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8" r:id="rId3"/>
    <p:sldId id="272" r:id="rId4"/>
    <p:sldId id="271" r:id="rId5"/>
    <p:sldId id="270" r:id="rId6"/>
    <p:sldId id="273" r:id="rId7"/>
    <p:sldId id="274" r:id="rId8"/>
    <p:sldId id="275" r:id="rId9"/>
    <p:sldId id="276" r:id="rId10"/>
  </p:sldIdLst>
  <p:sldSz cx="12192000" cy="6858000"/>
  <p:notesSz cx="6858000" cy="1047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E0A06-D8C7-E993-E8EE-4E4B0BEEC802}" v="2183" dt="2019-09-08T13:37:03.649"/>
    <p1510:client id="{2C21ECE9-4090-2646-6E74-1C54056E1091}" v="30" dt="2019-08-13T01:52:36.729"/>
    <p1510:client id="{2D5C23F6-0D40-D127-E668-F061F513329A}" v="97" dt="2019-09-08T13:42:56.371"/>
    <p1510:client id="{459C1E52-58B7-E5D1-64A1-6CDF27BD3E3A}" v="1" dt="2019-08-12T15:21:11.200"/>
    <p1510:client id="{527F1A61-07E2-F8C3-ED00-0979CD2BDF26}" v="142" dt="2019-09-10T02:22:40.491"/>
    <p1510:client id="{53C55050-36A8-527F-85DC-9C2FA31F8A2B}" v="4" dt="2019-09-08T13:44:17.253"/>
    <p1510:client id="{908A0AFB-F62D-E64A-0BE0-2EFE6BC34959}" v="33" dt="2019-09-27T05:29:21.850"/>
    <p1510:client id="{92E5DBE2-272E-DA73-881E-4F03FCBF67AD}" v="1207" dt="2019-09-26T12:39:36.069"/>
    <p1510:client id="{B32D53C9-7399-0D56-0819-6FFD29CCD988}" v="10" dt="2019-08-19T17:42:14.128"/>
    <p1510:client id="{C4F74D14-FE84-9824-BB08-D8EF7FD20D5C}" v="2" dt="2019-09-26T14:19:47.064"/>
    <p1510:client id="{F3402820-38E9-2F7D-86D6-2FBF0436A725}" v="23" dt="2019-09-27T00:19:57.025"/>
    <p1510:client id="{F38B862E-3CF9-D777-B0A5-65A6D1300187}" v="937" dt="2019-09-09T09:43:04.402"/>
    <p1510:client id="{F9D0EFA0-E419-247D-4EA8-A7656D86D3BA}" v="205" dt="2019-09-26T13:16:42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 Myat Win" userId="S::13365818@student.uts.edu.au::1f176ea8-7581-4a78-9a28-6c390cb5ec23" providerId="AD" clId="Web-{92E5DBE2-272E-DA73-881E-4F03FCBF67AD}"/>
    <pc:docChg chg="addSld delSld modSld">
      <pc:chgData name="Hsu Myat Win" userId="S::13365818@student.uts.edu.au::1f176ea8-7581-4a78-9a28-6c390cb5ec23" providerId="AD" clId="Web-{92E5DBE2-272E-DA73-881E-4F03FCBF67AD}" dt="2019-09-26T12:39:36.069" v="1166"/>
      <pc:docMkLst>
        <pc:docMk/>
      </pc:docMkLst>
      <pc:sldChg chg="modSp">
        <pc:chgData name="Hsu Myat Win" userId="S::13365818@student.uts.edu.au::1f176ea8-7581-4a78-9a28-6c390cb5ec23" providerId="AD" clId="Web-{92E5DBE2-272E-DA73-881E-4F03FCBF67AD}" dt="2019-09-26T11:52:50.577" v="45" actId="20577"/>
        <pc:sldMkLst>
          <pc:docMk/>
          <pc:sldMk cId="109857222" sldId="256"/>
        </pc:sldMkLst>
        <pc:spChg chg="mod">
          <ac:chgData name="Hsu Myat Win" userId="S::13365818@student.uts.edu.au::1f176ea8-7581-4a78-9a28-6c390cb5ec23" providerId="AD" clId="Web-{92E5DBE2-272E-DA73-881E-4F03FCBF67AD}" dt="2019-09-26T11:52:50.577" v="4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Hsu Myat Win" userId="S::13365818@student.uts.edu.au::1f176ea8-7581-4a78-9a28-6c390cb5ec23" providerId="AD" clId="Web-{92E5DBE2-272E-DA73-881E-4F03FCBF67AD}" dt="2019-09-26T11:52:54.139" v="47"/>
        <pc:sldMkLst>
          <pc:docMk/>
          <pc:sldMk cId="2694251631" sldId="257"/>
        </pc:sldMkLst>
      </pc:sldChg>
      <pc:sldChg chg="modSp">
        <pc:chgData name="Hsu Myat Win" userId="S::13365818@student.uts.edu.au::1f176ea8-7581-4a78-9a28-6c390cb5ec23" providerId="AD" clId="Web-{92E5DBE2-272E-DA73-881E-4F03FCBF67AD}" dt="2019-09-26T11:59:04.678" v="350" actId="20577"/>
        <pc:sldMkLst>
          <pc:docMk/>
          <pc:sldMk cId="497644612" sldId="258"/>
        </pc:sldMkLst>
        <pc:spChg chg="mod">
          <ac:chgData name="Hsu Myat Win" userId="S::13365818@student.uts.edu.au::1f176ea8-7581-4a78-9a28-6c390cb5ec23" providerId="AD" clId="Web-{92E5DBE2-272E-DA73-881E-4F03FCBF67AD}" dt="2019-09-26T11:53:00.358" v="55" actId="20577"/>
          <ac:spMkLst>
            <pc:docMk/>
            <pc:sldMk cId="497644612" sldId="258"/>
            <ac:spMk id="2" creationId="{1D6B92E3-4E91-4C2D-AEB5-25DDF14DE7D1}"/>
          </ac:spMkLst>
        </pc:spChg>
        <pc:spChg chg="mod">
          <ac:chgData name="Hsu Myat Win" userId="S::13365818@student.uts.edu.au::1f176ea8-7581-4a78-9a28-6c390cb5ec23" providerId="AD" clId="Web-{92E5DBE2-272E-DA73-881E-4F03FCBF67AD}" dt="2019-09-26T11:59:04.678" v="350" actId="20577"/>
          <ac:spMkLst>
            <pc:docMk/>
            <pc:sldMk cId="497644612" sldId="258"/>
            <ac:spMk id="5" creationId="{FF84C9A6-F0AD-4BB6-BCD9-5BE7EEBDE426}"/>
          </ac:spMkLst>
        </pc:spChg>
      </pc:sldChg>
      <pc:sldChg chg="del">
        <pc:chgData name="Hsu Myat Win" userId="S::13365818@student.uts.edu.au::1f176ea8-7581-4a78-9a28-6c390cb5ec23" providerId="AD" clId="Web-{92E5DBE2-272E-DA73-881E-4F03FCBF67AD}" dt="2019-09-26T11:52:56.264" v="48"/>
        <pc:sldMkLst>
          <pc:docMk/>
          <pc:sldMk cId="1188007802" sldId="259"/>
        </pc:sldMkLst>
      </pc:sldChg>
      <pc:sldChg chg="del">
        <pc:chgData name="Hsu Myat Win" userId="S::13365818@student.uts.edu.au::1f176ea8-7581-4a78-9a28-6c390cb5ec23" providerId="AD" clId="Web-{92E5DBE2-272E-DA73-881E-4F03FCBF67AD}" dt="2019-09-26T11:54:01.531" v="150"/>
        <pc:sldMkLst>
          <pc:docMk/>
          <pc:sldMk cId="3237037075" sldId="260"/>
        </pc:sldMkLst>
      </pc:sldChg>
      <pc:sldChg chg="del">
        <pc:chgData name="Hsu Myat Win" userId="S::13365818@student.uts.edu.au::1f176ea8-7581-4a78-9a28-6c390cb5ec23" providerId="AD" clId="Web-{92E5DBE2-272E-DA73-881E-4F03FCBF67AD}" dt="2019-09-26T11:54:15.796" v="154"/>
        <pc:sldMkLst>
          <pc:docMk/>
          <pc:sldMk cId="1269422898" sldId="273"/>
        </pc:sldMkLst>
      </pc:sldChg>
      <pc:sldChg chg="modSp add replId">
        <pc:chgData name="Hsu Myat Win" userId="S::13365818@student.uts.edu.au::1f176ea8-7581-4a78-9a28-6c390cb5ec23" providerId="AD" clId="Web-{92E5DBE2-272E-DA73-881E-4F03FCBF67AD}" dt="2019-09-26T12:04:13.884" v="593" actId="20577"/>
        <pc:sldMkLst>
          <pc:docMk/>
          <pc:sldMk cId="3432028558" sldId="273"/>
        </pc:sldMkLst>
        <pc:spChg chg="mod">
          <ac:chgData name="Hsu Myat Win" userId="S::13365818@student.uts.edu.au::1f176ea8-7581-4a78-9a28-6c390cb5ec23" providerId="AD" clId="Web-{92E5DBE2-272E-DA73-881E-4F03FCBF67AD}" dt="2019-09-26T12:04:13.884" v="593" actId="20577"/>
          <ac:spMkLst>
            <pc:docMk/>
            <pc:sldMk cId="3432028558" sldId="273"/>
            <ac:spMk id="2" creationId="{00C6BAB6-9278-47F4-B254-997E3C6880E0}"/>
          </ac:spMkLst>
        </pc:spChg>
        <pc:spChg chg="mod">
          <ac:chgData name="Hsu Myat Win" userId="S::13365818@student.uts.edu.au::1f176ea8-7581-4a78-9a28-6c390cb5ec23" providerId="AD" clId="Web-{92E5DBE2-272E-DA73-881E-4F03FCBF67AD}" dt="2019-09-26T12:03:25.524" v="528" actId="20577"/>
          <ac:spMkLst>
            <pc:docMk/>
            <pc:sldMk cId="3432028558" sldId="273"/>
            <ac:spMk id="3" creationId="{E467D25D-5B3B-456C-BA2F-8E6F64C63E49}"/>
          </ac:spMkLst>
        </pc:spChg>
      </pc:sldChg>
      <pc:sldChg chg="addSp modSp add replId">
        <pc:chgData name="Hsu Myat Win" userId="S::13365818@student.uts.edu.au::1f176ea8-7581-4a78-9a28-6c390cb5ec23" providerId="AD" clId="Web-{92E5DBE2-272E-DA73-881E-4F03FCBF67AD}" dt="2019-09-26T12:13:51.461" v="634" actId="1076"/>
        <pc:sldMkLst>
          <pc:docMk/>
          <pc:sldMk cId="3141587587" sldId="274"/>
        </pc:sldMkLst>
        <pc:spChg chg="mod">
          <ac:chgData name="Hsu Myat Win" userId="S::13365818@student.uts.edu.au::1f176ea8-7581-4a78-9a28-6c390cb5ec23" providerId="AD" clId="Web-{92E5DBE2-272E-DA73-881E-4F03FCBF67AD}" dt="2019-09-26T12:04:16.775" v="602" actId="20577"/>
          <ac:spMkLst>
            <pc:docMk/>
            <pc:sldMk cId="3141587587" sldId="274"/>
            <ac:spMk id="2" creationId="{00C6BAB6-9278-47F4-B254-997E3C6880E0}"/>
          </ac:spMkLst>
        </pc:spChg>
        <pc:spChg chg="mod">
          <ac:chgData name="Hsu Myat Win" userId="S::13365818@student.uts.edu.au::1f176ea8-7581-4a78-9a28-6c390cb5ec23" providerId="AD" clId="Web-{92E5DBE2-272E-DA73-881E-4F03FCBF67AD}" dt="2019-09-26T12:07:28.230" v="621" actId="20577"/>
          <ac:spMkLst>
            <pc:docMk/>
            <pc:sldMk cId="3141587587" sldId="274"/>
            <ac:spMk id="3" creationId="{E467D25D-5B3B-456C-BA2F-8E6F64C63E49}"/>
          </ac:spMkLst>
        </pc:spChg>
        <pc:picChg chg="add mod">
          <ac:chgData name="Hsu Myat Win" userId="S::13365818@student.uts.edu.au::1f176ea8-7581-4a78-9a28-6c390cb5ec23" providerId="AD" clId="Web-{92E5DBE2-272E-DA73-881E-4F03FCBF67AD}" dt="2019-09-26T12:13:50.039" v="633" actId="14100"/>
          <ac:picMkLst>
            <pc:docMk/>
            <pc:sldMk cId="3141587587" sldId="274"/>
            <ac:picMk id="4" creationId="{FFFADC66-4C6A-475F-BCB2-EA6A62FFDD0B}"/>
          </ac:picMkLst>
        </pc:picChg>
        <pc:picChg chg="add mod">
          <ac:chgData name="Hsu Myat Win" userId="S::13365818@student.uts.edu.au::1f176ea8-7581-4a78-9a28-6c390cb5ec23" providerId="AD" clId="Web-{92E5DBE2-272E-DA73-881E-4F03FCBF67AD}" dt="2019-09-26T12:13:51.461" v="634" actId="1076"/>
          <ac:picMkLst>
            <pc:docMk/>
            <pc:sldMk cId="3141587587" sldId="274"/>
            <ac:picMk id="7" creationId="{EAD2E9F6-5D26-4906-8AA1-E01440BF73D3}"/>
          </ac:picMkLst>
        </pc:picChg>
      </pc:sldChg>
      <pc:sldChg chg="del">
        <pc:chgData name="Hsu Myat Win" userId="S::13365818@student.uts.edu.au::1f176ea8-7581-4a78-9a28-6c390cb5ec23" providerId="AD" clId="Web-{92E5DBE2-272E-DA73-881E-4F03FCBF67AD}" dt="2019-09-26T11:54:15.796" v="155"/>
        <pc:sldMkLst>
          <pc:docMk/>
          <pc:sldMk cId="4068852324" sldId="274"/>
        </pc:sldMkLst>
      </pc:sldChg>
      <pc:sldChg chg="addSp delSp modSp add replId">
        <pc:chgData name="Hsu Myat Win" userId="S::13365818@student.uts.edu.au::1f176ea8-7581-4a78-9a28-6c390cb5ec23" providerId="AD" clId="Web-{92E5DBE2-272E-DA73-881E-4F03FCBF67AD}" dt="2019-09-26T12:39:36.069" v="1166"/>
        <pc:sldMkLst>
          <pc:docMk/>
          <pc:sldMk cId="287246625" sldId="275"/>
        </pc:sldMkLst>
        <pc:spChg chg="mod">
          <ac:chgData name="Hsu Myat Win" userId="S::13365818@student.uts.edu.au::1f176ea8-7581-4a78-9a28-6c390cb5ec23" providerId="AD" clId="Web-{92E5DBE2-272E-DA73-881E-4F03FCBF67AD}" dt="2019-09-26T12:04:23.603" v="610" actId="20577"/>
          <ac:spMkLst>
            <pc:docMk/>
            <pc:sldMk cId="287246625" sldId="275"/>
            <ac:spMk id="2" creationId="{00C6BAB6-9278-47F4-B254-997E3C6880E0}"/>
          </ac:spMkLst>
        </pc:spChg>
        <pc:spChg chg="mod">
          <ac:chgData name="Hsu Myat Win" userId="S::13365818@student.uts.edu.au::1f176ea8-7581-4a78-9a28-6c390cb5ec23" providerId="AD" clId="Web-{92E5DBE2-272E-DA73-881E-4F03FCBF67AD}" dt="2019-09-26T12:15:29.766" v="635" actId="20577"/>
          <ac:spMkLst>
            <pc:docMk/>
            <pc:sldMk cId="287246625" sldId="275"/>
            <ac:spMk id="3" creationId="{E467D25D-5B3B-456C-BA2F-8E6F64C63E49}"/>
          </ac:spMkLst>
        </pc:spChg>
        <pc:spChg chg="add del">
          <ac:chgData name="Hsu Myat Win" userId="S::13365818@student.uts.edu.au::1f176ea8-7581-4a78-9a28-6c390cb5ec23" providerId="AD" clId="Web-{92E5DBE2-272E-DA73-881E-4F03FCBF67AD}" dt="2019-09-26T12:29:57.672" v="1000"/>
          <ac:spMkLst>
            <pc:docMk/>
            <pc:sldMk cId="287246625" sldId="275"/>
            <ac:spMk id="15" creationId="{3BB53140-1126-4BA7-8732-E02F5C9710B3}"/>
          </ac:spMkLst>
        </pc:spChg>
        <pc:spChg chg="add mod">
          <ac:chgData name="Hsu Myat Win" userId="S::13365818@student.uts.edu.au::1f176ea8-7581-4a78-9a28-6c390cb5ec23" providerId="AD" clId="Web-{92E5DBE2-272E-DA73-881E-4F03FCBF67AD}" dt="2019-09-26T12:35:07.926" v="1164" actId="14100"/>
          <ac:spMkLst>
            <pc:docMk/>
            <pc:sldMk cId="287246625" sldId="275"/>
            <ac:spMk id="16" creationId="{C5C4E4FF-C4FE-4141-A07F-73CAA7D817FC}"/>
          </ac:spMkLst>
        </pc:spChg>
        <pc:graphicFrameChg chg="add mod modGraphic">
          <ac:chgData name="Hsu Myat Win" userId="S::13365818@student.uts.edu.au::1f176ea8-7581-4a78-9a28-6c390cb5ec23" providerId="AD" clId="Web-{92E5DBE2-272E-DA73-881E-4F03FCBF67AD}" dt="2019-09-26T12:18:57.035" v="990"/>
          <ac:graphicFrameMkLst>
            <pc:docMk/>
            <pc:sldMk cId="287246625" sldId="275"/>
            <ac:graphicFrameMk id="4" creationId="{D16BC552-7359-43B2-9D5A-EB8BC6A77662}"/>
          </ac:graphicFrameMkLst>
        </pc:graphicFrameChg>
        <pc:picChg chg="add mod">
          <ac:chgData name="Hsu Myat Win" userId="S::13365818@student.uts.edu.au::1f176ea8-7581-4a78-9a28-6c390cb5ec23" providerId="AD" clId="Web-{92E5DBE2-272E-DA73-881E-4F03FCBF67AD}" dt="2019-09-26T12:17:40.503" v="825" actId="1076"/>
          <ac:picMkLst>
            <pc:docMk/>
            <pc:sldMk cId="287246625" sldId="275"/>
            <ac:picMk id="7" creationId="{02C3D79C-5202-4006-A2CF-08E09201FEF8}"/>
          </ac:picMkLst>
        </pc:picChg>
        <pc:picChg chg="add mod">
          <ac:chgData name="Hsu Myat Win" userId="S::13365818@student.uts.edu.au::1f176ea8-7581-4a78-9a28-6c390cb5ec23" providerId="AD" clId="Web-{92E5DBE2-272E-DA73-881E-4F03FCBF67AD}" dt="2019-09-26T12:17:41.909" v="826" actId="1076"/>
          <ac:picMkLst>
            <pc:docMk/>
            <pc:sldMk cId="287246625" sldId="275"/>
            <ac:picMk id="9" creationId="{4914E6A8-EA9A-40D8-A3EE-C9EFDB2360F1}"/>
          </ac:picMkLst>
        </pc:picChg>
        <pc:picChg chg="add mod">
          <ac:chgData name="Hsu Myat Win" userId="S::13365818@student.uts.edu.au::1f176ea8-7581-4a78-9a28-6c390cb5ec23" providerId="AD" clId="Web-{92E5DBE2-272E-DA73-881E-4F03FCBF67AD}" dt="2019-09-26T12:17:55.753" v="828" actId="1076"/>
          <ac:picMkLst>
            <pc:docMk/>
            <pc:sldMk cId="287246625" sldId="275"/>
            <ac:picMk id="11" creationId="{E770A27A-46C1-4BAC-9D2E-8D512BD54E31}"/>
          </ac:picMkLst>
        </pc:picChg>
        <pc:picChg chg="add del mod">
          <ac:chgData name="Hsu Myat Win" userId="S::13365818@student.uts.edu.au::1f176ea8-7581-4a78-9a28-6c390cb5ec23" providerId="AD" clId="Web-{92E5DBE2-272E-DA73-881E-4F03FCBF67AD}" dt="2019-09-26T12:20:55.553" v="996"/>
          <ac:picMkLst>
            <pc:docMk/>
            <pc:sldMk cId="287246625" sldId="275"/>
            <ac:picMk id="13" creationId="{EC4D5991-D0F4-4B45-90AA-F6384761A8EA}"/>
          </ac:picMkLst>
        </pc:picChg>
        <pc:picChg chg="add del mod">
          <ac:chgData name="Hsu Myat Win" userId="S::13365818@student.uts.edu.au::1f176ea8-7581-4a78-9a28-6c390cb5ec23" providerId="AD" clId="Web-{92E5DBE2-272E-DA73-881E-4F03FCBF67AD}" dt="2019-09-26T12:39:36.069" v="1166"/>
          <ac:picMkLst>
            <pc:docMk/>
            <pc:sldMk cId="287246625" sldId="275"/>
            <ac:picMk id="17" creationId="{18D0E383-77B3-4A52-A95F-F11412CA9281}"/>
          </ac:picMkLst>
        </pc:picChg>
      </pc:sldChg>
      <pc:sldChg chg="del">
        <pc:chgData name="Hsu Myat Win" userId="S::13365818@student.uts.edu.au::1f176ea8-7581-4a78-9a28-6c390cb5ec23" providerId="AD" clId="Web-{92E5DBE2-272E-DA73-881E-4F03FCBF67AD}" dt="2019-09-26T11:54:15.796" v="156"/>
        <pc:sldMkLst>
          <pc:docMk/>
          <pc:sldMk cId="3409668523" sldId="275"/>
        </pc:sldMkLst>
      </pc:sldChg>
      <pc:sldChg chg="modSp add replId">
        <pc:chgData name="Hsu Myat Win" userId="S::13365818@student.uts.edu.au::1f176ea8-7581-4a78-9a28-6c390cb5ec23" providerId="AD" clId="Web-{92E5DBE2-272E-DA73-881E-4F03FCBF67AD}" dt="2019-09-26T12:04:37.025" v="619" actId="20577"/>
        <pc:sldMkLst>
          <pc:docMk/>
          <pc:sldMk cId="3728822247" sldId="276"/>
        </pc:sldMkLst>
        <pc:spChg chg="mod">
          <ac:chgData name="Hsu Myat Win" userId="S::13365818@student.uts.edu.au::1f176ea8-7581-4a78-9a28-6c390cb5ec23" providerId="AD" clId="Web-{92E5DBE2-272E-DA73-881E-4F03FCBF67AD}" dt="2019-09-26T12:04:32.025" v="614" actId="20577"/>
          <ac:spMkLst>
            <pc:docMk/>
            <pc:sldMk cId="3728822247" sldId="276"/>
            <ac:spMk id="2" creationId="{00C6BAB6-9278-47F4-B254-997E3C6880E0}"/>
          </ac:spMkLst>
        </pc:spChg>
        <pc:spChg chg="mod">
          <ac:chgData name="Hsu Myat Win" userId="S::13365818@student.uts.edu.au::1f176ea8-7581-4a78-9a28-6c390cb5ec23" providerId="AD" clId="Web-{92E5DBE2-272E-DA73-881E-4F03FCBF67AD}" dt="2019-09-26T12:04:37.025" v="619" actId="20577"/>
          <ac:spMkLst>
            <pc:docMk/>
            <pc:sldMk cId="3728822247" sldId="276"/>
            <ac:spMk id="3" creationId="{E467D25D-5B3B-456C-BA2F-8E6F64C63E49}"/>
          </ac:spMkLst>
        </pc:spChg>
      </pc:sldChg>
      <pc:sldChg chg="del">
        <pc:chgData name="Hsu Myat Win" userId="S::13365818@student.uts.edu.au::1f176ea8-7581-4a78-9a28-6c390cb5ec23" providerId="AD" clId="Web-{92E5DBE2-272E-DA73-881E-4F03FCBF67AD}" dt="2019-09-26T11:54:15.796" v="151"/>
        <pc:sldMkLst>
          <pc:docMk/>
          <pc:sldMk cId="4115694297" sldId="276"/>
        </pc:sldMkLst>
      </pc:sldChg>
      <pc:sldChg chg="del">
        <pc:chgData name="Hsu Myat Win" userId="S::13365818@student.uts.edu.au::1f176ea8-7581-4a78-9a28-6c390cb5ec23" providerId="AD" clId="Web-{92E5DBE2-272E-DA73-881E-4F03FCBF67AD}" dt="2019-09-26T11:54:15.796" v="152"/>
        <pc:sldMkLst>
          <pc:docMk/>
          <pc:sldMk cId="270367808" sldId="277"/>
        </pc:sldMkLst>
      </pc:sldChg>
      <pc:sldChg chg="del">
        <pc:chgData name="Hsu Myat Win" userId="S::13365818@student.uts.edu.au::1f176ea8-7581-4a78-9a28-6c390cb5ec23" providerId="AD" clId="Web-{92E5DBE2-272E-DA73-881E-4F03FCBF67AD}" dt="2019-09-26T11:54:15.796" v="153"/>
        <pc:sldMkLst>
          <pc:docMk/>
          <pc:sldMk cId="219220176" sldId="278"/>
        </pc:sldMkLst>
      </pc:sldChg>
    </pc:docChg>
  </pc:docChgLst>
  <pc:docChgLst>
    <pc:chgData name="Hsu Myat Win" userId="S::13365818@student.uts.edu.au::1f176ea8-7581-4a78-9a28-6c390cb5ec23" providerId="AD" clId="Web-{F9D0EFA0-E419-247D-4EA8-A7656D86D3BA}"/>
    <pc:docChg chg="addSld delSld modSld">
      <pc:chgData name="Hsu Myat Win" userId="S::13365818@student.uts.edu.au::1f176ea8-7581-4a78-9a28-6c390cb5ec23" providerId="AD" clId="Web-{F9D0EFA0-E419-247D-4EA8-A7656D86D3BA}" dt="2019-09-26T13:16:42.395" v="197" actId="20577"/>
      <pc:docMkLst>
        <pc:docMk/>
      </pc:docMkLst>
      <pc:sldChg chg="modSp">
        <pc:chgData name="Hsu Myat Win" userId="S::13365818@student.uts.edu.au::1f176ea8-7581-4a78-9a28-6c390cb5ec23" providerId="AD" clId="Web-{F9D0EFA0-E419-247D-4EA8-A7656D86D3BA}" dt="2019-09-26T12:42:28.384" v="51" actId="20577"/>
        <pc:sldMkLst>
          <pc:docMk/>
          <pc:sldMk cId="109857222" sldId="256"/>
        </pc:sldMkLst>
        <pc:spChg chg="mod">
          <ac:chgData name="Hsu Myat Win" userId="S::13365818@student.uts.edu.au::1f176ea8-7581-4a78-9a28-6c390cb5ec23" providerId="AD" clId="Web-{F9D0EFA0-E419-247D-4EA8-A7656D86D3BA}" dt="2019-09-26T12:42:28.384" v="5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del">
        <pc:chgData name="Hsu Myat Win" userId="S::13365818@student.uts.edu.au::1f176ea8-7581-4a78-9a28-6c390cb5ec23" providerId="AD" clId="Web-{F9D0EFA0-E419-247D-4EA8-A7656D86D3BA}" dt="2019-09-26T13:16:28.723" v="161"/>
        <pc:sldMkLst>
          <pc:docMk/>
          <pc:sldMk cId="497644612" sldId="258"/>
        </pc:sldMkLst>
        <pc:spChg chg="mod">
          <ac:chgData name="Hsu Myat Win" userId="S::13365818@student.uts.edu.au::1f176ea8-7581-4a78-9a28-6c390cb5ec23" providerId="AD" clId="Web-{F9D0EFA0-E419-247D-4EA8-A7656D86D3BA}" dt="2019-09-26T13:12:13.299" v="71" actId="20577"/>
          <ac:spMkLst>
            <pc:docMk/>
            <pc:sldMk cId="497644612" sldId="258"/>
            <ac:spMk id="5" creationId="{FF84C9A6-F0AD-4BB6-BCD9-5BE7EEBDE426}"/>
          </ac:spMkLst>
        </pc:spChg>
        <pc:graphicFrameChg chg="add del mod">
          <ac:chgData name="Hsu Myat Win" userId="S::13365818@student.uts.edu.au::1f176ea8-7581-4a78-9a28-6c390cb5ec23" providerId="AD" clId="Web-{F9D0EFA0-E419-247D-4EA8-A7656D86D3BA}" dt="2019-09-26T13:13:00.299" v="79"/>
          <ac:graphicFrameMkLst>
            <pc:docMk/>
            <pc:sldMk cId="497644612" sldId="258"/>
            <ac:graphicFrameMk id="4" creationId="{0882ACC5-0DCD-4121-9683-45F40D866DE6}"/>
          </ac:graphicFrameMkLst>
        </pc:graphicFrameChg>
        <pc:graphicFrameChg chg="add del mod">
          <ac:chgData name="Hsu Myat Win" userId="S::13365818@student.uts.edu.au::1f176ea8-7581-4a78-9a28-6c390cb5ec23" providerId="AD" clId="Web-{F9D0EFA0-E419-247D-4EA8-A7656D86D3BA}" dt="2019-09-26T13:12:43.643" v="77"/>
          <ac:graphicFrameMkLst>
            <pc:docMk/>
            <pc:sldMk cId="497644612" sldId="258"/>
            <ac:graphicFrameMk id="8" creationId="{92B7FF9A-D42E-4310-ABD0-F9EC5BE10F0A}"/>
          </ac:graphicFrameMkLst>
        </pc:graphicFrameChg>
        <pc:graphicFrameChg chg="add del mod">
          <ac:chgData name="Hsu Myat Win" userId="S::13365818@student.uts.edu.au::1f176ea8-7581-4a78-9a28-6c390cb5ec23" providerId="AD" clId="Web-{F9D0EFA0-E419-247D-4EA8-A7656D86D3BA}" dt="2019-09-26T13:13:10.534" v="81"/>
          <ac:graphicFrameMkLst>
            <pc:docMk/>
            <pc:sldMk cId="497644612" sldId="258"/>
            <ac:graphicFrameMk id="10" creationId="{F9DD725D-4DEE-4B72-A429-0AB80FC4FC7F}"/>
          </ac:graphicFrameMkLst>
        </pc:graphicFrameChg>
      </pc:sldChg>
      <pc:sldChg chg="addSp delSp modSp">
        <pc:chgData name="Hsu Myat Win" userId="S::13365818@student.uts.edu.au::1f176ea8-7581-4a78-9a28-6c390cb5ec23" providerId="AD" clId="Web-{F9D0EFA0-E419-247D-4EA8-A7656D86D3BA}" dt="2019-09-26T12:42:19.805" v="49" actId="20577"/>
        <pc:sldMkLst>
          <pc:docMk/>
          <pc:sldMk cId="287246625" sldId="275"/>
        </pc:sldMkLst>
        <pc:spChg chg="mod">
          <ac:chgData name="Hsu Myat Win" userId="S::13365818@student.uts.edu.au::1f176ea8-7581-4a78-9a28-6c390cb5ec23" providerId="AD" clId="Web-{F9D0EFA0-E419-247D-4EA8-A7656D86D3BA}" dt="2019-09-26T12:42:19.805" v="49" actId="20577"/>
          <ac:spMkLst>
            <pc:docMk/>
            <pc:sldMk cId="287246625" sldId="275"/>
            <ac:spMk id="16" creationId="{C5C4E4FF-C4FE-4141-A07F-73CAA7D817FC}"/>
          </ac:spMkLst>
        </pc:spChg>
        <pc:picChg chg="add mod">
          <ac:chgData name="Hsu Myat Win" userId="S::13365818@student.uts.edu.au::1f176ea8-7581-4a78-9a28-6c390cb5ec23" providerId="AD" clId="Web-{F9D0EFA0-E419-247D-4EA8-A7656D86D3BA}" dt="2019-09-26T12:40:11.356" v="4" actId="1076"/>
          <ac:picMkLst>
            <pc:docMk/>
            <pc:sldMk cId="287246625" sldId="275"/>
            <ac:picMk id="6" creationId="{41BD523E-ADD5-4199-A0EF-0D02FA456369}"/>
          </ac:picMkLst>
        </pc:picChg>
        <pc:picChg chg="del">
          <ac:chgData name="Hsu Myat Win" userId="S::13365818@student.uts.edu.au::1f176ea8-7581-4a78-9a28-6c390cb5ec23" providerId="AD" clId="Web-{F9D0EFA0-E419-247D-4EA8-A7656D86D3BA}" dt="2019-09-26T12:39:59.059" v="0"/>
          <ac:picMkLst>
            <pc:docMk/>
            <pc:sldMk cId="287246625" sldId="275"/>
            <ac:picMk id="7" creationId="{02C3D79C-5202-4006-A2CF-08E09201FEF8}"/>
          </ac:picMkLst>
        </pc:picChg>
        <pc:picChg chg="del">
          <ac:chgData name="Hsu Myat Win" userId="S::13365818@student.uts.edu.au::1f176ea8-7581-4a78-9a28-6c390cb5ec23" providerId="AD" clId="Web-{F9D0EFA0-E419-247D-4EA8-A7656D86D3BA}" dt="2019-09-26T12:40:00.356" v="2"/>
          <ac:picMkLst>
            <pc:docMk/>
            <pc:sldMk cId="287246625" sldId="275"/>
            <ac:picMk id="9" creationId="{4914E6A8-EA9A-40D8-A3EE-C9EFDB2360F1}"/>
          </ac:picMkLst>
        </pc:picChg>
        <pc:picChg chg="add mod">
          <ac:chgData name="Hsu Myat Win" userId="S::13365818@student.uts.edu.au::1f176ea8-7581-4a78-9a28-6c390cb5ec23" providerId="AD" clId="Web-{F9D0EFA0-E419-247D-4EA8-A7656D86D3BA}" dt="2019-09-26T12:40:24.200" v="6" actId="1076"/>
          <ac:picMkLst>
            <pc:docMk/>
            <pc:sldMk cId="287246625" sldId="275"/>
            <ac:picMk id="10" creationId="{1C59AE8E-E20D-4C72-B994-A9B957E8185E}"/>
          </ac:picMkLst>
        </pc:picChg>
        <pc:picChg chg="del">
          <ac:chgData name="Hsu Myat Win" userId="S::13365818@student.uts.edu.au::1f176ea8-7581-4a78-9a28-6c390cb5ec23" providerId="AD" clId="Web-{F9D0EFA0-E419-247D-4EA8-A7656D86D3BA}" dt="2019-09-26T12:39:59.777" v="1"/>
          <ac:picMkLst>
            <pc:docMk/>
            <pc:sldMk cId="287246625" sldId="275"/>
            <ac:picMk id="11" creationId="{E770A27A-46C1-4BAC-9D2E-8D512BD54E31}"/>
          </ac:picMkLst>
        </pc:picChg>
        <pc:picChg chg="add mod">
          <ac:chgData name="Hsu Myat Win" userId="S::13365818@student.uts.edu.au::1f176ea8-7581-4a78-9a28-6c390cb5ec23" providerId="AD" clId="Web-{F9D0EFA0-E419-247D-4EA8-A7656D86D3BA}" dt="2019-09-26T12:41:37.410" v="8" actId="1076"/>
          <ac:picMkLst>
            <pc:docMk/>
            <pc:sldMk cId="287246625" sldId="275"/>
            <ac:picMk id="13" creationId="{FFEFAAC2-D2D5-4558-837B-60B05A6CF22A}"/>
          </ac:picMkLst>
        </pc:picChg>
      </pc:sldChg>
      <pc:sldChg chg="addSp modSp new del">
        <pc:chgData name="Hsu Myat Win" userId="S::13365818@student.uts.edu.au::1f176ea8-7581-4a78-9a28-6c390cb5ec23" providerId="AD" clId="Web-{F9D0EFA0-E419-247D-4EA8-A7656D86D3BA}" dt="2019-09-26T13:13:55.628" v="86"/>
        <pc:sldMkLst>
          <pc:docMk/>
          <pc:sldMk cId="3122402885" sldId="277"/>
        </pc:sldMkLst>
        <pc:spChg chg="add mod">
          <ac:chgData name="Hsu Myat Win" userId="S::13365818@student.uts.edu.au::1f176ea8-7581-4a78-9a28-6c390cb5ec23" providerId="AD" clId="Web-{F9D0EFA0-E419-247D-4EA8-A7656D86D3BA}" dt="2019-09-26T13:13:31.393" v="84"/>
          <ac:spMkLst>
            <pc:docMk/>
            <pc:sldMk cId="3122402885" sldId="277"/>
            <ac:spMk id="5" creationId="{D4DE3755-1749-4E3A-950E-06AD82694748}"/>
          </ac:spMkLst>
        </pc:spChg>
      </pc:sldChg>
      <pc:sldChg chg="addSp delSp modSp add">
        <pc:chgData name="Hsu Myat Win" userId="S::13365818@student.uts.edu.au::1f176ea8-7581-4a78-9a28-6c390cb5ec23" providerId="AD" clId="Web-{F9D0EFA0-E419-247D-4EA8-A7656D86D3BA}" dt="2019-09-26T13:16:42.395" v="196" actId="20577"/>
        <pc:sldMkLst>
          <pc:docMk/>
          <pc:sldMk cId="232043383" sldId="278"/>
        </pc:sldMkLst>
        <pc:spChg chg="mod">
          <ac:chgData name="Hsu Myat Win" userId="S::13365818@student.uts.edu.au::1f176ea8-7581-4a78-9a28-6c390cb5ec23" providerId="AD" clId="Web-{F9D0EFA0-E419-247D-4EA8-A7656D86D3BA}" dt="2019-09-26T13:14:22.581" v="93" actId="20577"/>
          <ac:spMkLst>
            <pc:docMk/>
            <pc:sldMk cId="232043383" sldId="278"/>
            <ac:spMk id="2" creationId="{1D6B92E3-4E91-4C2D-AEB5-25DDF14DE7D1}"/>
          </ac:spMkLst>
        </pc:spChg>
        <pc:spChg chg="add mod">
          <ac:chgData name="Hsu Myat Win" userId="S::13365818@student.uts.edu.au::1f176ea8-7581-4a78-9a28-6c390cb5ec23" providerId="AD" clId="Web-{F9D0EFA0-E419-247D-4EA8-A7656D86D3BA}" dt="2019-09-26T13:16:42.395" v="196" actId="20577"/>
          <ac:spMkLst>
            <pc:docMk/>
            <pc:sldMk cId="232043383" sldId="278"/>
            <ac:spMk id="5" creationId="{6A08E84E-A793-4096-943A-D66A09FCF327}"/>
          </ac:spMkLst>
        </pc:spChg>
        <pc:spChg chg="add del mod">
          <ac:chgData name="Hsu Myat Win" userId="S::13365818@student.uts.edu.au::1f176ea8-7581-4a78-9a28-6c390cb5ec23" providerId="AD" clId="Web-{F9D0EFA0-E419-247D-4EA8-A7656D86D3BA}" dt="2019-09-26T13:16:09.942" v="160"/>
          <ac:spMkLst>
            <pc:docMk/>
            <pc:sldMk cId="232043383" sldId="278"/>
            <ac:spMk id="9" creationId="{0FA7A19E-DC87-4A57-848B-FE8DE6B898ED}"/>
          </ac:spMkLst>
        </pc:spChg>
        <pc:graphicFrameChg chg="del mod modGraphic">
          <ac:chgData name="Hsu Myat Win" userId="S::13365818@student.uts.edu.au::1f176ea8-7581-4a78-9a28-6c390cb5ec23" providerId="AD" clId="Web-{F9D0EFA0-E419-247D-4EA8-A7656D86D3BA}" dt="2019-09-26T13:14:15.847" v="92"/>
          <ac:graphicFrameMkLst>
            <pc:docMk/>
            <pc:sldMk cId="232043383" sldId="278"/>
            <ac:graphicFrameMk id="3" creationId="{11C0C11D-5D0E-4B92-BDA6-700B9DB11EAD}"/>
          </ac:graphicFrameMkLst>
        </pc:graphicFrameChg>
        <pc:graphicFrameChg chg="del mod modGraphic">
          <ac:chgData name="Hsu Myat Win" userId="S::13365818@student.uts.edu.au::1f176ea8-7581-4a78-9a28-6c390cb5ec23" providerId="AD" clId="Web-{F9D0EFA0-E419-247D-4EA8-A7656D86D3BA}" dt="2019-09-26T13:15:51.348" v="155"/>
          <ac:graphicFrameMkLst>
            <pc:docMk/>
            <pc:sldMk cId="232043383" sldId="278"/>
            <ac:graphicFrameMk id="4" creationId="{AB0AF88B-6C0C-4FC7-93C5-3DC493C6C6A9}"/>
          </ac:graphicFrameMkLst>
        </pc:graphicFrameChg>
      </pc:sldChg>
    </pc:docChg>
  </pc:docChgLst>
  <pc:docChgLst>
    <pc:chgData name="Hsu Myat Win" userId="S::13365818@student.uts.edu.au::1f176ea8-7581-4a78-9a28-6c390cb5ec23" providerId="AD" clId="Web-{908A0AFB-F62D-E64A-0BE0-2EFE6BC34959}"/>
    <pc:docChg chg="modSld">
      <pc:chgData name="Hsu Myat Win" userId="S::13365818@student.uts.edu.au::1f176ea8-7581-4a78-9a28-6c390cb5ec23" providerId="AD" clId="Web-{908A0AFB-F62D-E64A-0BE0-2EFE6BC34959}" dt="2019-09-27T05:29:21.850" v="31" actId="1076"/>
      <pc:docMkLst>
        <pc:docMk/>
      </pc:docMkLst>
      <pc:sldChg chg="delSp modSp">
        <pc:chgData name="Hsu Myat Win" userId="S::13365818@student.uts.edu.au::1f176ea8-7581-4a78-9a28-6c390cb5ec23" providerId="AD" clId="Web-{908A0AFB-F62D-E64A-0BE0-2EFE6BC34959}" dt="2019-09-27T05:29:21.850" v="31" actId="1076"/>
        <pc:sldMkLst>
          <pc:docMk/>
          <pc:sldMk cId="2643740576" sldId="271"/>
        </pc:sldMkLst>
        <pc:spChg chg="mod">
          <ac:chgData name="Hsu Myat Win" userId="S::13365818@student.uts.edu.au::1f176ea8-7581-4a78-9a28-6c390cb5ec23" providerId="AD" clId="Web-{908A0AFB-F62D-E64A-0BE0-2EFE6BC34959}" dt="2019-09-27T05:29:21.850" v="31" actId="1076"/>
          <ac:spMkLst>
            <pc:docMk/>
            <pc:sldMk cId="2643740576" sldId="271"/>
            <ac:spMk id="7" creationId="{74E39F13-4B01-4F68-A44F-7D695A052AC7}"/>
          </ac:spMkLst>
        </pc:spChg>
        <pc:picChg chg="mod">
          <ac:chgData name="Hsu Myat Win" userId="S::13365818@student.uts.edu.au::1f176ea8-7581-4a78-9a28-6c390cb5ec23" providerId="AD" clId="Web-{908A0AFB-F62D-E64A-0BE0-2EFE6BC34959}" dt="2019-09-27T05:29:18.068" v="30" actId="1076"/>
          <ac:picMkLst>
            <pc:docMk/>
            <pc:sldMk cId="2643740576" sldId="271"/>
            <ac:picMk id="3" creationId="{DF28DBD7-631B-4259-80C7-1CCB3E7AB14E}"/>
          </ac:picMkLst>
        </pc:picChg>
        <pc:picChg chg="del">
          <ac:chgData name="Hsu Myat Win" userId="S::13365818@student.uts.edu.au::1f176ea8-7581-4a78-9a28-6c390cb5ec23" providerId="AD" clId="Web-{908A0AFB-F62D-E64A-0BE0-2EFE6BC34959}" dt="2019-09-27T04:21:30.903" v="5"/>
          <ac:picMkLst>
            <pc:docMk/>
            <pc:sldMk cId="2643740576" sldId="271"/>
            <ac:picMk id="8" creationId="{52AA75D3-A27E-4E37-9ABC-6929A573510D}"/>
          </ac:picMkLst>
        </pc:picChg>
      </pc:sldChg>
      <pc:sldChg chg="modSp">
        <pc:chgData name="Hsu Myat Win" userId="S::13365818@student.uts.edu.au::1f176ea8-7581-4a78-9a28-6c390cb5ec23" providerId="AD" clId="Web-{908A0AFB-F62D-E64A-0BE0-2EFE6BC34959}" dt="2019-09-27T05:20:59.170" v="15" actId="1076"/>
        <pc:sldMkLst>
          <pc:docMk/>
          <pc:sldMk cId="3141587587" sldId="274"/>
        </pc:sldMkLst>
        <pc:picChg chg="mod">
          <ac:chgData name="Hsu Myat Win" userId="S::13365818@student.uts.edu.au::1f176ea8-7581-4a78-9a28-6c390cb5ec23" providerId="AD" clId="Web-{908A0AFB-F62D-E64A-0BE0-2EFE6BC34959}" dt="2019-09-27T05:20:59.170" v="15" actId="1076"/>
          <ac:picMkLst>
            <pc:docMk/>
            <pc:sldMk cId="3141587587" sldId="274"/>
            <ac:picMk id="4" creationId="{FFFADC66-4C6A-475F-BCB2-EA6A62FFDD0B}"/>
          </ac:picMkLst>
        </pc:picChg>
        <pc:picChg chg="mod">
          <ac:chgData name="Hsu Myat Win" userId="S::13365818@student.uts.edu.au::1f176ea8-7581-4a78-9a28-6c390cb5ec23" providerId="AD" clId="Web-{908A0AFB-F62D-E64A-0BE0-2EFE6BC34959}" dt="2019-09-27T05:20:56.998" v="14" actId="1076"/>
          <ac:picMkLst>
            <pc:docMk/>
            <pc:sldMk cId="3141587587" sldId="274"/>
            <ac:picMk id="7" creationId="{EAD2E9F6-5D26-4906-8AA1-E01440BF73D3}"/>
          </ac:picMkLst>
        </pc:picChg>
      </pc:sldChg>
      <pc:sldChg chg="modSp">
        <pc:chgData name="Hsu Myat Win" userId="S::13365818@student.uts.edu.au::1f176ea8-7581-4a78-9a28-6c390cb5ec23" providerId="AD" clId="Web-{908A0AFB-F62D-E64A-0BE0-2EFE6BC34959}" dt="2019-09-27T04:21:22.747" v="2" actId="20577"/>
        <pc:sldMkLst>
          <pc:docMk/>
          <pc:sldMk cId="232043383" sldId="278"/>
        </pc:sldMkLst>
        <pc:spChg chg="mod">
          <ac:chgData name="Hsu Myat Win" userId="S::13365818@student.uts.edu.au::1f176ea8-7581-4a78-9a28-6c390cb5ec23" providerId="AD" clId="Web-{908A0AFB-F62D-E64A-0BE0-2EFE6BC34959}" dt="2019-09-27T04:21:22.747" v="2" actId="20577"/>
          <ac:spMkLst>
            <pc:docMk/>
            <pc:sldMk cId="232043383" sldId="278"/>
            <ac:spMk id="2" creationId="{1D6B92E3-4E91-4C2D-AEB5-25DDF14DE7D1}"/>
          </ac:spMkLst>
        </pc:spChg>
      </pc:sldChg>
    </pc:docChg>
  </pc:docChgLst>
  <pc:docChgLst>
    <pc:chgData name="Hsu Myat Win" userId="S::13365818@student.uts.edu.au::1f176ea8-7581-4a78-9a28-6c390cb5ec23" providerId="AD" clId="Web-{C4F74D14-FE84-9824-BB08-D8EF7FD20D5C}"/>
    <pc:docChg chg="modSld">
      <pc:chgData name="Hsu Myat Win" userId="S::13365818@student.uts.edu.au::1f176ea8-7581-4a78-9a28-6c390cb5ec23" providerId="AD" clId="Web-{C4F74D14-FE84-9824-BB08-D8EF7FD20D5C}" dt="2019-09-26T14:19:47.048" v="1" actId="14100"/>
      <pc:docMkLst>
        <pc:docMk/>
      </pc:docMkLst>
      <pc:sldChg chg="modSp">
        <pc:chgData name="Hsu Myat Win" userId="S::13365818@student.uts.edu.au::1f176ea8-7581-4a78-9a28-6c390cb5ec23" providerId="AD" clId="Web-{C4F74D14-FE84-9824-BB08-D8EF7FD20D5C}" dt="2019-09-26T14:19:47.048" v="1" actId="14100"/>
        <pc:sldMkLst>
          <pc:docMk/>
          <pc:sldMk cId="2643740576" sldId="271"/>
        </pc:sldMkLst>
        <pc:picChg chg="mod">
          <ac:chgData name="Hsu Myat Win" userId="S::13365818@student.uts.edu.au::1f176ea8-7581-4a78-9a28-6c390cb5ec23" providerId="AD" clId="Web-{C4F74D14-FE84-9824-BB08-D8EF7FD20D5C}" dt="2019-09-26T14:19:47.048" v="1" actId="14100"/>
          <ac:picMkLst>
            <pc:docMk/>
            <pc:sldMk cId="2643740576" sldId="271"/>
            <ac:picMk id="8" creationId="{52AA75D3-A27E-4E37-9ABC-6929A573510D}"/>
          </ac:picMkLst>
        </pc:picChg>
      </pc:sldChg>
    </pc:docChg>
  </pc:docChgLst>
  <pc:docChgLst>
    <pc:chgData name="Hsu Myat Win" userId="S::13365818@student.uts.edu.au::1f176ea8-7581-4a78-9a28-6c390cb5ec23" providerId="AD" clId="Web-{F3402820-38E9-2F7D-86D6-2FBF0436A725}"/>
    <pc:docChg chg="modSld">
      <pc:chgData name="Hsu Myat Win" userId="S::13365818@student.uts.edu.au::1f176ea8-7581-4a78-9a28-6c390cb5ec23" providerId="AD" clId="Web-{F3402820-38E9-2F7D-86D6-2FBF0436A725}" dt="2019-09-27T00:19:57.025" v="21"/>
      <pc:docMkLst>
        <pc:docMk/>
      </pc:docMkLst>
      <pc:sldChg chg="modSp">
        <pc:chgData name="Hsu Myat Win" userId="S::13365818@student.uts.edu.au::1f176ea8-7581-4a78-9a28-6c390cb5ec23" providerId="AD" clId="Web-{F3402820-38E9-2F7D-86D6-2FBF0436A725}" dt="2019-09-27T00:19:57.025" v="21"/>
        <pc:sldMkLst>
          <pc:docMk/>
          <pc:sldMk cId="287246625" sldId="275"/>
        </pc:sldMkLst>
        <pc:spChg chg="mod">
          <ac:chgData name="Hsu Myat Win" userId="S::13365818@student.uts.edu.au::1f176ea8-7581-4a78-9a28-6c390cb5ec23" providerId="AD" clId="Web-{F3402820-38E9-2F7D-86D6-2FBF0436A725}" dt="2019-09-27T00:19:42.244" v="18" actId="20577"/>
          <ac:spMkLst>
            <pc:docMk/>
            <pc:sldMk cId="287246625" sldId="275"/>
            <ac:spMk id="16" creationId="{C5C4E4FF-C4FE-4141-A07F-73CAA7D817FC}"/>
          </ac:spMkLst>
        </pc:spChg>
        <pc:graphicFrameChg chg="mod modGraphic">
          <ac:chgData name="Hsu Myat Win" userId="S::13365818@student.uts.edu.au::1f176ea8-7581-4a78-9a28-6c390cb5ec23" providerId="AD" clId="Web-{F3402820-38E9-2F7D-86D6-2FBF0436A725}" dt="2019-09-27T00:19:57.025" v="21"/>
          <ac:graphicFrameMkLst>
            <pc:docMk/>
            <pc:sldMk cId="287246625" sldId="275"/>
            <ac:graphicFrameMk id="4" creationId="{D16BC552-7359-43B2-9D5A-EB8BC6A7766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3C770-32CB-43D8-A1F7-64063EA532B5}" type="datetimeFigureOut">
              <a:rPr lang="en-US"/>
              <a:pPr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14058-2B3A-40BB-8CC2-F51960FA01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4058-2B3A-40BB-8CC2-F51960FA017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4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-Source &amp; Sink</a:t>
            </a:r>
          </a:p>
          <a:p>
            <a:r>
              <a:rPr lang="en-US" dirty="0"/>
              <a:t>-Our prior static analysis produces two sets: (1)</a:t>
            </a:r>
            <a:r>
              <a:rPr lang="en-US" dirty="0" err="1"/>
              <a:t>StaticDatasi</a:t>
            </a:r>
            <a:r>
              <a:rPr lang="en-US" dirty="0"/>
              <a:t>– the set of static data dependence nodes for an instruction </a:t>
            </a:r>
            <a:r>
              <a:rPr lang="en-US" dirty="0" err="1"/>
              <a:t>si,and</a:t>
            </a:r>
            <a:r>
              <a:rPr lang="en-US" dirty="0"/>
              <a:t> (2)</a:t>
            </a:r>
            <a:r>
              <a:rPr lang="en-US" dirty="0" err="1"/>
              <a:t>StaticControlsi</a:t>
            </a:r>
            <a:r>
              <a:rPr lang="en-US" dirty="0"/>
              <a:t>– the set of static control </a:t>
            </a:r>
            <a:r>
              <a:rPr lang="en-US" dirty="0" err="1"/>
              <a:t>dependencenodes</a:t>
            </a:r>
            <a:r>
              <a:rPr lang="en-US" dirty="0"/>
              <a:t> for an instruction </a:t>
            </a:r>
            <a:r>
              <a:rPr lang="en-US" dirty="0" err="1"/>
              <a:t>si</a:t>
            </a:r>
            <a:endParaRPr lang="en-US" dirty="0" err="1">
              <a:cs typeface="Calibri"/>
            </a:endParaRPr>
          </a:p>
          <a:p>
            <a:r>
              <a:rPr lang="en-US" dirty="0"/>
              <a:t>Sequential data dependence </a:t>
            </a:r>
            <a:r>
              <a:rPr lang="en-US" dirty="0" err="1"/>
              <a:t>edges.For</a:t>
            </a:r>
            <a:r>
              <a:rPr lang="en-US" dirty="0"/>
              <a:t> every </a:t>
            </a:r>
            <a:r>
              <a:rPr lang="en-US" dirty="0" err="1"/>
              <a:t>occurrenceof</a:t>
            </a:r>
            <a:r>
              <a:rPr lang="en-US" dirty="0"/>
              <a:t> an </a:t>
            </a:r>
            <a:r>
              <a:rPr lang="en-US" dirty="0" err="1"/>
              <a:t>instructionsi</a:t>
            </a:r>
            <a:r>
              <a:rPr lang="en-US" dirty="0"/>
              <a:t>, add a data dependence edge to the </a:t>
            </a:r>
            <a:r>
              <a:rPr lang="en-US" dirty="0" err="1"/>
              <a:t>lastexecuted</a:t>
            </a:r>
            <a:r>
              <a:rPr lang="en-US" dirty="0"/>
              <a:t> occurrence of every instruction in </a:t>
            </a:r>
            <a:r>
              <a:rPr lang="en-US" dirty="0" err="1"/>
              <a:t>itsStaticDatasi.Sequential</a:t>
            </a:r>
            <a:r>
              <a:rPr lang="en-US" dirty="0"/>
              <a:t> control dependence </a:t>
            </a:r>
            <a:r>
              <a:rPr lang="en-US" dirty="0" err="1"/>
              <a:t>edges.For</a:t>
            </a:r>
            <a:r>
              <a:rPr lang="en-US" dirty="0"/>
              <a:t> every occur-</a:t>
            </a:r>
            <a:r>
              <a:rPr lang="en-US" dirty="0" err="1"/>
              <a:t>rence</a:t>
            </a:r>
            <a:r>
              <a:rPr lang="en-US" dirty="0"/>
              <a:t> of an </a:t>
            </a:r>
            <a:r>
              <a:rPr lang="en-US" dirty="0" err="1"/>
              <a:t>instructionsi</a:t>
            </a:r>
            <a:r>
              <a:rPr lang="en-US" dirty="0"/>
              <a:t>, add a control dependence </a:t>
            </a:r>
            <a:r>
              <a:rPr lang="en-US" dirty="0" err="1"/>
              <a:t>edgeto</a:t>
            </a:r>
            <a:r>
              <a:rPr lang="en-US" dirty="0"/>
              <a:t> the last executed occurrence of every instruction in </a:t>
            </a:r>
            <a:r>
              <a:rPr lang="en-US" dirty="0" err="1"/>
              <a:t>itsStaticControlsi.Asynchronous</a:t>
            </a:r>
            <a:r>
              <a:rPr lang="en-US" dirty="0"/>
              <a:t> data dependence </a:t>
            </a:r>
            <a:r>
              <a:rPr lang="en-US" dirty="0" err="1"/>
              <a:t>superedges</a:t>
            </a:r>
            <a:endParaRPr lang="en-US" dirty="0" err="1">
              <a:cs typeface="Calibri"/>
            </a:endParaRPr>
          </a:p>
          <a:p>
            <a:r>
              <a:rPr lang="en-US" dirty="0"/>
              <a:t>Asynchronous control dependence </a:t>
            </a:r>
            <a:r>
              <a:rPr lang="en-US" dirty="0" err="1"/>
              <a:t>superedges</a:t>
            </a:r>
            <a:endParaRPr lang="en-US" dirty="0" err="1">
              <a:cs typeface="Calibri"/>
            </a:endParaRPr>
          </a:p>
          <a:p>
            <a:r>
              <a:rPr lang="en-US" dirty="0"/>
              <a:t>slicing </a:t>
            </a:r>
            <a:r>
              <a:rPr lang="en-US" dirty="0" err="1"/>
              <a:t>criterion〈t</a:t>
            </a:r>
            <a:r>
              <a:rPr lang="en-US" dirty="0"/>
              <a:t>, </a:t>
            </a:r>
            <a:r>
              <a:rPr lang="en-US" dirty="0" err="1"/>
              <a:t>st,vs</a:t>
            </a:r>
            <a:r>
              <a:rPr lang="en-US" dirty="0"/>
              <a:t>〉 : represents the register (vs) in instruction (s) at a particular time stamp (t).</a:t>
            </a:r>
            <a:endParaRPr lang="en-US" dirty="0">
              <a:cs typeface="Calibri"/>
            </a:endParaRPr>
          </a:p>
          <a:p>
            <a:r>
              <a:rPr lang="en-US" dirty="0"/>
              <a:t>The output </a:t>
            </a:r>
            <a:r>
              <a:rPr lang="en-US"/>
              <a:t>OUTs t is the set of distinct nodes in the PDG we encounter while backward traversing from </a:t>
            </a:r>
            <a:r>
              <a:rPr lang="en-US" err="1"/>
              <a:t>st</a:t>
            </a:r>
            <a:r>
              <a:rPr lang="en-US" dirty="0"/>
              <a:t> to any of the app entry points affecting the value held in register vs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*************************</a:t>
            </a:r>
          </a:p>
          <a:p>
            <a:r>
              <a:rPr lang="en-US">
                <a:cs typeface="Calibri"/>
              </a:rPr>
              <a:t>Step 1: Run instrument.sh to instrumented with Keyword "SLICING" &gt; this stage generate insturmented apk</a:t>
            </a:r>
            <a:endParaRPr lang="en-US"/>
          </a:p>
          <a:p>
            <a:r>
              <a:rPr lang="en-US">
                <a:cs typeface="Calibri"/>
              </a:rPr>
              <a:t>Step 2: Run logcat to get for those SLICING trace log by monkey triggering to apk at emulator &gt; this stage generate log</a:t>
            </a:r>
          </a:p>
          <a:p>
            <a:r>
              <a:rPr lang="en-US">
                <a:cs typeface="Calibri"/>
              </a:rPr>
              <a:t>Step 3: Run preslicer.sh (like on-demand static analysis) with the help of log file getting from step 2 and source sink text file  &gt;&gt;&gt; at this stage , they differantiate supernode and normal node with keyword "on" (eg; onCreate()) and generate </a:t>
            </a:r>
            <a:r>
              <a:rPr lang="en-US"/>
              <a:t>callbacks.txt file as well as  create a &lt;apk_file&gt;.logcat.processed.txt file. Each line starts with a number. You need to pick a number (your interesting point as the slicing criteria) to add to the next command.</a:t>
            </a:r>
          </a:p>
          <a:p>
            <a:r>
              <a:rPr lang="en-US">
                <a:cs typeface="Calibri"/>
              </a:rPr>
              <a:t>Step 4: Run slicer.sh by using step 2 log &amp; sourcesink txt file </a:t>
            </a:r>
            <a:r>
              <a:rPr lang="en-US" dirty="0"/>
              <a:t> and then enter the number that you picked from previous step:</a:t>
            </a:r>
          </a:p>
          <a:p>
            <a:r>
              <a:rPr lang="en-US"/>
              <a:t>Finally, you will have the slices files wrt your slicing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4058-2B3A-40BB-8CC2-F51960FA017B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6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Fault localization: </a:t>
            </a:r>
            <a:r>
              <a:rPr lang="en-US"/>
              <a:t>we compute the execution slice for (verr) by back propagating through the execution slice. While we traverse the PDG backwards, we consider asynchronous callbacks and their input parameters if they have a direct data or control dependence to the final value of (verr). This way, we can both handle the non-determinism of the events and also support the random inputs from internal and external sources.</a:t>
            </a:r>
          </a:p>
          <a:p>
            <a:r>
              <a:rPr lang="en-US">
                <a:cs typeface="Calibri"/>
              </a:rPr>
              <a:t>Eg; null pointer exception for file not exist when file exploer - fault localization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4058-2B3A-40BB-8CC2-F51960FA017B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7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Fault localization: </a:t>
            </a:r>
            <a:r>
              <a:rPr lang="en-US"/>
              <a:t>we compute the execution slice for (verr) by back propagating through the execution slice. While we traverse the PDG backwards, we consider asynchronous callbacks and their input parameters if they have a direct data or control dependence to the final value of (verr). This way, we can both handle the non-determinism of the events and also support the random inputs from internal and external sources.</a:t>
            </a:r>
          </a:p>
          <a:p>
            <a:r>
              <a:rPr lang="en-US">
                <a:cs typeface="Calibri"/>
              </a:rPr>
              <a:t>Eg; null pointer exception for file not exist when file exploer - fault localization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4058-2B3A-40BB-8CC2-F51960FA017B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1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Fault localization: </a:t>
            </a:r>
            <a:r>
              <a:rPr lang="en-US"/>
              <a:t>we compute the execution slice for (verr) by back propagating through the execution slice. While we traverse the PDG backwards, we consider asynchronous callbacks and their input parameters if they have a direct data or control dependence to the final value of (verr). This way, we can both handle the non-determinism of the events and also support the random inputs from internal and external sources.</a:t>
            </a:r>
          </a:p>
          <a:p>
            <a:r>
              <a:rPr lang="en-US">
                <a:cs typeface="Calibri"/>
              </a:rPr>
              <a:t>Eg; null pointer exception for file not exist when file exploer - fault localization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4058-2B3A-40BB-8CC2-F51960FA017B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0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Fault localization: </a:t>
            </a:r>
            <a:r>
              <a:rPr lang="en-US"/>
              <a:t>we compute the execution slice for (verr) by back propagating through the execution slice. While we traverse the PDG backwards, we consider asynchronous callbacks and their input parameters if they have a direct data or control dependence to the final value of (verr). This way, we can both handle the non-determinism of the events and also support the random inputs from internal and external sources.</a:t>
            </a:r>
          </a:p>
          <a:p>
            <a:r>
              <a:rPr lang="en-US">
                <a:cs typeface="Calibri"/>
              </a:rPr>
              <a:t>Eg; null pointer exception for file not exist when file exploer - fault localization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4058-2B3A-40BB-8CC2-F51960FA017B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58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Fault localization: </a:t>
            </a:r>
            <a:r>
              <a:rPr lang="en-US"/>
              <a:t>we compute the execution slice for (verr) by back propagating through the execution slice. While we traverse the PDG backwards, we consider asynchronous callbacks and their input parameters if they have a direct data or control dependence to the final value of (verr). This way, we can both handle the non-determinism of the events and also support the random inputs from internal and external sources.</a:t>
            </a:r>
          </a:p>
          <a:p>
            <a:r>
              <a:rPr lang="en-US">
                <a:cs typeface="Calibri"/>
              </a:rPr>
              <a:t>Eg; null pointer exception for file not exist when file exploer - fault localization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4058-2B3A-40BB-8CC2-F51960FA017B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5A85-E2F7-4CD4-BAEF-FA3CAD1E5ADD}" type="datetime3">
              <a:rPr lang="en-US" smtClean="0"/>
              <a:t>26 September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B695-F692-4683-A7CB-3424C5F00584}" type="datetime3">
              <a:rPr lang="en-US" smtClean="0"/>
              <a:t>26 September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72B1-8AC3-4822-8329-D0F59BDBB629}" type="datetime3">
              <a:rPr lang="en-US" smtClean="0"/>
              <a:t>26 September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548D-DCB2-433F-A664-AC3C5E530C30}" type="datetime3">
              <a:rPr lang="en-US" smtClean="0"/>
              <a:t>26 September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6F96-2D58-4719-843D-CC6AD2F0C225}" type="datetime3">
              <a:rPr lang="en-US" smtClean="0"/>
              <a:t>26 September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A3-79EA-4BEA-9BE1-29E2C2140989}" type="datetime3">
              <a:rPr lang="en-US" smtClean="0"/>
              <a:t>26 September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B4EA-1543-4C1B-945B-71103F28059C}" type="datetime3">
              <a:rPr lang="en-US" smtClean="0"/>
              <a:t>26 September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54C7-52EA-4D4E-BFE3-1C5E3A58BC9E}" type="datetime3">
              <a:rPr lang="en-US" smtClean="0"/>
              <a:t>26 September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C21-398B-4B79-93CE-DDF0C4CCC899}" type="datetime3">
              <a:rPr lang="en-US" smtClean="0"/>
              <a:t>26 September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7476-744C-4DBA-8532-81C077369C57}" type="datetime3">
              <a:rPr lang="en-US" smtClean="0"/>
              <a:t>26 September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BC8C-FF45-44ED-B96A-8D680B38774C}" type="datetime3">
              <a:rPr lang="en-US" smtClean="0"/>
              <a:t>26 September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5C94-511B-4F51-B946-2C78AD67BC44}" type="datetime3">
              <a:rPr lang="en-US" smtClean="0"/>
              <a:t>26 September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/>
                <a:cs typeface="Calibri Light"/>
              </a:rPr>
              <a:t>Fault Localization in Android </a:t>
            </a:r>
            <a:br>
              <a:rPr lang="en-US" sz="3600" dirty="0">
                <a:latin typeface="Calibri"/>
                <a:cs typeface="Calibri Light"/>
              </a:rPr>
            </a:br>
            <a:r>
              <a:rPr lang="en-US" sz="3600" dirty="0">
                <a:latin typeface="Calibri"/>
                <a:cs typeface="Calibri Light"/>
              </a:rPr>
              <a:t>using Top-Down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1894" y="3602038"/>
            <a:ext cx="2326106" cy="4526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Hsu Myat Win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43A74-2A34-415D-BC9E-0EC7D373CC12}"/>
              </a:ext>
            </a:extLst>
          </p:cNvPr>
          <p:cNvSpPr txBox="1"/>
          <p:nvPr/>
        </p:nvSpPr>
        <p:spPr>
          <a:xfrm>
            <a:off x="8922085" y="38688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92E3-4E91-4C2D-AEB5-25DDF14D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31" y="104441"/>
            <a:ext cx="10505574" cy="794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/>
                <a:cs typeface="Calibri"/>
              </a:rPr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08E84E-A793-4096-943A-D66A09FCF327}"/>
              </a:ext>
            </a:extLst>
          </p:cNvPr>
          <p:cNvSpPr txBox="1">
            <a:spLocks/>
          </p:cNvSpPr>
          <p:nvPr/>
        </p:nvSpPr>
        <p:spPr>
          <a:xfrm>
            <a:off x="881332" y="11786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cs typeface="Calibri"/>
              </a:rPr>
              <a:t>AndroidSlicer - </a:t>
            </a:r>
            <a:r>
              <a:rPr lang="en-US" b="1" i="1">
                <a:cs typeface="Calibri"/>
              </a:rPr>
              <a:t>A paper I read</a:t>
            </a:r>
          </a:p>
          <a:p>
            <a:pPr lvl="1"/>
            <a:r>
              <a:rPr lang="en-US">
                <a:cs typeface="Calibri"/>
              </a:rPr>
              <a:t>Title : </a:t>
            </a:r>
            <a:r>
              <a:rPr lang="en-US">
                <a:ea typeface="+mn-lt"/>
                <a:cs typeface="+mn-lt"/>
              </a:rPr>
              <a:t>Dynamic slicing for Android , 2019 ICSE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b="1" i="1" dirty="0">
              <a:cs typeface="Calibri"/>
            </a:endParaRPr>
          </a:p>
          <a:p>
            <a:r>
              <a:rPr lang="en-US" dirty="0">
                <a:cs typeface="Calibri"/>
              </a:rPr>
              <a:t>Fault Localization in Android using Top-Down approach – </a:t>
            </a:r>
            <a:r>
              <a:rPr lang="en-US" b="1" i="1" dirty="0">
                <a:cs typeface="Calibri"/>
              </a:rPr>
              <a:t>Hsu</a:t>
            </a:r>
          </a:p>
          <a:p>
            <a:pPr lvl="1"/>
            <a:r>
              <a:rPr lang="en-US" dirty="0">
                <a:cs typeface="Calibri"/>
              </a:rPr>
              <a:t>What is Top-Down? Why?</a:t>
            </a:r>
          </a:p>
          <a:p>
            <a:pPr lvl="1"/>
            <a:r>
              <a:rPr lang="en-US" dirty="0">
                <a:cs typeface="Calibri"/>
              </a:rPr>
              <a:t>Overall Architecture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204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72B0-2A2A-4317-BDB7-A83021EE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libri"/>
                <a:cs typeface="Calibri"/>
              </a:rPr>
              <a:t>Dynamic slicing for Android</a:t>
            </a:r>
            <a:r>
              <a:rPr lang="en-US" sz="360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3600">
                <a:solidFill>
                  <a:srgbClr val="C00000"/>
                </a:solidFill>
                <a:latin typeface="Calibri"/>
                <a:cs typeface="Calibri"/>
              </a:rPr>
              <a:t>Problem Address/Novelty</a:t>
            </a:r>
            <a:r>
              <a:rPr lang="en-US" sz="360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sz="3600">
              <a:solidFill>
                <a:srgbClr val="00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D401-E798-497A-97EA-01C723B0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err="1">
                <a:ea typeface="+mn-lt"/>
                <a:cs typeface="+mn-lt"/>
              </a:rPr>
              <a:t>AndroidSlicer</a:t>
            </a:r>
            <a:r>
              <a:rPr lang="en-US" dirty="0">
                <a:ea typeface="+mn-lt"/>
                <a:cs typeface="+mn-lt"/>
              </a:rPr>
              <a:t>, the first slicing approach for Android(</a:t>
            </a:r>
            <a:r>
              <a:rPr lang="en-US" b="1" i="1" dirty="0">
                <a:ea typeface="+mn-lt"/>
                <a:cs typeface="+mn-lt"/>
              </a:rPr>
              <a:t>Novelty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+mn-lt"/>
                <a:cs typeface="+mn-lt"/>
              </a:rPr>
              <a:t>Slicing mobile, event-based systems is challenging due to their asynchronous callback construction and the IPC (inter process communication)-heavy, sensor-driven, timing-sensitive nature of the platform although slicing is useful for a variety of tasks, from testing to debugging to security(</a:t>
            </a:r>
            <a:r>
              <a:rPr lang="en-US" b="1" i="1" dirty="0">
                <a:ea typeface="+mn-lt"/>
                <a:cs typeface="+mn-lt"/>
              </a:rPr>
              <a:t>Problem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AndroidSlicer serves as a building block for constructing three applications (</a:t>
            </a:r>
            <a:r>
              <a:rPr lang="en-US" b="1" i="1">
                <a:ea typeface="+mn-lt"/>
                <a:cs typeface="+mn-lt"/>
              </a:rPr>
              <a:t>Novelty</a:t>
            </a:r>
            <a:r>
              <a:rPr lang="en-US">
                <a:ea typeface="+mn-lt"/>
                <a:cs typeface="+mn-lt"/>
              </a:rPr>
              <a:t>): </a:t>
            </a:r>
            <a:endParaRPr lang="en-US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(1) finding and tracking input parts responsible for an error/crash, </a:t>
            </a:r>
          </a:p>
          <a:p>
            <a:pPr lvl="1"/>
            <a:r>
              <a:rPr lang="en-US" dirty="0">
                <a:ea typeface="+mn-lt"/>
                <a:cs typeface="+mn-lt"/>
              </a:rPr>
              <a:t>(2) fault localization, i.e., finding the instructions responsible for an error/crash, and </a:t>
            </a:r>
          </a:p>
          <a:p>
            <a:pPr lvl="1"/>
            <a:r>
              <a:rPr lang="en-US">
                <a:ea typeface="+mn-lt"/>
                <a:cs typeface="+mn-lt"/>
              </a:rPr>
              <a:t>(3) reducing the regression test suite</a:t>
            </a:r>
            <a:endParaRPr lang="en-US"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1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BAB6-9278-47F4-B254-997E3C68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600" dirty="0">
                <a:latin typeface="Calibri"/>
                <a:ea typeface="+mj-lt"/>
                <a:cs typeface="Calibri"/>
              </a:rPr>
            </a:br>
            <a:r>
              <a:rPr lang="en-US" sz="3600">
                <a:latin typeface="Calibri"/>
                <a:cs typeface="Calibri"/>
              </a:rPr>
              <a:t>Dynamic slicing for Android(</a:t>
            </a:r>
            <a:r>
              <a:rPr lang="en-US" sz="3600">
                <a:solidFill>
                  <a:srgbClr val="C00000"/>
                </a:solidFill>
                <a:latin typeface="Calibri"/>
                <a:cs typeface="Calibri"/>
              </a:rPr>
              <a:t>Architecture</a:t>
            </a:r>
            <a:r>
              <a:rPr lang="en-US" sz="3600">
                <a:latin typeface="Calibri"/>
                <a:cs typeface="Calibri"/>
              </a:rPr>
              <a:t>)</a:t>
            </a:r>
            <a:endParaRPr lang="en-US" sz="3600">
              <a:cs typeface="Calibri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DF28DBD7-631B-4259-80C7-1CCB3E7AB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381" y="479702"/>
            <a:ext cx="3851576" cy="5900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E39F13-4B01-4F68-A44F-7D695A052AC7}"/>
              </a:ext>
            </a:extLst>
          </p:cNvPr>
          <p:cNvSpPr txBox="1"/>
          <p:nvPr/>
        </p:nvSpPr>
        <p:spPr>
          <a:xfrm>
            <a:off x="7905076" y="3669051"/>
            <a:ext cx="748772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Instrumentation</a:t>
            </a:r>
            <a:r>
              <a:rPr lang="en-US" dirty="0">
                <a:ea typeface="+mn-lt"/>
                <a:cs typeface="+mn-lt"/>
              </a:rPr>
              <a:t>: identify app entry points; construct method summaries; and add instruction/meta-data tracing capabilities to the app</a:t>
            </a:r>
          </a:p>
          <a:p>
            <a:r>
              <a:rPr lang="en-US" b="1" dirty="0">
                <a:ea typeface="+mn-lt"/>
                <a:cs typeface="+mn-lt"/>
              </a:rPr>
              <a:t>On-demand Static Analysis</a:t>
            </a:r>
            <a:r>
              <a:rPr lang="en-US" dirty="0">
                <a:ea typeface="+mn-lt"/>
                <a:cs typeface="+mn-lt"/>
              </a:rPr>
              <a:t>: a post-run on-demand static analysis that uses the collected runtime information to narrow down the scope of the static analysis to only those app parts that have been exercised during the run</a:t>
            </a:r>
          </a:p>
          <a:p>
            <a:r>
              <a:rPr lang="en-US" b="1" dirty="0">
                <a:ea typeface="+mn-lt"/>
                <a:cs typeface="+mn-lt"/>
              </a:rPr>
              <a:t>Trace Processing and PDG Construction</a:t>
            </a:r>
            <a:r>
              <a:rPr lang="en-US" dirty="0">
                <a:ea typeface="+mn-lt"/>
                <a:cs typeface="+mn-lt"/>
              </a:rPr>
              <a:t>: The PDG is built gradually via backward exploration of dependences, adding nodes and edges</a:t>
            </a:r>
          </a:p>
          <a:p>
            <a:r>
              <a:rPr lang="en-US" b="1" dirty="0">
                <a:ea typeface="+mn-lt"/>
                <a:cs typeface="+mn-lt"/>
              </a:rPr>
              <a:t>Generating Program Slices from the PDG</a:t>
            </a:r>
            <a:r>
              <a:rPr lang="en-US" dirty="0">
                <a:ea typeface="+mn-lt"/>
                <a:cs typeface="+mn-lt"/>
              </a:rPr>
              <a:t>: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4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BAB6-9278-47F4-B254-997E3C68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>
                <a:latin typeface="Calibri"/>
                <a:ea typeface="+mj-lt"/>
                <a:cs typeface="Calibri"/>
              </a:rPr>
            </a:br>
            <a:r>
              <a:rPr lang="en-US" sz="4000">
                <a:latin typeface="Calibri"/>
                <a:cs typeface="Calibri"/>
              </a:rPr>
              <a:t>Dynamic slicing for Android</a:t>
            </a:r>
            <a:r>
              <a:rPr lang="en-US" sz="3600">
                <a:latin typeface="Calibri"/>
                <a:cs typeface="Calibri"/>
              </a:rPr>
              <a:t>(</a:t>
            </a:r>
            <a:r>
              <a:rPr lang="en-US" sz="3600">
                <a:solidFill>
                  <a:srgbClr val="C00000"/>
                </a:solidFill>
                <a:latin typeface="Calibri"/>
                <a:cs typeface="Calibri"/>
              </a:rPr>
              <a:t>Gap/Weakness/Future work</a:t>
            </a:r>
            <a:r>
              <a:rPr lang="en-US" sz="3600" dirty="0">
                <a:latin typeface="Calibri"/>
                <a:cs typeface="Calibri"/>
              </a:rPr>
              <a:t>)</a:t>
            </a:r>
            <a:endParaRPr lang="en-US" sz="3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D25D-5B3B-456C-BA2F-8E6F64C6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Paper</a:t>
            </a:r>
          </a:p>
          <a:p>
            <a:r>
              <a:rPr lang="en-US" dirty="0">
                <a:ea typeface="+mn-lt"/>
                <a:cs typeface="+mn-lt"/>
              </a:rPr>
              <a:t>forward slicing and language-agnostic slicing that would permit slicing apps containing code written in different programming languages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Hsu:</a:t>
            </a:r>
          </a:p>
          <a:p>
            <a:r>
              <a:rPr lang="en-US" dirty="0">
                <a:ea typeface="+mn-lt"/>
                <a:cs typeface="+mn-lt"/>
              </a:rPr>
              <a:t>Slice block will be returned only if line number is given based on pre-run data for fault localization.</a:t>
            </a: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BAB6-9278-47F4-B254-997E3C68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600" dirty="0">
                <a:latin typeface="Calibri"/>
                <a:ea typeface="+mj-lt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Top-Down approach - Hsu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D25D-5B3B-456C-BA2F-8E6F64C6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What is Top-Down approach? </a:t>
            </a:r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the breaking down of a system to gain insight into its compositional sub-systems in a reverse engineering fashion. 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What is problem to address? </a:t>
            </a:r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Instrumentation to find precise fault localization </a:t>
            </a:r>
            <a:r>
              <a:rPr lang="en-US" i="1" dirty="0">
                <a:solidFill>
                  <a:srgbClr val="C00000"/>
                </a:solidFill>
                <a:ea typeface="+mn-lt"/>
                <a:cs typeface="+mn-lt"/>
              </a:rPr>
              <a:t>in order to generate repair patch 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What is contribution? </a:t>
            </a:r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It can give developer/program to find out accurate fault localization by providing clear picture of system architecture 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Why Top-Down approach? </a:t>
            </a:r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So far, most CFG are mainly focus on UI and not logical System Architecture to address (like Service, Provider and Receiver)</a:t>
            </a: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2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BAB6-9278-47F4-B254-997E3C68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600" dirty="0">
                <a:latin typeface="Calibri"/>
                <a:ea typeface="+mj-lt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Architecture - Hsu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D25D-5B3B-456C-BA2F-8E6F64C6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914400" lvl="1" indent="-457200"/>
            <a:endParaRPr lang="en-US" dirty="0">
              <a:cs typeface="Calibri"/>
            </a:endParaRP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FFADC66-4C6A-475F-BCB2-EA6A62FFD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97704" y="-401906"/>
            <a:ext cx="11780251" cy="7848972"/>
          </a:xfrm>
          <a:prstGeom prst="rect">
            <a:avLst/>
          </a:prstGeom>
        </p:spPr>
      </p:pic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AD2E9F6-5D26-4906-8AA1-E01440BF7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243" y="3163376"/>
            <a:ext cx="12060988" cy="343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8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BAB6-9278-47F4-B254-997E3C68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600" dirty="0">
                <a:latin typeface="Calibri"/>
                <a:ea typeface="+mj-lt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Example - Hsu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D25D-5B3B-456C-BA2F-8E6F64C6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914400" lvl="1" indent="-457200"/>
            <a:endParaRPr lang="en-US" dirty="0">
              <a:cs typeface="Calibri"/>
            </a:endParaRP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16BC552-7359-43B2-9D5A-EB8BC6A77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91172"/>
              </p:ext>
            </p:extLst>
          </p:nvPr>
        </p:nvGraphicFramePr>
        <p:xfrm>
          <a:off x="1323473" y="1483894"/>
          <a:ext cx="10234110" cy="347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370">
                  <a:extLst>
                    <a:ext uri="{9D8B030D-6E8A-4147-A177-3AD203B41FA5}">
                      <a16:colId xmlns:a16="http://schemas.microsoft.com/office/drawing/2014/main" val="4181799986"/>
                    </a:ext>
                  </a:extLst>
                </a:gridCol>
                <a:gridCol w="3411370">
                  <a:extLst>
                    <a:ext uri="{9D8B030D-6E8A-4147-A177-3AD203B41FA5}">
                      <a16:colId xmlns:a16="http://schemas.microsoft.com/office/drawing/2014/main" val="3299395130"/>
                    </a:ext>
                  </a:extLst>
                </a:gridCol>
                <a:gridCol w="3411370">
                  <a:extLst>
                    <a:ext uri="{9D8B030D-6E8A-4147-A177-3AD203B41FA5}">
                      <a16:colId xmlns:a16="http://schemas.microsoft.com/office/drawing/2014/main" val="817625096"/>
                    </a:ext>
                  </a:extLst>
                </a:gridCol>
              </a:tblGrid>
              <a:tr h="5213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IntentService</a:t>
                      </a:r>
                      <a:r>
                        <a:rPr lang="en-US" dirty="0"/>
                        <a:t> without implementing </a:t>
                      </a:r>
                      <a:r>
                        <a:rPr lang="en-US" sz="1800" b="0" i="0" u="none" strike="noStrike" noProof="0" dirty="0" err="1">
                          <a:latin typeface="Consolas"/>
                        </a:rPr>
                        <a:t>onStartCommand</a:t>
                      </a:r>
                      <a:r>
                        <a:rPr lang="en-US" sz="1800" b="0" i="0" u="none" strike="noStrike" noProof="0" dirty="0">
                          <a:latin typeface="Consolas"/>
                        </a:rPr>
                        <a:t>() and working 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IntentService</a:t>
                      </a:r>
                      <a:r>
                        <a:rPr lang="en-US" dirty="0"/>
                        <a:t> with implementing </a:t>
                      </a:r>
                      <a:r>
                        <a:rPr lang="en-US" dirty="0" err="1"/>
                        <a:t>onStartCommand</a:t>
                      </a:r>
                      <a:r>
                        <a:rPr lang="en-US" dirty="0"/>
                        <a:t> without calling </a:t>
                      </a:r>
                      <a:r>
                        <a:rPr lang="en-US" dirty="0" err="1"/>
                        <a:t>stopSelf</a:t>
                      </a:r>
                      <a:r>
                        <a:rPr lang="en-US" dirty="0"/>
                        <a:t>() &amp;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app crash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IntentService</a:t>
                      </a:r>
                      <a:r>
                        <a:rPr lang="en-US" dirty="0"/>
                        <a:t> with </a:t>
                      </a:r>
                      <a:r>
                        <a:rPr lang="en-US" dirty="0" err="1"/>
                        <a:t>implenting</a:t>
                      </a:r>
                      <a:r>
                        <a:rPr lang="en-US" dirty="0"/>
                        <a:t> </a:t>
                      </a:r>
                      <a:r>
                        <a:rPr lang="en-US" sz="1800" b="0" i="0" u="none" strike="noStrike" noProof="0" dirty="0" err="1">
                          <a:latin typeface="Consolas"/>
                        </a:rPr>
                        <a:t>onStartCommand</a:t>
                      </a:r>
                      <a:r>
                        <a:rPr lang="en-US" sz="1800" b="0" i="0" u="none" strike="noStrike" noProof="0" dirty="0">
                          <a:latin typeface="Consolas"/>
                        </a:rPr>
                        <a:t> as well as call </a:t>
                      </a:r>
                      <a:r>
                        <a:rPr lang="en-US" sz="1800" b="0" i="0" u="none" strike="noStrike" noProof="0" dirty="0" err="1">
                          <a:latin typeface="Consolas"/>
                        </a:rPr>
                        <a:t>stopSelf</a:t>
                      </a:r>
                      <a:r>
                        <a:rPr lang="en-US" sz="1800" b="0" i="0" u="none" strike="noStrike" noProof="0" dirty="0">
                          <a:latin typeface="Consolas"/>
                        </a:rPr>
                        <a:t>() &amp; working fine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4847"/>
                  </a:ext>
                </a:extLst>
              </a:tr>
              <a:tr h="228678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713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5C4E4FF-C4FE-4141-A07F-73CAA7D817FC}"/>
              </a:ext>
            </a:extLst>
          </p:cNvPr>
          <p:cNvSpPr txBox="1"/>
          <p:nvPr/>
        </p:nvSpPr>
        <p:spPr>
          <a:xfrm>
            <a:off x="1404854" y="5295065"/>
            <a:ext cx="78633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IntentService</a:t>
            </a:r>
            <a:r>
              <a:rPr lang="en-US" dirty="0">
                <a:cs typeface="Calibri"/>
              </a:rPr>
              <a:t> implementation : </a:t>
            </a:r>
            <a:r>
              <a:rPr lang="en-US" dirty="0" err="1">
                <a:cs typeface="Calibri"/>
              </a:rPr>
              <a:t>onCreate</a:t>
            </a:r>
            <a:r>
              <a:rPr lang="en-US" dirty="0">
                <a:cs typeface="Calibri"/>
              </a:rPr>
              <a:t> &gt; </a:t>
            </a:r>
            <a:r>
              <a:rPr lang="en-US" dirty="0" err="1">
                <a:ea typeface="+mn-lt"/>
                <a:cs typeface="+mn-lt"/>
              </a:rPr>
              <a:t>onHandleIntent</a:t>
            </a:r>
            <a:endParaRPr lang="en-US"/>
          </a:p>
          <a:p>
            <a:r>
              <a:rPr lang="en-US" dirty="0" err="1">
                <a:highlight>
                  <a:srgbClr val="FFFF00"/>
                </a:highlight>
                <a:cs typeface="Calibri"/>
              </a:rPr>
              <a:t>IntentService</a:t>
            </a:r>
            <a:r>
              <a:rPr lang="en-US" dirty="0">
                <a:highlight>
                  <a:srgbClr val="FFFF00"/>
                </a:highlight>
                <a:cs typeface="Calibri"/>
              </a:rPr>
              <a:t> implementation : </a:t>
            </a:r>
            <a:r>
              <a:rPr lang="en-US" dirty="0" err="1">
                <a:highlight>
                  <a:srgbClr val="FFFF00"/>
                </a:highlight>
                <a:cs typeface="Calibri"/>
              </a:rPr>
              <a:t>onCreate</a:t>
            </a:r>
            <a:r>
              <a:rPr lang="en-US" dirty="0">
                <a:highlight>
                  <a:srgbClr val="FFFF00"/>
                </a:highlight>
                <a:cs typeface="Calibri"/>
              </a:rPr>
              <a:t> &gt; 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onStartCommand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&gt; </a:t>
            </a:r>
            <a:r>
              <a:rPr lang="en-US" strike="sngStrike" dirty="0" err="1">
                <a:highlight>
                  <a:srgbClr val="FFFF00"/>
                </a:highlight>
                <a:ea typeface="+mn-lt"/>
                <a:cs typeface="+mn-lt"/>
              </a:rPr>
              <a:t>onDestroy</a:t>
            </a:r>
          </a:p>
          <a:p>
            <a:r>
              <a:rPr lang="en-US" dirty="0" err="1">
                <a:cs typeface="Calibri"/>
              </a:rPr>
              <a:t>IntentService</a:t>
            </a:r>
            <a:r>
              <a:rPr lang="en-US" dirty="0">
                <a:cs typeface="Calibri"/>
              </a:rPr>
              <a:t> implementation : </a:t>
            </a:r>
            <a:r>
              <a:rPr lang="en-US" dirty="0" err="1">
                <a:ea typeface="+mn-lt"/>
                <a:cs typeface="+mn-lt"/>
              </a:rPr>
              <a:t>onCreate</a:t>
            </a:r>
            <a:r>
              <a:rPr lang="en-US" dirty="0">
                <a:ea typeface="+mn-lt"/>
                <a:cs typeface="+mn-lt"/>
              </a:rPr>
              <a:t> &gt; </a:t>
            </a:r>
            <a:r>
              <a:rPr lang="en-US" dirty="0" err="1">
                <a:ea typeface="+mn-lt"/>
                <a:cs typeface="+mn-lt"/>
              </a:rPr>
              <a:t>onStartCommand</a:t>
            </a:r>
            <a:r>
              <a:rPr lang="en-US" dirty="0">
                <a:ea typeface="+mn-lt"/>
                <a:cs typeface="+mn-lt"/>
              </a:rPr>
              <a:t> &gt; </a:t>
            </a:r>
            <a:r>
              <a:rPr lang="en-US" dirty="0" err="1">
                <a:ea typeface="+mn-lt"/>
                <a:cs typeface="+mn-lt"/>
              </a:rPr>
              <a:t>onDestroy</a:t>
            </a:r>
            <a:endParaRPr lang="en-US">
              <a:cs typeface="Calibri"/>
            </a:endParaRPr>
          </a:p>
        </p:txBody>
      </p:sp>
      <p:pic>
        <p:nvPicPr>
          <p:cNvPr id="6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BD523E-ADD5-4199-A0EF-0D02FA456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084" y="2973004"/>
            <a:ext cx="2743200" cy="1179360"/>
          </a:xfrm>
          <a:prstGeom prst="rect">
            <a:avLst/>
          </a:prstGeom>
        </p:spPr>
      </p:pic>
      <p:pic>
        <p:nvPicPr>
          <p:cNvPr id="10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C59AE8E-E20D-4C72-B994-A9B957E81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189" y="2994234"/>
            <a:ext cx="2743200" cy="1136899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FEFAAC2-D2D5-4558-837B-60B05A6CF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874" y="2974838"/>
            <a:ext cx="2743200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BAB6-9278-47F4-B254-997E3C68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600" dirty="0">
                <a:latin typeface="Calibri"/>
                <a:ea typeface="+mj-lt"/>
                <a:cs typeface="Calibri"/>
              </a:rPr>
            </a:b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D25D-5B3B-456C-BA2F-8E6F64C6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914400" lvl="1" indent="-457200"/>
            <a:r>
              <a:rPr lang="en-US" dirty="0">
                <a:ea typeface="+mn-lt"/>
                <a:cs typeface="+mn-lt"/>
              </a:rPr>
              <a:t>Q &amp; A</a:t>
            </a:r>
            <a:endParaRPr lang="en-US" dirty="0">
              <a:cs typeface="Calibri"/>
            </a:endParaRP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Fault Localization in Android  using Top-Down approach</vt:lpstr>
      <vt:lpstr>Content</vt:lpstr>
      <vt:lpstr>Dynamic slicing for Android(Problem Address/Novelty)</vt:lpstr>
      <vt:lpstr> Dynamic slicing for Android(Architecture)</vt:lpstr>
      <vt:lpstr> Dynamic slicing for Android(Gap/Weakness/Future work)</vt:lpstr>
      <vt:lpstr> Top-Down approach - Hsu</vt:lpstr>
      <vt:lpstr> Architecture - Hsu</vt:lpstr>
      <vt:lpstr> Example - Hsu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1624</cp:revision>
  <dcterms:created xsi:type="dcterms:W3CDTF">2013-07-15T20:26:40Z</dcterms:created>
  <dcterms:modified xsi:type="dcterms:W3CDTF">2019-09-27T05:29:26Z</dcterms:modified>
</cp:coreProperties>
</file>