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8" r:id="rId11"/>
    <p:sldId id="269" r:id="rId12"/>
    <p:sldId id="267" r:id="rId13"/>
    <p:sldId id="273" r:id="rId14"/>
    <p:sldId id="270" r:id="rId15"/>
    <p:sldId id="271" r:id="rId16"/>
    <p:sldId id="275" r:id="rId17"/>
    <p:sldId id="274" r:id="rId18"/>
    <p:sldId id="283" r:id="rId19"/>
    <p:sldId id="276" r:id="rId20"/>
    <p:sldId id="277" r:id="rId21"/>
    <p:sldId id="278" r:id="rId22"/>
    <p:sldId id="279" r:id="rId23"/>
    <p:sldId id="281" r:id="rId24"/>
    <p:sldId id="282" r:id="rId25"/>
    <p:sldId id="280" r:id="rId26"/>
    <p:sldId id="272"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67D248-D120-8945-B3E0-89741402E955}">
          <p14:sldIdLst>
            <p14:sldId id="256"/>
          </p14:sldIdLst>
        </p14:section>
        <p14:section name="Gadi结构" id="{F7DB5073-A4AC-7040-AE63-A3A82933921A}">
          <p14:sldIdLst>
            <p14:sldId id="257"/>
            <p14:sldId id="259"/>
          </p14:sldIdLst>
        </p14:section>
        <p14:section name="hand on gadi" id="{93059E0C-74F7-3A4B-B49C-CEA10F09F66C}">
          <p14:sldIdLst>
            <p14:sldId id="260"/>
            <p14:sldId id="262"/>
            <p14:sldId id="263"/>
            <p14:sldId id="264"/>
            <p14:sldId id="265"/>
            <p14:sldId id="266"/>
            <p14:sldId id="268"/>
            <p14:sldId id="269"/>
            <p14:sldId id="267"/>
            <p14:sldId id="273"/>
            <p14:sldId id="270"/>
            <p14:sldId id="271"/>
            <p14:sldId id="275"/>
            <p14:sldId id="274"/>
          </p14:sldIdLst>
        </p14:section>
        <p14:section name="storage" id="{F971F934-725B-7541-867B-DD7ABD2AEA75}">
          <p14:sldIdLst>
            <p14:sldId id="283"/>
          </p14:sldIdLst>
        </p14:section>
        <p14:section name="PBS" id="{7B540853-C3A4-D241-829C-3E5067BF2AB8}">
          <p14:sldIdLst>
            <p14:sldId id="276"/>
            <p14:sldId id="277"/>
            <p14:sldId id="278"/>
            <p14:sldId id="279"/>
            <p14:sldId id="281"/>
            <p14:sldId id="282"/>
            <p14:sldId id="280"/>
          </p14:sldIdLst>
        </p14:section>
        <p14:section name="写在介绍的最后" id="{3A363601-E439-6C48-8EE1-A9415F7DE028}">
          <p14:sldIdLst>
            <p14:sldId id="272"/>
            <p14:sldId id="285"/>
          </p14:sldIdLst>
        </p14:section>
        <p14:section name="新的问题" id="{4E167865-AF85-AB47-959D-46AE3BFB372A}">
          <p14:sldIdLst>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F23FF-EA8F-AEDD-4B60-8F7B7C5A9E97}" v="23" dt="2024-01-08T14:16:52.589"/>
    <p1510:client id="{8BA454B9-BF46-D44E-8B09-2DE90652BD29}" v="1" dt="2023-12-14T03:43:34.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28"/>
    <p:restoredTop sz="94830"/>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ng Xu" userId="94c8b886-8d9b-4cc0-aacd-b5c2ec7f9fb6" providerId="ADAL" clId="{81B15F13-6958-EB48-864E-DE42CCEAE06A}"/>
    <pc:docChg chg="undo custSel modSld">
      <pc:chgData name="Feng Xu" userId="94c8b886-8d9b-4cc0-aacd-b5c2ec7f9fb6" providerId="ADAL" clId="{81B15F13-6958-EB48-864E-DE42CCEAE06A}" dt="2023-09-08T01:23:10.172" v="1" actId="15"/>
      <pc:docMkLst>
        <pc:docMk/>
      </pc:docMkLst>
      <pc:sldChg chg="modSp mod">
        <pc:chgData name="Feng Xu" userId="94c8b886-8d9b-4cc0-aacd-b5c2ec7f9fb6" providerId="ADAL" clId="{81B15F13-6958-EB48-864E-DE42CCEAE06A}" dt="2023-09-08T01:23:10.172" v="1" actId="15"/>
        <pc:sldMkLst>
          <pc:docMk/>
          <pc:sldMk cId="3781376317" sldId="260"/>
        </pc:sldMkLst>
        <pc:spChg chg="mod">
          <ac:chgData name="Feng Xu" userId="94c8b886-8d9b-4cc0-aacd-b5c2ec7f9fb6" providerId="ADAL" clId="{81B15F13-6958-EB48-864E-DE42CCEAE06A}" dt="2023-09-08T01:23:10.172" v="1" actId="15"/>
          <ac:spMkLst>
            <pc:docMk/>
            <pc:sldMk cId="3781376317" sldId="260"/>
            <ac:spMk id="3" creationId="{B0289D8E-D877-56D4-C112-94581BF5518D}"/>
          </ac:spMkLst>
        </pc:spChg>
      </pc:sldChg>
    </pc:docChg>
  </pc:docChgLst>
  <pc:docChgLst>
    <pc:chgData name="Feng Xu" userId="94c8b886-8d9b-4cc0-aacd-b5c2ec7f9fb6" providerId="ADAL" clId="{8BA454B9-BF46-D44E-8B09-2DE90652BD29}"/>
    <pc:docChg chg="undo custSel addSld delSld modSld sldOrd modMainMaster addSection modSection">
      <pc:chgData name="Feng Xu" userId="94c8b886-8d9b-4cc0-aacd-b5c2ec7f9fb6" providerId="ADAL" clId="{8BA454B9-BF46-D44E-8B09-2DE90652BD29}" dt="2023-12-14T03:45:48.049" v="2092" actId="14100"/>
      <pc:docMkLst>
        <pc:docMk/>
      </pc:docMkLst>
      <pc:sldChg chg="del">
        <pc:chgData name="Feng Xu" userId="94c8b886-8d9b-4cc0-aacd-b5c2ec7f9fb6" providerId="ADAL" clId="{8BA454B9-BF46-D44E-8B09-2DE90652BD29}" dt="2023-11-13T03:31:19.480" v="484" actId="2696"/>
        <pc:sldMkLst>
          <pc:docMk/>
          <pc:sldMk cId="1594458212" sldId="261"/>
        </pc:sldMkLst>
      </pc:sldChg>
      <pc:sldChg chg="modSp mod">
        <pc:chgData name="Feng Xu" userId="94c8b886-8d9b-4cc0-aacd-b5c2ec7f9fb6" providerId="ADAL" clId="{8BA454B9-BF46-D44E-8B09-2DE90652BD29}" dt="2023-11-13T03:33:34.748" v="491" actId="255"/>
        <pc:sldMkLst>
          <pc:docMk/>
          <pc:sldMk cId="1537177115" sldId="263"/>
        </pc:sldMkLst>
        <pc:spChg chg="mod">
          <ac:chgData name="Feng Xu" userId="94c8b886-8d9b-4cc0-aacd-b5c2ec7f9fb6" providerId="ADAL" clId="{8BA454B9-BF46-D44E-8B09-2DE90652BD29}" dt="2023-11-13T03:33:09.865" v="485" actId="2711"/>
          <ac:spMkLst>
            <pc:docMk/>
            <pc:sldMk cId="1537177115" sldId="263"/>
            <ac:spMk id="2" creationId="{D3B5E875-A94A-B6C6-583E-47A40D96E941}"/>
          </ac:spMkLst>
        </pc:spChg>
        <pc:spChg chg="mod">
          <ac:chgData name="Feng Xu" userId="94c8b886-8d9b-4cc0-aacd-b5c2ec7f9fb6" providerId="ADAL" clId="{8BA454B9-BF46-D44E-8B09-2DE90652BD29}" dt="2023-11-13T03:33:34.748" v="491" actId="255"/>
          <ac:spMkLst>
            <pc:docMk/>
            <pc:sldMk cId="1537177115" sldId="263"/>
            <ac:spMk id="3" creationId="{D6C6E5D4-2F91-9173-C4C2-703E0772AD13}"/>
          </ac:spMkLst>
        </pc:spChg>
      </pc:sldChg>
      <pc:sldChg chg="modSp mod">
        <pc:chgData name="Feng Xu" userId="94c8b886-8d9b-4cc0-aacd-b5c2ec7f9fb6" providerId="ADAL" clId="{8BA454B9-BF46-D44E-8B09-2DE90652BD29}" dt="2023-11-13T03:33:46.968" v="492" actId="2711"/>
        <pc:sldMkLst>
          <pc:docMk/>
          <pc:sldMk cId="18940581" sldId="264"/>
        </pc:sldMkLst>
        <pc:spChg chg="mod">
          <ac:chgData name="Feng Xu" userId="94c8b886-8d9b-4cc0-aacd-b5c2ec7f9fb6" providerId="ADAL" clId="{8BA454B9-BF46-D44E-8B09-2DE90652BD29}" dt="2023-11-13T03:33:46.968" v="492" actId="2711"/>
          <ac:spMkLst>
            <pc:docMk/>
            <pc:sldMk cId="18940581" sldId="264"/>
            <ac:spMk id="2" creationId="{CCD75B00-36A1-3C17-A637-332265854EEA}"/>
          </ac:spMkLst>
        </pc:spChg>
      </pc:sldChg>
      <pc:sldChg chg="addSp modSp mod">
        <pc:chgData name="Feng Xu" userId="94c8b886-8d9b-4cc0-aacd-b5c2ec7f9fb6" providerId="ADAL" clId="{8BA454B9-BF46-D44E-8B09-2DE90652BD29}" dt="2023-11-13T03:37:31.312" v="628" actId="1582"/>
        <pc:sldMkLst>
          <pc:docMk/>
          <pc:sldMk cId="2664163415" sldId="265"/>
        </pc:sldMkLst>
        <pc:spChg chg="mod">
          <ac:chgData name="Feng Xu" userId="94c8b886-8d9b-4cc0-aacd-b5c2ec7f9fb6" providerId="ADAL" clId="{8BA454B9-BF46-D44E-8B09-2DE90652BD29}" dt="2023-11-13T03:35:19.069" v="606" actId="20577"/>
          <ac:spMkLst>
            <pc:docMk/>
            <pc:sldMk cId="2664163415" sldId="265"/>
            <ac:spMk id="2" creationId="{3011AAA7-6EBC-04BD-6DE2-01F8022C7BB8}"/>
          </ac:spMkLst>
        </pc:spChg>
        <pc:spChg chg="add mod">
          <ac:chgData name="Feng Xu" userId="94c8b886-8d9b-4cc0-aacd-b5c2ec7f9fb6" providerId="ADAL" clId="{8BA454B9-BF46-D44E-8B09-2DE90652BD29}" dt="2023-11-13T03:36:32.112" v="617" actId="1582"/>
          <ac:spMkLst>
            <pc:docMk/>
            <pc:sldMk cId="2664163415" sldId="265"/>
            <ac:spMk id="3" creationId="{F5437205-46EC-A341-BF7E-6BEFECEB2D92}"/>
          </ac:spMkLst>
        </pc:spChg>
        <pc:spChg chg="add mod">
          <ac:chgData name="Feng Xu" userId="94c8b886-8d9b-4cc0-aacd-b5c2ec7f9fb6" providerId="ADAL" clId="{8BA454B9-BF46-D44E-8B09-2DE90652BD29}" dt="2023-11-13T03:37:10.485" v="624" actId="1582"/>
          <ac:spMkLst>
            <pc:docMk/>
            <pc:sldMk cId="2664163415" sldId="265"/>
            <ac:spMk id="7" creationId="{CCFED3A9-E9E1-8852-A2A6-C258EB8FC0D0}"/>
          </ac:spMkLst>
        </pc:spChg>
        <pc:spChg chg="add mod">
          <ac:chgData name="Feng Xu" userId="94c8b886-8d9b-4cc0-aacd-b5c2ec7f9fb6" providerId="ADAL" clId="{8BA454B9-BF46-D44E-8B09-2DE90652BD29}" dt="2023-11-13T03:37:23.711" v="627" actId="1076"/>
          <ac:spMkLst>
            <pc:docMk/>
            <pc:sldMk cId="2664163415" sldId="265"/>
            <ac:spMk id="10" creationId="{BC7EE7F3-0ABC-6172-9213-8E99BD07C52F}"/>
          </ac:spMkLst>
        </pc:spChg>
        <pc:picChg chg="mod">
          <ac:chgData name="Feng Xu" userId="94c8b886-8d9b-4cc0-aacd-b5c2ec7f9fb6" providerId="ADAL" clId="{8BA454B9-BF46-D44E-8B09-2DE90652BD29}" dt="2023-11-13T03:35:58.611" v="609" actId="1076"/>
          <ac:picMkLst>
            <pc:docMk/>
            <pc:sldMk cId="2664163415" sldId="265"/>
            <ac:picMk id="9" creationId="{2207D71C-0267-1447-6DAC-AAE7FB89E21B}"/>
          </ac:picMkLst>
        </pc:picChg>
        <pc:cxnChg chg="add mod">
          <ac:chgData name="Feng Xu" userId="94c8b886-8d9b-4cc0-aacd-b5c2ec7f9fb6" providerId="ADAL" clId="{8BA454B9-BF46-D44E-8B09-2DE90652BD29}" dt="2023-11-13T03:37:31.312" v="628" actId="1582"/>
          <ac:cxnSpMkLst>
            <pc:docMk/>
            <pc:sldMk cId="2664163415" sldId="265"/>
            <ac:cxnSpMk id="6" creationId="{EB326EB4-36FB-3855-8B2B-1F06B6FF816E}"/>
          </ac:cxnSpMkLst>
        </pc:cxnChg>
      </pc:sldChg>
      <pc:sldChg chg="modSp mod ord">
        <pc:chgData name="Feng Xu" userId="94c8b886-8d9b-4cc0-aacd-b5c2ec7f9fb6" providerId="ADAL" clId="{8BA454B9-BF46-D44E-8B09-2DE90652BD29}" dt="2023-11-13T03:38:32.348" v="653" actId="20578"/>
        <pc:sldMkLst>
          <pc:docMk/>
          <pc:sldMk cId="4268214754" sldId="266"/>
        </pc:sldMkLst>
        <pc:spChg chg="mod">
          <ac:chgData name="Feng Xu" userId="94c8b886-8d9b-4cc0-aacd-b5c2ec7f9fb6" providerId="ADAL" clId="{8BA454B9-BF46-D44E-8B09-2DE90652BD29}" dt="2023-11-13T03:38:23.241" v="652" actId="20577"/>
          <ac:spMkLst>
            <pc:docMk/>
            <pc:sldMk cId="4268214754" sldId="266"/>
            <ac:spMk id="2" creationId="{B42A8B8D-F6D7-56EA-E51F-AE209D6767EC}"/>
          </ac:spMkLst>
        </pc:spChg>
        <pc:spChg chg="mod">
          <ac:chgData name="Feng Xu" userId="94c8b886-8d9b-4cc0-aacd-b5c2ec7f9fb6" providerId="ADAL" clId="{8BA454B9-BF46-D44E-8B09-2DE90652BD29}" dt="2023-11-13T03:37:45.094" v="629" actId="2711"/>
          <ac:spMkLst>
            <pc:docMk/>
            <pc:sldMk cId="4268214754" sldId="266"/>
            <ac:spMk id="3" creationId="{F41BABB1-D92F-E19B-486E-8486446AAC34}"/>
          </ac:spMkLst>
        </pc:spChg>
      </pc:sldChg>
      <pc:sldChg chg="addSp modSp mod">
        <pc:chgData name="Feng Xu" userId="94c8b886-8d9b-4cc0-aacd-b5c2ec7f9fb6" providerId="ADAL" clId="{8BA454B9-BF46-D44E-8B09-2DE90652BD29}" dt="2023-11-13T03:40:23.882" v="718" actId="1582"/>
        <pc:sldMkLst>
          <pc:docMk/>
          <pc:sldMk cId="75154177" sldId="267"/>
        </pc:sldMkLst>
        <pc:spChg chg="mod">
          <ac:chgData name="Feng Xu" userId="94c8b886-8d9b-4cc0-aacd-b5c2ec7f9fb6" providerId="ADAL" clId="{8BA454B9-BF46-D44E-8B09-2DE90652BD29}" dt="2023-11-13T02:58:21.513" v="109" actId="20577"/>
          <ac:spMkLst>
            <pc:docMk/>
            <pc:sldMk cId="75154177" sldId="267"/>
            <ac:spMk id="2" creationId="{6AF5286E-6FFB-E198-5991-496D92CF1299}"/>
          </ac:spMkLst>
        </pc:spChg>
        <pc:spChg chg="mod">
          <ac:chgData name="Feng Xu" userId="94c8b886-8d9b-4cc0-aacd-b5c2ec7f9fb6" providerId="ADAL" clId="{8BA454B9-BF46-D44E-8B09-2DE90652BD29}" dt="2023-11-13T02:57:32.568" v="21" actId="20577"/>
          <ac:spMkLst>
            <pc:docMk/>
            <pc:sldMk cId="75154177" sldId="267"/>
            <ac:spMk id="3" creationId="{35B568B1-1AD6-275F-95D4-FDB7AF9AF67D}"/>
          </ac:spMkLst>
        </pc:spChg>
        <pc:spChg chg="add mod">
          <ac:chgData name="Feng Xu" userId="94c8b886-8d9b-4cc0-aacd-b5c2ec7f9fb6" providerId="ADAL" clId="{8BA454B9-BF46-D44E-8B09-2DE90652BD29}" dt="2023-11-13T03:40:23.882" v="718" actId="1582"/>
          <ac:spMkLst>
            <pc:docMk/>
            <pc:sldMk cId="75154177" sldId="267"/>
            <ac:spMk id="4" creationId="{9535211F-373A-D422-BE16-1D715A5A7B25}"/>
          </ac:spMkLst>
        </pc:spChg>
        <pc:spChg chg="add mod">
          <ac:chgData name="Feng Xu" userId="94c8b886-8d9b-4cc0-aacd-b5c2ec7f9fb6" providerId="ADAL" clId="{8BA454B9-BF46-D44E-8B09-2DE90652BD29}" dt="2023-11-13T03:39:40.275" v="710" actId="20577"/>
          <ac:spMkLst>
            <pc:docMk/>
            <pc:sldMk cId="75154177" sldId="267"/>
            <ac:spMk id="5" creationId="{8AC458C7-B485-2E7C-0061-DA933D3E8CA3}"/>
          </ac:spMkLst>
        </pc:spChg>
        <pc:spChg chg="add mod">
          <ac:chgData name="Feng Xu" userId="94c8b886-8d9b-4cc0-aacd-b5c2ec7f9fb6" providerId="ADAL" clId="{8BA454B9-BF46-D44E-8B09-2DE90652BD29}" dt="2023-11-13T03:40:16.040" v="717" actId="14100"/>
          <ac:spMkLst>
            <pc:docMk/>
            <pc:sldMk cId="75154177" sldId="267"/>
            <ac:spMk id="10" creationId="{155A9BAD-6157-6296-C933-6B0ECD6EEE62}"/>
          </ac:spMkLst>
        </pc:spChg>
        <pc:cxnChg chg="add">
          <ac:chgData name="Feng Xu" userId="94c8b886-8d9b-4cc0-aacd-b5c2ec7f9fb6" providerId="ADAL" clId="{8BA454B9-BF46-D44E-8B09-2DE90652BD29}" dt="2023-11-13T03:39:50.461" v="711" actId="11529"/>
          <ac:cxnSpMkLst>
            <pc:docMk/>
            <pc:sldMk cId="75154177" sldId="267"/>
            <ac:cxnSpMk id="7" creationId="{AD4A17AE-265A-1192-FC4B-D3A9BF91CDCC}"/>
          </ac:cxnSpMkLst>
        </pc:cxnChg>
        <pc:cxnChg chg="add">
          <ac:chgData name="Feng Xu" userId="94c8b886-8d9b-4cc0-aacd-b5c2ec7f9fb6" providerId="ADAL" clId="{8BA454B9-BF46-D44E-8B09-2DE90652BD29}" dt="2023-11-13T03:39:56.730" v="712" actId="11529"/>
          <ac:cxnSpMkLst>
            <pc:docMk/>
            <pc:sldMk cId="75154177" sldId="267"/>
            <ac:cxnSpMk id="9" creationId="{26603B0D-0DC3-2D01-12C6-59344FED5C48}"/>
          </ac:cxnSpMkLst>
        </pc:cxnChg>
      </pc:sldChg>
      <pc:sldChg chg="addSp modSp mod">
        <pc:chgData name="Feng Xu" userId="94c8b886-8d9b-4cc0-aacd-b5c2ec7f9fb6" providerId="ADAL" clId="{8BA454B9-BF46-D44E-8B09-2DE90652BD29}" dt="2023-11-13T03:35:43.688" v="608" actId="20577"/>
        <pc:sldMkLst>
          <pc:docMk/>
          <pc:sldMk cId="2083888021" sldId="268"/>
        </pc:sldMkLst>
        <pc:spChg chg="mod">
          <ac:chgData name="Feng Xu" userId="94c8b886-8d9b-4cc0-aacd-b5c2ec7f9fb6" providerId="ADAL" clId="{8BA454B9-BF46-D44E-8B09-2DE90652BD29}" dt="2023-11-13T03:35:43.688" v="608" actId="20577"/>
          <ac:spMkLst>
            <pc:docMk/>
            <pc:sldMk cId="2083888021" sldId="268"/>
            <ac:spMk id="2" creationId="{C661A43A-3CCD-29B2-BAE5-46E19B6E721E}"/>
          </ac:spMkLst>
        </pc:spChg>
        <pc:spChg chg="mod">
          <ac:chgData name="Feng Xu" userId="94c8b886-8d9b-4cc0-aacd-b5c2ec7f9fb6" providerId="ADAL" clId="{8BA454B9-BF46-D44E-8B09-2DE90652BD29}" dt="2023-11-13T02:56:50.756" v="2" actId="1076"/>
          <ac:spMkLst>
            <pc:docMk/>
            <pc:sldMk cId="2083888021" sldId="268"/>
            <ac:spMk id="3" creationId="{0A65E535-ED41-3B19-04EC-B584378B10C0}"/>
          </ac:spMkLst>
        </pc:spChg>
        <pc:cxnChg chg="add mod">
          <ac:chgData name="Feng Xu" userId="94c8b886-8d9b-4cc0-aacd-b5c2ec7f9fb6" providerId="ADAL" clId="{8BA454B9-BF46-D44E-8B09-2DE90652BD29}" dt="2023-11-13T02:56:59.947" v="4" actId="13822"/>
          <ac:cxnSpMkLst>
            <pc:docMk/>
            <pc:sldMk cId="2083888021" sldId="268"/>
            <ac:cxnSpMk id="6" creationId="{05CE8081-62B3-16D5-9240-15C78496F754}"/>
          </ac:cxnSpMkLst>
        </pc:cxnChg>
      </pc:sldChg>
      <pc:sldChg chg="modSp mod">
        <pc:chgData name="Feng Xu" userId="94c8b886-8d9b-4cc0-aacd-b5c2ec7f9fb6" providerId="ADAL" clId="{8BA454B9-BF46-D44E-8B09-2DE90652BD29}" dt="2023-11-13T03:44:33.267" v="919" actId="20577"/>
        <pc:sldMkLst>
          <pc:docMk/>
          <pc:sldMk cId="243446578" sldId="272"/>
        </pc:sldMkLst>
        <pc:spChg chg="mod">
          <ac:chgData name="Feng Xu" userId="94c8b886-8d9b-4cc0-aacd-b5c2ec7f9fb6" providerId="ADAL" clId="{8BA454B9-BF46-D44E-8B09-2DE90652BD29}" dt="2023-11-13T03:44:33.267" v="919" actId="20577"/>
          <ac:spMkLst>
            <pc:docMk/>
            <pc:sldMk cId="243446578" sldId="272"/>
            <ac:spMk id="3" creationId="{BFE63EF2-4510-9FD6-23B6-E1E32D731EEC}"/>
          </ac:spMkLst>
        </pc:spChg>
      </pc:sldChg>
      <pc:sldChg chg="addSp modSp mod">
        <pc:chgData name="Feng Xu" userId="94c8b886-8d9b-4cc0-aacd-b5c2ec7f9fb6" providerId="ADAL" clId="{8BA454B9-BF46-D44E-8B09-2DE90652BD29}" dt="2023-11-13T03:41:21.400" v="723" actId="11529"/>
        <pc:sldMkLst>
          <pc:docMk/>
          <pc:sldMk cId="539623554" sldId="273"/>
        </pc:sldMkLst>
        <pc:spChg chg="add mod">
          <ac:chgData name="Feng Xu" userId="94c8b886-8d9b-4cc0-aacd-b5c2ec7f9fb6" providerId="ADAL" clId="{8BA454B9-BF46-D44E-8B09-2DE90652BD29}" dt="2023-11-13T03:41:12.941" v="722" actId="1582"/>
          <ac:spMkLst>
            <pc:docMk/>
            <pc:sldMk cId="539623554" sldId="273"/>
            <ac:spMk id="3" creationId="{A01F0A48-AB12-AF74-BE21-DB3F161B2A08}"/>
          </ac:spMkLst>
        </pc:spChg>
        <pc:cxnChg chg="add">
          <ac:chgData name="Feng Xu" userId="94c8b886-8d9b-4cc0-aacd-b5c2ec7f9fb6" providerId="ADAL" clId="{8BA454B9-BF46-D44E-8B09-2DE90652BD29}" dt="2023-11-13T03:41:21.400" v="723" actId="11529"/>
          <ac:cxnSpMkLst>
            <pc:docMk/>
            <pc:sldMk cId="539623554" sldId="273"/>
            <ac:cxnSpMk id="6" creationId="{98B69DA2-4848-7710-5D15-9FE41D6405D8}"/>
          </ac:cxnSpMkLst>
        </pc:cxnChg>
      </pc:sldChg>
      <pc:sldChg chg="modSp new mod">
        <pc:chgData name="Feng Xu" userId="94c8b886-8d9b-4cc0-aacd-b5c2ec7f9fb6" providerId="ADAL" clId="{8BA454B9-BF46-D44E-8B09-2DE90652BD29}" dt="2023-11-13T03:30:41.671" v="483" actId="27636"/>
        <pc:sldMkLst>
          <pc:docMk/>
          <pc:sldMk cId="1947859332" sldId="275"/>
        </pc:sldMkLst>
        <pc:spChg chg="mod">
          <ac:chgData name="Feng Xu" userId="94c8b886-8d9b-4cc0-aacd-b5c2ec7f9fb6" providerId="ADAL" clId="{8BA454B9-BF46-D44E-8B09-2DE90652BD29}" dt="2023-11-13T02:59:09.777" v="142" actId="2711"/>
          <ac:spMkLst>
            <pc:docMk/>
            <pc:sldMk cId="1947859332" sldId="275"/>
            <ac:spMk id="2" creationId="{A9726863-F372-0527-EF85-0C4B67AD0AF3}"/>
          </ac:spMkLst>
        </pc:spChg>
        <pc:spChg chg="mod">
          <ac:chgData name="Feng Xu" userId="94c8b886-8d9b-4cc0-aacd-b5c2ec7f9fb6" providerId="ADAL" clId="{8BA454B9-BF46-D44E-8B09-2DE90652BD29}" dt="2023-11-13T03:30:41.671" v="483" actId="27636"/>
          <ac:spMkLst>
            <pc:docMk/>
            <pc:sldMk cId="1947859332" sldId="275"/>
            <ac:spMk id="3" creationId="{F84B4941-D84D-74ED-E2EE-86C59BA3310F}"/>
          </ac:spMkLst>
        </pc:spChg>
      </pc:sldChg>
      <pc:sldChg chg="modSp mod">
        <pc:chgData name="Feng Xu" userId="94c8b886-8d9b-4cc0-aacd-b5c2ec7f9fb6" providerId="ADAL" clId="{8BA454B9-BF46-D44E-8B09-2DE90652BD29}" dt="2023-11-28T22:55:13.915" v="1711" actId="20577"/>
        <pc:sldMkLst>
          <pc:docMk/>
          <pc:sldMk cId="1361547400" sldId="276"/>
        </pc:sldMkLst>
        <pc:spChg chg="mod">
          <ac:chgData name="Feng Xu" userId="94c8b886-8d9b-4cc0-aacd-b5c2ec7f9fb6" providerId="ADAL" clId="{8BA454B9-BF46-D44E-8B09-2DE90652BD29}" dt="2023-11-28T22:55:13.915" v="1711" actId="20577"/>
          <ac:spMkLst>
            <pc:docMk/>
            <pc:sldMk cId="1361547400" sldId="276"/>
            <ac:spMk id="2" creationId="{F2269F16-546F-EE4E-6D12-8D17732759A9}"/>
          </ac:spMkLst>
        </pc:spChg>
      </pc:sldChg>
      <pc:sldChg chg="modSp new mod">
        <pc:chgData name="Feng Xu" userId="94c8b886-8d9b-4cc0-aacd-b5c2ec7f9fb6" providerId="ADAL" clId="{8BA454B9-BF46-D44E-8B09-2DE90652BD29}" dt="2023-12-04T02:29:45.204" v="1801" actId="20577"/>
        <pc:sldMkLst>
          <pc:docMk/>
          <pc:sldMk cId="2691964049" sldId="283"/>
        </pc:sldMkLst>
        <pc:spChg chg="mod">
          <ac:chgData name="Feng Xu" userId="94c8b886-8d9b-4cc0-aacd-b5c2ec7f9fb6" providerId="ADAL" clId="{8BA454B9-BF46-D44E-8B09-2DE90652BD29}" dt="2023-11-28T22:41:10.250" v="948" actId="2711"/>
          <ac:spMkLst>
            <pc:docMk/>
            <pc:sldMk cId="2691964049" sldId="283"/>
            <ac:spMk id="2" creationId="{3EB2FC79-106C-4217-37B2-D00263EBC903}"/>
          </ac:spMkLst>
        </pc:spChg>
        <pc:spChg chg="mod">
          <ac:chgData name="Feng Xu" userId="94c8b886-8d9b-4cc0-aacd-b5c2ec7f9fb6" providerId="ADAL" clId="{8BA454B9-BF46-D44E-8B09-2DE90652BD29}" dt="2023-12-04T02:29:45.204" v="1801" actId="20577"/>
          <ac:spMkLst>
            <pc:docMk/>
            <pc:sldMk cId="2691964049" sldId="283"/>
            <ac:spMk id="3" creationId="{5DE0147C-E537-D42A-5EE4-31A2DCD37D46}"/>
          </ac:spMkLst>
        </pc:spChg>
      </pc:sldChg>
      <pc:sldChg chg="addSp modSp new mod">
        <pc:chgData name="Feng Xu" userId="94c8b886-8d9b-4cc0-aacd-b5c2ec7f9fb6" providerId="ADAL" clId="{8BA454B9-BF46-D44E-8B09-2DE90652BD29}" dt="2023-12-14T03:45:48.049" v="2092" actId="14100"/>
        <pc:sldMkLst>
          <pc:docMk/>
          <pc:sldMk cId="1401103928" sldId="286"/>
        </pc:sldMkLst>
        <pc:spChg chg="mod">
          <ac:chgData name="Feng Xu" userId="94c8b886-8d9b-4cc0-aacd-b5c2ec7f9fb6" providerId="ADAL" clId="{8BA454B9-BF46-D44E-8B09-2DE90652BD29}" dt="2023-12-14T03:44:59.679" v="2008" actId="20577"/>
          <ac:spMkLst>
            <pc:docMk/>
            <pc:sldMk cId="1401103928" sldId="286"/>
            <ac:spMk id="2" creationId="{7218547F-9D9B-545E-50C9-A1E3792CC0AD}"/>
          </ac:spMkLst>
        </pc:spChg>
        <pc:spChg chg="mod">
          <ac:chgData name="Feng Xu" userId="94c8b886-8d9b-4cc0-aacd-b5c2ec7f9fb6" providerId="ADAL" clId="{8BA454B9-BF46-D44E-8B09-2DE90652BD29}" dt="2023-12-14T03:45:41.058" v="2091" actId="20577"/>
          <ac:spMkLst>
            <pc:docMk/>
            <pc:sldMk cId="1401103928" sldId="286"/>
            <ac:spMk id="3" creationId="{CA9F01AB-A29B-C9A6-A1F0-4B2ED93FD461}"/>
          </ac:spMkLst>
        </pc:spChg>
        <pc:picChg chg="add mod">
          <ac:chgData name="Feng Xu" userId="94c8b886-8d9b-4cc0-aacd-b5c2ec7f9fb6" providerId="ADAL" clId="{8BA454B9-BF46-D44E-8B09-2DE90652BD29}" dt="2023-12-14T03:45:48.049" v="2092" actId="14100"/>
          <ac:picMkLst>
            <pc:docMk/>
            <pc:sldMk cId="1401103928" sldId="286"/>
            <ac:picMk id="5" creationId="{C88DC5E5-F47D-9AE2-C386-D3B1DECF8834}"/>
          </ac:picMkLst>
        </pc:picChg>
      </pc:sldChg>
      <pc:sldMasterChg chg="modSldLayout">
        <pc:chgData name="Feng Xu" userId="94c8b886-8d9b-4cc0-aacd-b5c2ec7f9fb6" providerId="ADAL" clId="{8BA454B9-BF46-D44E-8B09-2DE90652BD29}" dt="2023-11-28T22:44:06.639" v="951"/>
        <pc:sldMasterMkLst>
          <pc:docMk/>
          <pc:sldMasterMk cId="1626813053" sldId="2147483648"/>
        </pc:sldMasterMkLst>
        <pc:sldLayoutChg chg="modSp setBg">
          <pc:chgData name="Feng Xu" userId="94c8b886-8d9b-4cc0-aacd-b5c2ec7f9fb6" providerId="ADAL" clId="{8BA454B9-BF46-D44E-8B09-2DE90652BD29}" dt="2023-11-28T22:44:06.639" v="951"/>
          <pc:sldLayoutMkLst>
            <pc:docMk/>
            <pc:sldMasterMk cId="1626813053" sldId="2147483648"/>
            <pc:sldLayoutMk cId="968355440" sldId="2147483650"/>
          </pc:sldLayoutMkLst>
          <pc:spChg chg="mod">
            <ac:chgData name="Feng Xu" userId="94c8b886-8d9b-4cc0-aacd-b5c2ec7f9fb6" providerId="ADAL" clId="{8BA454B9-BF46-D44E-8B09-2DE90652BD29}" dt="2023-11-28T22:44:06.639" v="951"/>
            <ac:spMkLst>
              <pc:docMk/>
              <pc:sldMasterMk cId="1626813053" sldId="2147483648"/>
              <pc:sldLayoutMk cId="968355440" sldId="2147483650"/>
              <ac:spMk id="2" creationId="{43CD10F5-3717-82E6-FAB4-23F322DA7E27}"/>
            </ac:spMkLst>
          </pc:spChg>
        </pc:sldLayoutChg>
      </pc:sldMasterChg>
    </pc:docChg>
  </pc:docChgLst>
  <pc:docChgLst>
    <pc:chgData name="Feng Xu" userId="94c8b886-8d9b-4cc0-aacd-b5c2ec7f9fb6" providerId="ADAL" clId="{3CA1DFB5-2A76-E645-808C-56E2ADE2A8A8}"/>
    <pc:docChg chg="undo custSel addSld delSld modSld addSection modSection">
      <pc:chgData name="Feng Xu" userId="94c8b886-8d9b-4cc0-aacd-b5c2ec7f9fb6" providerId="ADAL" clId="{3CA1DFB5-2A76-E645-808C-56E2ADE2A8A8}" dt="2023-11-15T04:14:26.162" v="1793" actId="20577"/>
      <pc:docMkLst>
        <pc:docMk/>
      </pc:docMkLst>
      <pc:sldChg chg="add del">
        <pc:chgData name="Feng Xu" userId="94c8b886-8d9b-4cc0-aacd-b5c2ec7f9fb6" providerId="ADAL" clId="{3CA1DFB5-2A76-E645-808C-56E2ADE2A8A8}" dt="2023-11-10T00:04:50.146" v="76" actId="2696"/>
        <pc:sldMkLst>
          <pc:docMk/>
          <pc:sldMk cId="2380917844" sldId="256"/>
        </pc:sldMkLst>
      </pc:sldChg>
      <pc:sldChg chg="modSp mod">
        <pc:chgData name="Feng Xu" userId="94c8b886-8d9b-4cc0-aacd-b5c2ec7f9fb6" providerId="ADAL" clId="{3CA1DFB5-2A76-E645-808C-56E2ADE2A8A8}" dt="2023-11-09T23:59:02.124" v="29" actId="20577"/>
        <pc:sldMkLst>
          <pc:docMk/>
          <pc:sldMk cId="4075957" sldId="259"/>
        </pc:sldMkLst>
        <pc:spChg chg="mod">
          <ac:chgData name="Feng Xu" userId="94c8b886-8d9b-4cc0-aacd-b5c2ec7f9fb6" providerId="ADAL" clId="{3CA1DFB5-2A76-E645-808C-56E2ADE2A8A8}" dt="2023-11-09T23:59:02.124" v="29" actId="20577"/>
          <ac:spMkLst>
            <pc:docMk/>
            <pc:sldMk cId="4075957" sldId="259"/>
            <ac:spMk id="2" creationId="{7DAB68DF-2572-183B-9621-A4711586A114}"/>
          </ac:spMkLst>
        </pc:spChg>
      </pc:sldChg>
      <pc:sldChg chg="modSp mod">
        <pc:chgData name="Feng Xu" userId="94c8b886-8d9b-4cc0-aacd-b5c2ec7f9fb6" providerId="ADAL" clId="{3CA1DFB5-2A76-E645-808C-56E2ADE2A8A8}" dt="2023-11-10T00:00:15.269" v="33" actId="20577"/>
        <pc:sldMkLst>
          <pc:docMk/>
          <pc:sldMk cId="3781376317" sldId="260"/>
        </pc:sldMkLst>
        <pc:spChg chg="mod">
          <ac:chgData name="Feng Xu" userId="94c8b886-8d9b-4cc0-aacd-b5c2ec7f9fb6" providerId="ADAL" clId="{3CA1DFB5-2A76-E645-808C-56E2ADE2A8A8}" dt="2023-11-10T00:00:15.269" v="33" actId="20577"/>
          <ac:spMkLst>
            <pc:docMk/>
            <pc:sldMk cId="3781376317" sldId="260"/>
            <ac:spMk id="3" creationId="{B0289D8E-D877-56D4-C112-94581BF5518D}"/>
          </ac:spMkLst>
        </pc:spChg>
      </pc:sldChg>
      <pc:sldChg chg="modSp mod modShow">
        <pc:chgData name="Feng Xu" userId="94c8b886-8d9b-4cc0-aacd-b5c2ec7f9fb6" providerId="ADAL" clId="{3CA1DFB5-2A76-E645-808C-56E2ADE2A8A8}" dt="2023-11-10T00:00:04.355" v="32" actId="729"/>
        <pc:sldMkLst>
          <pc:docMk/>
          <pc:sldMk cId="1594458212" sldId="261"/>
        </pc:sldMkLst>
        <pc:spChg chg="mod">
          <ac:chgData name="Feng Xu" userId="94c8b886-8d9b-4cc0-aacd-b5c2ec7f9fb6" providerId="ADAL" clId="{3CA1DFB5-2A76-E645-808C-56E2ADE2A8A8}" dt="2023-11-09T23:59:32.569" v="31" actId="27636"/>
          <ac:spMkLst>
            <pc:docMk/>
            <pc:sldMk cId="1594458212" sldId="261"/>
            <ac:spMk id="3" creationId="{57D5F105-1018-FA3D-D7D6-1BC39784201E}"/>
          </ac:spMkLst>
        </pc:spChg>
      </pc:sldChg>
      <pc:sldChg chg="modSp mod">
        <pc:chgData name="Feng Xu" userId="94c8b886-8d9b-4cc0-aacd-b5c2ec7f9fb6" providerId="ADAL" clId="{3CA1DFB5-2A76-E645-808C-56E2ADE2A8A8}" dt="2023-11-10T00:01:36.904" v="55" actId="5793"/>
        <pc:sldMkLst>
          <pc:docMk/>
          <pc:sldMk cId="4268214754" sldId="266"/>
        </pc:sldMkLst>
        <pc:spChg chg="mod">
          <ac:chgData name="Feng Xu" userId="94c8b886-8d9b-4cc0-aacd-b5c2ec7f9fb6" providerId="ADAL" clId="{3CA1DFB5-2A76-E645-808C-56E2ADE2A8A8}" dt="2023-11-10T00:01:36.904" v="55" actId="5793"/>
          <ac:spMkLst>
            <pc:docMk/>
            <pc:sldMk cId="4268214754" sldId="266"/>
            <ac:spMk id="3" creationId="{F41BABB1-D92F-E19B-486E-8486446AAC34}"/>
          </ac:spMkLst>
        </pc:spChg>
      </pc:sldChg>
      <pc:sldChg chg="modSp mod">
        <pc:chgData name="Feng Xu" userId="94c8b886-8d9b-4cc0-aacd-b5c2ec7f9fb6" providerId="ADAL" clId="{3CA1DFB5-2A76-E645-808C-56E2ADE2A8A8}" dt="2023-11-10T00:05:28.771" v="134" actId="20577"/>
        <pc:sldMkLst>
          <pc:docMk/>
          <pc:sldMk cId="75154177" sldId="267"/>
        </pc:sldMkLst>
        <pc:spChg chg="mod">
          <ac:chgData name="Feng Xu" userId="94c8b886-8d9b-4cc0-aacd-b5c2ec7f9fb6" providerId="ADAL" clId="{3CA1DFB5-2A76-E645-808C-56E2ADE2A8A8}" dt="2023-11-10T00:05:28.771" v="134" actId="20577"/>
          <ac:spMkLst>
            <pc:docMk/>
            <pc:sldMk cId="75154177" sldId="267"/>
            <ac:spMk id="2" creationId="{6AF5286E-6FFB-E198-5991-496D92CF1299}"/>
          </ac:spMkLst>
        </pc:spChg>
        <pc:spChg chg="mod">
          <ac:chgData name="Feng Xu" userId="94c8b886-8d9b-4cc0-aacd-b5c2ec7f9fb6" providerId="ADAL" clId="{3CA1DFB5-2A76-E645-808C-56E2ADE2A8A8}" dt="2023-11-10T00:05:22.444" v="111" actId="27636"/>
          <ac:spMkLst>
            <pc:docMk/>
            <pc:sldMk cId="75154177" sldId="267"/>
            <ac:spMk id="3" creationId="{35B568B1-1AD6-275F-95D4-FDB7AF9AF67D}"/>
          </ac:spMkLst>
        </pc:spChg>
      </pc:sldChg>
      <pc:sldChg chg="modSp mod">
        <pc:chgData name="Feng Xu" userId="94c8b886-8d9b-4cc0-aacd-b5c2ec7f9fb6" providerId="ADAL" clId="{3CA1DFB5-2A76-E645-808C-56E2ADE2A8A8}" dt="2023-11-10T00:05:49.417" v="169" actId="20577"/>
        <pc:sldMkLst>
          <pc:docMk/>
          <pc:sldMk cId="2083888021" sldId="268"/>
        </pc:sldMkLst>
        <pc:spChg chg="mod">
          <ac:chgData name="Feng Xu" userId="94c8b886-8d9b-4cc0-aacd-b5c2ec7f9fb6" providerId="ADAL" clId="{3CA1DFB5-2A76-E645-808C-56E2ADE2A8A8}" dt="2023-11-10T00:05:49.417" v="169" actId="20577"/>
          <ac:spMkLst>
            <pc:docMk/>
            <pc:sldMk cId="2083888021" sldId="268"/>
            <ac:spMk id="2" creationId="{C661A43A-3CCD-29B2-BAE5-46E19B6E721E}"/>
          </ac:spMkLst>
        </pc:spChg>
      </pc:sldChg>
      <pc:sldChg chg="modSp mod">
        <pc:chgData name="Feng Xu" userId="94c8b886-8d9b-4cc0-aacd-b5c2ec7f9fb6" providerId="ADAL" clId="{3CA1DFB5-2A76-E645-808C-56E2ADE2A8A8}" dt="2023-11-15T04:14:26.162" v="1793" actId="20577"/>
        <pc:sldMkLst>
          <pc:docMk/>
          <pc:sldMk cId="243446578" sldId="272"/>
        </pc:sldMkLst>
        <pc:spChg chg="mod">
          <ac:chgData name="Feng Xu" userId="94c8b886-8d9b-4cc0-aacd-b5c2ec7f9fb6" providerId="ADAL" clId="{3CA1DFB5-2A76-E645-808C-56E2ADE2A8A8}" dt="2023-11-15T04:14:26.162" v="1793" actId="20577"/>
          <ac:spMkLst>
            <pc:docMk/>
            <pc:sldMk cId="243446578" sldId="272"/>
            <ac:spMk id="3" creationId="{BFE63EF2-4510-9FD6-23B6-E1E32D731EEC}"/>
          </ac:spMkLst>
        </pc:spChg>
      </pc:sldChg>
      <pc:sldChg chg="modSp mod">
        <pc:chgData name="Feng Xu" userId="94c8b886-8d9b-4cc0-aacd-b5c2ec7f9fb6" providerId="ADAL" clId="{3CA1DFB5-2A76-E645-808C-56E2ADE2A8A8}" dt="2023-11-10T00:06:35.390" v="237" actId="15"/>
        <pc:sldMkLst>
          <pc:docMk/>
          <pc:sldMk cId="2784909194" sldId="274"/>
        </pc:sldMkLst>
        <pc:spChg chg="mod">
          <ac:chgData name="Feng Xu" userId="94c8b886-8d9b-4cc0-aacd-b5c2ec7f9fb6" providerId="ADAL" clId="{3CA1DFB5-2A76-E645-808C-56E2ADE2A8A8}" dt="2023-11-10T00:06:35.390" v="237" actId="15"/>
          <ac:spMkLst>
            <pc:docMk/>
            <pc:sldMk cId="2784909194" sldId="274"/>
            <ac:spMk id="3" creationId="{8F80BFD8-22CC-9F7F-DEC5-BE85CBC32AD8}"/>
          </ac:spMkLst>
        </pc:spChg>
      </pc:sldChg>
      <pc:sldChg chg="new">
        <pc:chgData name="Feng Xu" userId="94c8b886-8d9b-4cc0-aacd-b5c2ec7f9fb6" providerId="ADAL" clId="{3CA1DFB5-2A76-E645-808C-56E2ADE2A8A8}" dt="2023-11-08T04:02:38.847" v="0" actId="680"/>
        <pc:sldMkLst>
          <pc:docMk/>
          <pc:sldMk cId="832949648" sldId="275"/>
        </pc:sldMkLst>
      </pc:sldChg>
      <pc:sldChg chg="modSp new mod">
        <pc:chgData name="Feng Xu" userId="94c8b886-8d9b-4cc0-aacd-b5c2ec7f9fb6" providerId="ADAL" clId="{3CA1DFB5-2A76-E645-808C-56E2ADE2A8A8}" dt="2023-11-15T00:22:39.616" v="1128" actId="2711"/>
        <pc:sldMkLst>
          <pc:docMk/>
          <pc:sldMk cId="1361547400" sldId="276"/>
        </pc:sldMkLst>
        <pc:spChg chg="mod">
          <ac:chgData name="Feng Xu" userId="94c8b886-8d9b-4cc0-aacd-b5c2ec7f9fb6" providerId="ADAL" clId="{3CA1DFB5-2A76-E645-808C-56E2ADE2A8A8}" dt="2023-11-15T00:22:39.616" v="1128" actId="2711"/>
          <ac:spMkLst>
            <pc:docMk/>
            <pc:sldMk cId="1361547400" sldId="276"/>
            <ac:spMk id="2" creationId="{F2269F16-546F-EE4E-6D12-8D17732759A9}"/>
          </ac:spMkLst>
        </pc:spChg>
        <pc:spChg chg="mod">
          <ac:chgData name="Feng Xu" userId="94c8b886-8d9b-4cc0-aacd-b5c2ec7f9fb6" providerId="ADAL" clId="{3CA1DFB5-2A76-E645-808C-56E2ADE2A8A8}" dt="2023-11-15T00:11:55.718" v="311" actId="27636"/>
          <ac:spMkLst>
            <pc:docMk/>
            <pc:sldMk cId="1361547400" sldId="276"/>
            <ac:spMk id="3" creationId="{33346E96-9970-D79E-3DB0-B0D9057EE490}"/>
          </ac:spMkLst>
        </pc:spChg>
      </pc:sldChg>
      <pc:sldChg chg="addSp delSp modSp new mod">
        <pc:chgData name="Feng Xu" userId="94c8b886-8d9b-4cc0-aacd-b5c2ec7f9fb6" providerId="ADAL" clId="{3CA1DFB5-2A76-E645-808C-56E2ADE2A8A8}" dt="2023-11-15T04:09:35.730" v="1699" actId="1076"/>
        <pc:sldMkLst>
          <pc:docMk/>
          <pc:sldMk cId="3223546333" sldId="277"/>
        </pc:sldMkLst>
        <pc:spChg chg="mod">
          <ac:chgData name="Feng Xu" userId="94c8b886-8d9b-4cc0-aacd-b5c2ec7f9fb6" providerId="ADAL" clId="{3CA1DFB5-2A76-E645-808C-56E2ADE2A8A8}" dt="2023-11-15T00:22:18.310" v="1127" actId="2711"/>
          <ac:spMkLst>
            <pc:docMk/>
            <pc:sldMk cId="3223546333" sldId="277"/>
            <ac:spMk id="2" creationId="{B5AFE27D-A04D-A524-9A71-A7510B67ED16}"/>
          </ac:spMkLst>
        </pc:spChg>
        <pc:spChg chg="del">
          <ac:chgData name="Feng Xu" userId="94c8b886-8d9b-4cc0-aacd-b5c2ec7f9fb6" providerId="ADAL" clId="{3CA1DFB5-2A76-E645-808C-56E2ADE2A8A8}" dt="2023-11-15T00:12:31.956" v="365"/>
          <ac:spMkLst>
            <pc:docMk/>
            <pc:sldMk cId="3223546333" sldId="277"/>
            <ac:spMk id="3" creationId="{CADC9611-88DF-C5EF-E62D-C0933634B54E}"/>
          </ac:spMkLst>
        </pc:spChg>
        <pc:spChg chg="add mod">
          <ac:chgData name="Feng Xu" userId="94c8b886-8d9b-4cc0-aacd-b5c2ec7f9fb6" providerId="ADAL" clId="{3CA1DFB5-2A76-E645-808C-56E2ADE2A8A8}" dt="2023-11-15T04:09:35.730" v="1699" actId="1076"/>
          <ac:spMkLst>
            <pc:docMk/>
            <pc:sldMk cId="3223546333" sldId="277"/>
            <ac:spMk id="5" creationId="{83B55CEF-ADBB-C311-D291-275BB5B4504F}"/>
          </ac:spMkLst>
        </pc:spChg>
        <pc:graphicFrameChg chg="add mod modGraphic">
          <ac:chgData name="Feng Xu" userId="94c8b886-8d9b-4cc0-aacd-b5c2ec7f9fb6" providerId="ADAL" clId="{3CA1DFB5-2A76-E645-808C-56E2ADE2A8A8}" dt="2023-11-15T04:09:15.290" v="1658" actId="14734"/>
          <ac:graphicFrameMkLst>
            <pc:docMk/>
            <pc:sldMk cId="3223546333" sldId="277"/>
            <ac:graphicFrameMk id="4" creationId="{D0B625BF-B183-5B13-A3EC-B4AD3D266B47}"/>
          </ac:graphicFrameMkLst>
        </pc:graphicFrameChg>
      </pc:sldChg>
      <pc:sldChg chg="modSp new mod">
        <pc:chgData name="Feng Xu" userId="94c8b886-8d9b-4cc0-aacd-b5c2ec7f9fb6" providerId="ADAL" clId="{3CA1DFB5-2A76-E645-808C-56E2ADE2A8A8}" dt="2023-11-15T04:07:31.004" v="1657" actId="20577"/>
        <pc:sldMkLst>
          <pc:docMk/>
          <pc:sldMk cId="3066230337" sldId="278"/>
        </pc:sldMkLst>
        <pc:spChg chg="mod">
          <ac:chgData name="Feng Xu" userId="94c8b886-8d9b-4cc0-aacd-b5c2ec7f9fb6" providerId="ADAL" clId="{3CA1DFB5-2A76-E645-808C-56E2ADE2A8A8}" dt="2023-11-15T00:22:12.913" v="1126" actId="2711"/>
          <ac:spMkLst>
            <pc:docMk/>
            <pc:sldMk cId="3066230337" sldId="278"/>
            <ac:spMk id="2" creationId="{567B8B69-FAE6-FFEB-499D-B95C105795D5}"/>
          </ac:spMkLst>
        </pc:spChg>
        <pc:spChg chg="mod">
          <ac:chgData name="Feng Xu" userId="94c8b886-8d9b-4cc0-aacd-b5c2ec7f9fb6" providerId="ADAL" clId="{3CA1DFB5-2A76-E645-808C-56E2ADE2A8A8}" dt="2023-11-15T04:07:31.004" v="1657" actId="20577"/>
          <ac:spMkLst>
            <pc:docMk/>
            <pc:sldMk cId="3066230337" sldId="278"/>
            <ac:spMk id="3" creationId="{E1CC9EE5-513B-D1AB-B6B9-4E91E8DF9D5B}"/>
          </ac:spMkLst>
        </pc:spChg>
      </pc:sldChg>
      <pc:sldChg chg="addSp delSp modSp new mod">
        <pc:chgData name="Feng Xu" userId="94c8b886-8d9b-4cc0-aacd-b5c2ec7f9fb6" providerId="ADAL" clId="{3CA1DFB5-2A76-E645-808C-56E2ADE2A8A8}" dt="2023-11-15T03:45:29.988" v="1483" actId="21"/>
        <pc:sldMkLst>
          <pc:docMk/>
          <pc:sldMk cId="2684659728" sldId="279"/>
        </pc:sldMkLst>
        <pc:spChg chg="mod">
          <ac:chgData name="Feng Xu" userId="94c8b886-8d9b-4cc0-aacd-b5c2ec7f9fb6" providerId="ADAL" clId="{3CA1DFB5-2A76-E645-808C-56E2ADE2A8A8}" dt="2023-11-15T00:18:55.312" v="960" actId="20577"/>
          <ac:spMkLst>
            <pc:docMk/>
            <pc:sldMk cId="2684659728" sldId="279"/>
            <ac:spMk id="2" creationId="{498001AA-E0C7-114C-DAC6-01E418FDCD63}"/>
          </ac:spMkLst>
        </pc:spChg>
        <pc:spChg chg="mod">
          <ac:chgData name="Feng Xu" userId="94c8b886-8d9b-4cc0-aacd-b5c2ec7f9fb6" providerId="ADAL" clId="{3CA1DFB5-2A76-E645-808C-56E2ADE2A8A8}" dt="2023-11-15T00:21:55.494" v="1125" actId="5793"/>
          <ac:spMkLst>
            <pc:docMk/>
            <pc:sldMk cId="2684659728" sldId="279"/>
            <ac:spMk id="3" creationId="{EEA21C22-F5AD-31B3-D967-0A8812598481}"/>
          </ac:spMkLst>
        </pc:spChg>
        <pc:picChg chg="add del mod">
          <ac:chgData name="Feng Xu" userId="94c8b886-8d9b-4cc0-aacd-b5c2ec7f9fb6" providerId="ADAL" clId="{3CA1DFB5-2A76-E645-808C-56E2ADE2A8A8}" dt="2023-11-15T03:44:11.727" v="1464" actId="478"/>
          <ac:picMkLst>
            <pc:docMk/>
            <pc:sldMk cId="2684659728" sldId="279"/>
            <ac:picMk id="4" creationId="{9A17368A-8A74-5CC6-BFC0-4F4291AF6B91}"/>
          </ac:picMkLst>
        </pc:picChg>
        <pc:picChg chg="add del mod">
          <ac:chgData name="Feng Xu" userId="94c8b886-8d9b-4cc0-aacd-b5c2ec7f9fb6" providerId="ADAL" clId="{3CA1DFB5-2A76-E645-808C-56E2ADE2A8A8}" dt="2023-11-15T03:45:29.988" v="1483" actId="21"/>
          <ac:picMkLst>
            <pc:docMk/>
            <pc:sldMk cId="2684659728" sldId="279"/>
            <ac:picMk id="5" creationId="{C20A81AE-EA6C-AE59-8492-26AAD4D5B160}"/>
          </ac:picMkLst>
        </pc:picChg>
      </pc:sldChg>
      <pc:sldChg chg="modSp new mod">
        <pc:chgData name="Feng Xu" userId="94c8b886-8d9b-4cc0-aacd-b5c2ec7f9fb6" providerId="ADAL" clId="{3CA1DFB5-2A76-E645-808C-56E2ADE2A8A8}" dt="2023-11-15T00:28:25.251" v="1367" actId="20577"/>
        <pc:sldMkLst>
          <pc:docMk/>
          <pc:sldMk cId="490218944" sldId="280"/>
        </pc:sldMkLst>
        <pc:spChg chg="mod">
          <ac:chgData name="Feng Xu" userId="94c8b886-8d9b-4cc0-aacd-b5c2ec7f9fb6" providerId="ADAL" clId="{3CA1DFB5-2A76-E645-808C-56E2ADE2A8A8}" dt="2023-11-15T00:25:27.721" v="1143" actId="20577"/>
          <ac:spMkLst>
            <pc:docMk/>
            <pc:sldMk cId="490218944" sldId="280"/>
            <ac:spMk id="2" creationId="{A9931EBA-93BE-4B48-84A8-C4B6C2683E9C}"/>
          </ac:spMkLst>
        </pc:spChg>
        <pc:spChg chg="mod">
          <ac:chgData name="Feng Xu" userId="94c8b886-8d9b-4cc0-aacd-b5c2ec7f9fb6" providerId="ADAL" clId="{3CA1DFB5-2A76-E645-808C-56E2ADE2A8A8}" dt="2023-11-15T00:28:25.251" v="1367" actId="20577"/>
          <ac:spMkLst>
            <pc:docMk/>
            <pc:sldMk cId="490218944" sldId="280"/>
            <ac:spMk id="3" creationId="{905F79C0-5698-23C6-4D22-D9605BF4BCEB}"/>
          </ac:spMkLst>
        </pc:spChg>
      </pc:sldChg>
      <pc:sldChg chg="modSp new del mod">
        <pc:chgData name="Feng Xu" userId="94c8b886-8d9b-4cc0-aacd-b5c2ec7f9fb6" providerId="ADAL" clId="{3CA1DFB5-2A76-E645-808C-56E2ADE2A8A8}" dt="2023-11-15T03:38:53.444" v="1378" actId="2696"/>
        <pc:sldMkLst>
          <pc:docMk/>
          <pc:sldMk cId="2747777881" sldId="281"/>
        </pc:sldMkLst>
        <pc:spChg chg="mod">
          <ac:chgData name="Feng Xu" userId="94c8b886-8d9b-4cc0-aacd-b5c2ec7f9fb6" providerId="ADAL" clId="{3CA1DFB5-2A76-E645-808C-56E2ADE2A8A8}" dt="2023-11-15T03:38:49.828" v="1377" actId="20577"/>
          <ac:spMkLst>
            <pc:docMk/>
            <pc:sldMk cId="2747777881" sldId="281"/>
            <ac:spMk id="2" creationId="{F73F52DB-E8DD-EA20-3C5C-7CA0FEE38919}"/>
          </ac:spMkLst>
        </pc:spChg>
      </pc:sldChg>
      <pc:sldChg chg="modSp new mod">
        <pc:chgData name="Feng Xu" userId="94c8b886-8d9b-4cc0-aacd-b5c2ec7f9fb6" providerId="ADAL" clId="{3CA1DFB5-2A76-E645-808C-56E2ADE2A8A8}" dt="2023-11-15T03:41:56.400" v="1459" actId="2711"/>
        <pc:sldMkLst>
          <pc:docMk/>
          <pc:sldMk cId="4250913895" sldId="281"/>
        </pc:sldMkLst>
        <pc:spChg chg="mod">
          <ac:chgData name="Feng Xu" userId="94c8b886-8d9b-4cc0-aacd-b5c2ec7f9fb6" providerId="ADAL" clId="{3CA1DFB5-2A76-E645-808C-56E2ADE2A8A8}" dt="2023-11-15T03:41:56.400" v="1459" actId="2711"/>
          <ac:spMkLst>
            <pc:docMk/>
            <pc:sldMk cId="4250913895" sldId="281"/>
            <ac:spMk id="2" creationId="{4BA131E9-A51C-BD7A-1587-8153C8F40597}"/>
          </ac:spMkLst>
        </pc:spChg>
        <pc:spChg chg="mod">
          <ac:chgData name="Feng Xu" userId="94c8b886-8d9b-4cc0-aacd-b5c2ec7f9fb6" providerId="ADAL" clId="{3CA1DFB5-2A76-E645-808C-56E2ADE2A8A8}" dt="2023-11-15T03:41:39.938" v="1421" actId="20577"/>
          <ac:spMkLst>
            <pc:docMk/>
            <pc:sldMk cId="4250913895" sldId="281"/>
            <ac:spMk id="3" creationId="{7E58B2AE-ACDF-6522-0B1E-905FF6BEEB23}"/>
          </ac:spMkLst>
        </pc:spChg>
      </pc:sldChg>
      <pc:sldChg chg="addSp modSp new mod">
        <pc:chgData name="Feng Xu" userId="94c8b886-8d9b-4cc0-aacd-b5c2ec7f9fb6" providerId="ADAL" clId="{3CA1DFB5-2A76-E645-808C-56E2ADE2A8A8}" dt="2023-11-15T03:49:29.063" v="1552" actId="20577"/>
        <pc:sldMkLst>
          <pc:docMk/>
          <pc:sldMk cId="4292522033" sldId="282"/>
        </pc:sldMkLst>
        <pc:spChg chg="mod">
          <ac:chgData name="Feng Xu" userId="94c8b886-8d9b-4cc0-aacd-b5c2ec7f9fb6" providerId="ADAL" clId="{3CA1DFB5-2A76-E645-808C-56E2ADE2A8A8}" dt="2023-11-15T03:49:29.063" v="1552" actId="20577"/>
          <ac:spMkLst>
            <pc:docMk/>
            <pc:sldMk cId="4292522033" sldId="282"/>
            <ac:spMk id="2" creationId="{59F48AE9-5F6A-305F-95DF-BE523905F349}"/>
          </ac:spMkLst>
        </pc:spChg>
        <pc:spChg chg="mod">
          <ac:chgData name="Feng Xu" userId="94c8b886-8d9b-4cc0-aacd-b5c2ec7f9fb6" providerId="ADAL" clId="{3CA1DFB5-2A76-E645-808C-56E2ADE2A8A8}" dt="2023-11-15T03:46:09.021" v="1533" actId="20577"/>
          <ac:spMkLst>
            <pc:docMk/>
            <pc:sldMk cId="4292522033" sldId="282"/>
            <ac:spMk id="3" creationId="{1E930B96-EF54-E7C6-3CF6-DB0A0E5531BF}"/>
          </ac:spMkLst>
        </pc:spChg>
        <pc:picChg chg="add mod">
          <ac:chgData name="Feng Xu" userId="94c8b886-8d9b-4cc0-aacd-b5c2ec7f9fb6" providerId="ADAL" clId="{3CA1DFB5-2A76-E645-808C-56E2ADE2A8A8}" dt="2023-11-15T03:47:21.929" v="1534" actId="1076"/>
          <ac:picMkLst>
            <pc:docMk/>
            <pc:sldMk cId="4292522033" sldId="282"/>
            <ac:picMk id="4" creationId="{9B65461A-0BAB-76CA-1728-A40CDAB5FDE8}"/>
          </ac:picMkLst>
        </pc:picChg>
        <pc:picChg chg="add mod">
          <ac:chgData name="Feng Xu" userId="94c8b886-8d9b-4cc0-aacd-b5c2ec7f9fb6" providerId="ADAL" clId="{3CA1DFB5-2A76-E645-808C-56E2ADE2A8A8}" dt="2023-11-15T03:49:25.654" v="1545" actId="1076"/>
          <ac:picMkLst>
            <pc:docMk/>
            <pc:sldMk cId="4292522033" sldId="282"/>
            <ac:picMk id="5" creationId="{6D4CC871-2222-8F58-3655-1A621A27DE4A}"/>
          </ac:picMkLst>
        </pc:picChg>
        <pc:picChg chg="add mod">
          <ac:chgData name="Feng Xu" userId="94c8b886-8d9b-4cc0-aacd-b5c2ec7f9fb6" providerId="ADAL" clId="{3CA1DFB5-2A76-E645-808C-56E2ADE2A8A8}" dt="2023-11-15T03:47:31.373" v="1539" actId="1076"/>
          <ac:picMkLst>
            <pc:docMk/>
            <pc:sldMk cId="4292522033" sldId="282"/>
            <ac:picMk id="6" creationId="{F2A7C874-72ED-C20F-BEBE-AE266BD07FD2}"/>
          </ac:picMkLst>
        </pc:picChg>
      </pc:sldChg>
    </pc:docChg>
  </pc:docChgLst>
  <pc:docChgLst>
    <pc:chgData name="Shuangxiang Kan" userId="S::z5489758@ad.unsw.edu.au::b205e1e3-1b9b-4ebc-b19e-5d0d01785c1a" providerId="AD" clId="Web-{4388CEF3-7281-F3E3-EDCD-EF30D6C7F3CD}"/>
    <pc:docChg chg="modSld">
      <pc:chgData name="Shuangxiang Kan" userId="S::z5489758@ad.unsw.edu.au::b205e1e3-1b9b-4ebc-b19e-5d0d01785c1a" providerId="AD" clId="Web-{4388CEF3-7281-F3E3-EDCD-EF30D6C7F3CD}" dt="2023-11-13T06:43:58.115" v="2" actId="20577"/>
      <pc:docMkLst>
        <pc:docMk/>
      </pc:docMkLst>
      <pc:sldChg chg="modSp">
        <pc:chgData name="Shuangxiang Kan" userId="S::z5489758@ad.unsw.edu.au::b205e1e3-1b9b-4ebc-b19e-5d0d01785c1a" providerId="AD" clId="Web-{4388CEF3-7281-F3E3-EDCD-EF30D6C7F3CD}" dt="2023-11-13T06:43:58.115" v="2" actId="20577"/>
        <pc:sldMkLst>
          <pc:docMk/>
          <pc:sldMk cId="243446578" sldId="272"/>
        </pc:sldMkLst>
        <pc:spChg chg="mod">
          <ac:chgData name="Shuangxiang Kan" userId="S::z5489758@ad.unsw.edu.au::b205e1e3-1b9b-4ebc-b19e-5d0d01785c1a" providerId="AD" clId="Web-{4388CEF3-7281-F3E3-EDCD-EF30D6C7F3CD}" dt="2023-11-13T06:43:58.115" v="2" actId="20577"/>
          <ac:spMkLst>
            <pc:docMk/>
            <pc:sldMk cId="243446578" sldId="272"/>
            <ac:spMk id="3" creationId="{BFE63EF2-4510-9FD6-23B6-E1E32D731EEC}"/>
          </ac:spMkLst>
        </pc:spChg>
      </pc:sldChg>
    </pc:docChg>
  </pc:docChgLst>
  <pc:docChgLst>
    <pc:chgData name="Guanqin Zhang" userId="S::z5245457@ad.unsw.edu.au::b71c91dd-4208-439f-918f-6c4c0c2f8d3d" providerId="AD" clId="Web-{298F23FF-EA8F-AEDD-4B60-8F7B7C5A9E97}"/>
    <pc:docChg chg="addSld modSld sldOrd modSection">
      <pc:chgData name="Guanqin Zhang" userId="S::z5245457@ad.unsw.edu.au::b71c91dd-4208-439f-918f-6c4c0c2f8d3d" providerId="AD" clId="Web-{298F23FF-EA8F-AEDD-4B60-8F7B7C5A9E97}" dt="2024-01-08T14:16:52.589" v="22" actId="20577"/>
      <pc:docMkLst>
        <pc:docMk/>
      </pc:docMkLst>
      <pc:sldChg chg="ord">
        <pc:chgData name="Guanqin Zhang" userId="S::z5245457@ad.unsw.edu.au::b71c91dd-4208-439f-918f-6c4c0c2f8d3d" providerId="AD" clId="Web-{298F23FF-EA8F-AEDD-4B60-8F7B7C5A9E97}" dt="2024-01-08T13:52:08.133" v="0"/>
        <pc:sldMkLst>
          <pc:docMk/>
          <pc:sldMk cId="75154177" sldId="267"/>
        </pc:sldMkLst>
      </pc:sldChg>
      <pc:sldChg chg="modSp new">
        <pc:chgData name="Guanqin Zhang" userId="S::z5245457@ad.unsw.edu.au::b71c91dd-4208-439f-918f-6c4c0c2f8d3d" providerId="AD" clId="Web-{298F23FF-EA8F-AEDD-4B60-8F7B7C5A9E97}" dt="2024-01-08T14:16:52.589" v="22" actId="20577"/>
        <pc:sldMkLst>
          <pc:docMk/>
          <pc:sldMk cId="3407395430" sldId="287"/>
        </pc:sldMkLst>
        <pc:spChg chg="mod">
          <ac:chgData name="Guanqin Zhang" userId="S::z5245457@ad.unsw.edu.au::b71c91dd-4208-439f-918f-6c4c0c2f8d3d" providerId="AD" clId="Web-{298F23FF-EA8F-AEDD-4B60-8F7B7C5A9E97}" dt="2024-01-08T14:16:52.589" v="22" actId="20577"/>
          <ac:spMkLst>
            <pc:docMk/>
            <pc:sldMk cId="3407395430" sldId="287"/>
            <ac:spMk id="3" creationId="{4AC11991-697B-98BC-3CEB-501DFFE5DBB0}"/>
          </ac:spMkLst>
        </pc:spChg>
      </pc:sldChg>
    </pc:docChg>
  </pc:docChgLst>
  <pc:docChgLst>
    <pc:chgData name="Feng Xu" userId="94c8b886-8d9b-4cc0-aacd-b5c2ec7f9fb6" providerId="ADAL" clId="{6138F5B8-4623-BF44-85EC-84989441B283}"/>
    <pc:docChg chg="undo custSel addSld delSld modSld addSection modSection">
      <pc:chgData name="Feng Xu" userId="94c8b886-8d9b-4cc0-aacd-b5c2ec7f9fb6" providerId="ADAL" clId="{6138F5B8-4623-BF44-85EC-84989441B283}" dt="2023-12-02T02:13:06.178" v="1367"/>
      <pc:docMkLst>
        <pc:docMk/>
      </pc:docMkLst>
      <pc:sldChg chg="modSp mod">
        <pc:chgData name="Feng Xu" userId="94c8b886-8d9b-4cc0-aacd-b5c2ec7f9fb6" providerId="ADAL" clId="{6138F5B8-4623-BF44-85EC-84989441B283}" dt="2023-12-02T01:55:39.309" v="106" actId="20577"/>
        <pc:sldMkLst>
          <pc:docMk/>
          <pc:sldMk cId="3781376317" sldId="260"/>
        </pc:sldMkLst>
        <pc:spChg chg="mod">
          <ac:chgData name="Feng Xu" userId="94c8b886-8d9b-4cc0-aacd-b5c2ec7f9fb6" providerId="ADAL" clId="{6138F5B8-4623-BF44-85EC-84989441B283}" dt="2023-12-02T01:55:39.309" v="106" actId="20577"/>
          <ac:spMkLst>
            <pc:docMk/>
            <pc:sldMk cId="3781376317" sldId="260"/>
            <ac:spMk id="2" creationId="{7BB47BE2-8761-5EAE-D463-C4A1324E5B3F}"/>
          </ac:spMkLst>
        </pc:spChg>
      </pc:sldChg>
      <pc:sldChg chg="modSp mod">
        <pc:chgData name="Feng Xu" userId="94c8b886-8d9b-4cc0-aacd-b5c2ec7f9fb6" providerId="ADAL" clId="{6138F5B8-4623-BF44-85EC-84989441B283}" dt="2023-12-02T01:57:04.016" v="214" actId="1076"/>
        <pc:sldMkLst>
          <pc:docMk/>
          <pc:sldMk cId="2787458547" sldId="262"/>
        </pc:sldMkLst>
        <pc:spChg chg="mod">
          <ac:chgData name="Feng Xu" userId="94c8b886-8d9b-4cc0-aacd-b5c2ec7f9fb6" providerId="ADAL" clId="{6138F5B8-4623-BF44-85EC-84989441B283}" dt="2023-12-02T01:57:00.068" v="213" actId="20577"/>
          <ac:spMkLst>
            <pc:docMk/>
            <pc:sldMk cId="2787458547" sldId="262"/>
            <ac:spMk id="2" creationId="{9FE833F1-DC8F-E8A5-A9D1-A80DEE4F2CAD}"/>
          </ac:spMkLst>
        </pc:spChg>
        <pc:picChg chg="mod">
          <ac:chgData name="Feng Xu" userId="94c8b886-8d9b-4cc0-aacd-b5c2ec7f9fb6" providerId="ADAL" clId="{6138F5B8-4623-BF44-85EC-84989441B283}" dt="2023-12-02T01:57:04.016" v="214" actId="1076"/>
          <ac:picMkLst>
            <pc:docMk/>
            <pc:sldMk cId="2787458547" sldId="262"/>
            <ac:picMk id="4" creationId="{F81FE616-E946-B0C3-7302-67237EAC2CE1}"/>
          </ac:picMkLst>
        </pc:picChg>
      </pc:sldChg>
      <pc:sldChg chg="modSp mod">
        <pc:chgData name="Feng Xu" userId="94c8b886-8d9b-4cc0-aacd-b5c2ec7f9fb6" providerId="ADAL" clId="{6138F5B8-4623-BF44-85EC-84989441B283}" dt="2023-12-02T01:57:12.665" v="216" actId="14100"/>
        <pc:sldMkLst>
          <pc:docMk/>
          <pc:sldMk cId="1537177115" sldId="263"/>
        </pc:sldMkLst>
        <pc:picChg chg="mod">
          <ac:chgData name="Feng Xu" userId="94c8b886-8d9b-4cc0-aacd-b5c2ec7f9fb6" providerId="ADAL" clId="{6138F5B8-4623-BF44-85EC-84989441B283}" dt="2023-12-02T01:57:12.665" v="216" actId="14100"/>
          <ac:picMkLst>
            <pc:docMk/>
            <pc:sldMk cId="1537177115" sldId="263"/>
            <ac:picMk id="4" creationId="{DE1A3491-D8D6-9D4C-7424-EACF63C2BD1F}"/>
          </ac:picMkLst>
        </pc:picChg>
      </pc:sldChg>
      <pc:sldChg chg="delSp modSp mod">
        <pc:chgData name="Feng Xu" userId="94c8b886-8d9b-4cc0-aacd-b5c2ec7f9fb6" providerId="ADAL" clId="{6138F5B8-4623-BF44-85EC-84989441B283}" dt="2023-12-02T01:58:25.210" v="253" actId="14100"/>
        <pc:sldMkLst>
          <pc:docMk/>
          <pc:sldMk cId="18940581" sldId="264"/>
        </pc:sldMkLst>
        <pc:spChg chg="mod">
          <ac:chgData name="Feng Xu" userId="94c8b886-8d9b-4cc0-aacd-b5c2ec7f9fb6" providerId="ADAL" clId="{6138F5B8-4623-BF44-85EC-84989441B283}" dt="2023-12-02T01:58:25.210" v="253" actId="14100"/>
          <ac:spMkLst>
            <pc:docMk/>
            <pc:sldMk cId="18940581" sldId="264"/>
            <ac:spMk id="2" creationId="{CCD75B00-36A1-3C17-A637-332265854EEA}"/>
          </ac:spMkLst>
        </pc:spChg>
        <pc:spChg chg="del">
          <ac:chgData name="Feng Xu" userId="94c8b886-8d9b-4cc0-aacd-b5c2ec7f9fb6" providerId="ADAL" clId="{6138F5B8-4623-BF44-85EC-84989441B283}" dt="2023-12-02T01:58:02.624" v="224" actId="478"/>
          <ac:spMkLst>
            <pc:docMk/>
            <pc:sldMk cId="18940581" sldId="264"/>
            <ac:spMk id="3" creationId="{A483586C-6C03-6B2E-1B48-B5C6F392DB2D}"/>
          </ac:spMkLst>
        </pc:spChg>
        <pc:picChg chg="mod">
          <ac:chgData name="Feng Xu" userId="94c8b886-8d9b-4cc0-aacd-b5c2ec7f9fb6" providerId="ADAL" clId="{6138F5B8-4623-BF44-85EC-84989441B283}" dt="2023-12-02T01:58:11.890" v="228" actId="14100"/>
          <ac:picMkLst>
            <pc:docMk/>
            <pc:sldMk cId="18940581" sldId="264"/>
            <ac:picMk id="4" creationId="{D03AA27F-DFA6-AF62-1607-29CB5476F45B}"/>
          </ac:picMkLst>
        </pc:picChg>
      </pc:sldChg>
      <pc:sldChg chg="modSp mod">
        <pc:chgData name="Feng Xu" userId="94c8b886-8d9b-4cc0-aacd-b5c2ec7f9fb6" providerId="ADAL" clId="{6138F5B8-4623-BF44-85EC-84989441B283}" dt="2023-12-02T01:58:46.902" v="255" actId="20577"/>
        <pc:sldMkLst>
          <pc:docMk/>
          <pc:sldMk cId="2664163415" sldId="265"/>
        </pc:sldMkLst>
        <pc:spChg chg="mod">
          <ac:chgData name="Feng Xu" userId="94c8b886-8d9b-4cc0-aacd-b5c2ec7f9fb6" providerId="ADAL" clId="{6138F5B8-4623-BF44-85EC-84989441B283}" dt="2023-12-02T01:58:46.902" v="255" actId="20577"/>
          <ac:spMkLst>
            <pc:docMk/>
            <pc:sldMk cId="2664163415" sldId="265"/>
            <ac:spMk id="2" creationId="{3011AAA7-6EBC-04BD-6DE2-01F8022C7BB8}"/>
          </ac:spMkLst>
        </pc:spChg>
      </pc:sldChg>
      <pc:sldChg chg="modSp mod">
        <pc:chgData name="Feng Xu" userId="94c8b886-8d9b-4cc0-aacd-b5c2ec7f9fb6" providerId="ADAL" clId="{6138F5B8-4623-BF44-85EC-84989441B283}" dt="2023-12-02T01:57:43.233" v="223" actId="20577"/>
        <pc:sldMkLst>
          <pc:docMk/>
          <pc:sldMk cId="4268214754" sldId="266"/>
        </pc:sldMkLst>
        <pc:spChg chg="mod">
          <ac:chgData name="Feng Xu" userId="94c8b886-8d9b-4cc0-aacd-b5c2ec7f9fb6" providerId="ADAL" clId="{6138F5B8-4623-BF44-85EC-84989441B283}" dt="2023-12-02T01:57:43.233" v="223" actId="20577"/>
          <ac:spMkLst>
            <pc:docMk/>
            <pc:sldMk cId="4268214754" sldId="266"/>
            <ac:spMk id="2" creationId="{B42A8B8D-F6D7-56EA-E51F-AE209D6767EC}"/>
          </ac:spMkLst>
        </pc:spChg>
      </pc:sldChg>
      <pc:sldChg chg="modSp mod">
        <pc:chgData name="Feng Xu" userId="94c8b886-8d9b-4cc0-aacd-b5c2ec7f9fb6" providerId="ADAL" clId="{6138F5B8-4623-BF44-85EC-84989441B283}" dt="2023-12-02T02:02:02.589" v="588" actId="27636"/>
        <pc:sldMkLst>
          <pc:docMk/>
          <pc:sldMk cId="243446578" sldId="272"/>
        </pc:sldMkLst>
        <pc:spChg chg="mod">
          <ac:chgData name="Feng Xu" userId="94c8b886-8d9b-4cc0-aacd-b5c2ec7f9fb6" providerId="ADAL" clId="{6138F5B8-4623-BF44-85EC-84989441B283}" dt="2023-12-02T02:02:02.589" v="588" actId="27636"/>
          <ac:spMkLst>
            <pc:docMk/>
            <pc:sldMk cId="243446578" sldId="272"/>
            <ac:spMk id="3" creationId="{BFE63EF2-4510-9FD6-23B6-E1E32D731EEC}"/>
          </ac:spMkLst>
        </pc:spChg>
      </pc:sldChg>
      <pc:sldChg chg="modSp mod">
        <pc:chgData name="Feng Xu" userId="94c8b886-8d9b-4cc0-aacd-b5c2ec7f9fb6" providerId="ADAL" clId="{6138F5B8-4623-BF44-85EC-84989441B283}" dt="2023-12-02T02:01:06.917" v="566" actId="20577"/>
        <pc:sldMkLst>
          <pc:docMk/>
          <pc:sldMk cId="2691964049" sldId="283"/>
        </pc:sldMkLst>
        <pc:spChg chg="mod">
          <ac:chgData name="Feng Xu" userId="94c8b886-8d9b-4cc0-aacd-b5c2ec7f9fb6" providerId="ADAL" clId="{6138F5B8-4623-BF44-85EC-84989441B283}" dt="2023-12-02T01:59:38.653" v="309" actId="20577"/>
          <ac:spMkLst>
            <pc:docMk/>
            <pc:sldMk cId="2691964049" sldId="283"/>
            <ac:spMk id="2" creationId="{3EB2FC79-106C-4217-37B2-D00263EBC903}"/>
          </ac:spMkLst>
        </pc:spChg>
        <pc:spChg chg="mod">
          <ac:chgData name="Feng Xu" userId="94c8b886-8d9b-4cc0-aacd-b5c2ec7f9fb6" providerId="ADAL" clId="{6138F5B8-4623-BF44-85EC-84989441B283}" dt="2023-12-02T02:01:06.917" v="566" actId="20577"/>
          <ac:spMkLst>
            <pc:docMk/>
            <pc:sldMk cId="2691964049" sldId="283"/>
            <ac:spMk id="3" creationId="{5DE0147C-E537-D42A-5EE4-31A2DCD37D46}"/>
          </ac:spMkLst>
        </pc:spChg>
      </pc:sldChg>
      <pc:sldChg chg="modSp new del mod">
        <pc:chgData name="Feng Xu" userId="94c8b886-8d9b-4cc0-aacd-b5c2ec7f9fb6" providerId="ADAL" clId="{6138F5B8-4623-BF44-85EC-84989441B283}" dt="2023-12-02T01:54:50.744" v="44" actId="2696"/>
        <pc:sldMkLst>
          <pc:docMk/>
          <pc:sldMk cId="1079394326" sldId="284"/>
        </pc:sldMkLst>
        <pc:spChg chg="mod">
          <ac:chgData name="Feng Xu" userId="94c8b886-8d9b-4cc0-aacd-b5c2ec7f9fb6" providerId="ADAL" clId="{6138F5B8-4623-BF44-85EC-84989441B283}" dt="2023-12-02T01:54:22.870" v="15" actId="20577"/>
          <ac:spMkLst>
            <pc:docMk/>
            <pc:sldMk cId="1079394326" sldId="284"/>
            <ac:spMk id="2" creationId="{BF353702-C300-53BD-B678-0B9242EDC6CB}"/>
          </ac:spMkLst>
        </pc:spChg>
        <pc:spChg chg="mod">
          <ac:chgData name="Feng Xu" userId="94c8b886-8d9b-4cc0-aacd-b5c2ec7f9fb6" providerId="ADAL" clId="{6138F5B8-4623-BF44-85EC-84989441B283}" dt="2023-12-02T01:54:46.869" v="43" actId="20577"/>
          <ac:spMkLst>
            <pc:docMk/>
            <pc:sldMk cId="1079394326" sldId="284"/>
            <ac:spMk id="3" creationId="{D6639101-4CA9-8906-618C-795B15DC6C36}"/>
          </ac:spMkLst>
        </pc:spChg>
      </pc:sldChg>
      <pc:sldChg chg="modSp new mod">
        <pc:chgData name="Feng Xu" userId="94c8b886-8d9b-4cc0-aacd-b5c2ec7f9fb6" providerId="ADAL" clId="{6138F5B8-4623-BF44-85EC-84989441B283}" dt="2023-12-02T01:55:20.649" v="63" actId="20577"/>
        <pc:sldMkLst>
          <pc:docMk/>
          <pc:sldMk cId="1708269936" sldId="284"/>
        </pc:sldMkLst>
        <pc:spChg chg="mod">
          <ac:chgData name="Feng Xu" userId="94c8b886-8d9b-4cc0-aacd-b5c2ec7f9fb6" providerId="ADAL" clId="{6138F5B8-4623-BF44-85EC-84989441B283}" dt="2023-12-02T01:55:13.923" v="52" actId="20577"/>
          <ac:spMkLst>
            <pc:docMk/>
            <pc:sldMk cId="1708269936" sldId="284"/>
            <ac:spMk id="2" creationId="{A8CCA669-4063-4B97-56F6-9C2062465FEA}"/>
          </ac:spMkLst>
        </pc:spChg>
        <pc:spChg chg="mod">
          <ac:chgData name="Feng Xu" userId="94c8b886-8d9b-4cc0-aacd-b5c2ec7f9fb6" providerId="ADAL" clId="{6138F5B8-4623-BF44-85EC-84989441B283}" dt="2023-12-02T01:55:20.649" v="63" actId="20577"/>
          <ac:spMkLst>
            <pc:docMk/>
            <pc:sldMk cId="1708269936" sldId="284"/>
            <ac:spMk id="3" creationId="{BC882E47-07D4-8997-ECF9-1C752C452F70}"/>
          </ac:spMkLst>
        </pc:spChg>
      </pc:sldChg>
      <pc:sldChg chg="modSp new mod">
        <pc:chgData name="Feng Xu" userId="94c8b886-8d9b-4cc0-aacd-b5c2ec7f9fb6" providerId="ADAL" clId="{6138F5B8-4623-BF44-85EC-84989441B283}" dt="2023-12-02T02:13:06.178" v="1367"/>
        <pc:sldMkLst>
          <pc:docMk/>
          <pc:sldMk cId="3733675689" sldId="285"/>
        </pc:sldMkLst>
        <pc:spChg chg="mod">
          <ac:chgData name="Feng Xu" userId="94c8b886-8d9b-4cc0-aacd-b5c2ec7f9fb6" providerId="ADAL" clId="{6138F5B8-4623-BF44-85EC-84989441B283}" dt="2023-12-02T02:01:58.071" v="586" actId="20577"/>
          <ac:spMkLst>
            <pc:docMk/>
            <pc:sldMk cId="3733675689" sldId="285"/>
            <ac:spMk id="2" creationId="{40EF1592-AF94-BA1B-2AE4-26045B4E3282}"/>
          </ac:spMkLst>
        </pc:spChg>
        <pc:spChg chg="mod">
          <ac:chgData name="Feng Xu" userId="94c8b886-8d9b-4cc0-aacd-b5c2ec7f9fb6" providerId="ADAL" clId="{6138F5B8-4623-BF44-85EC-84989441B283}" dt="2023-12-02T02:13:06.178" v="1367"/>
          <ac:spMkLst>
            <pc:docMk/>
            <pc:sldMk cId="3733675689" sldId="285"/>
            <ac:spMk id="3" creationId="{6F123D34-15E7-D76A-97CF-A35FB4FBEA4F}"/>
          </ac:spMkLst>
        </pc:spChg>
      </pc:sldChg>
    </pc:docChg>
  </pc:docChgLst>
  <pc:docChgLst>
    <pc:chgData name="Feng Xu" userId="S::z5485581@ad.unsw.edu.au::94c8b886-8d9b-4cc0-aacd-b5c2ec7f9fb6" providerId="AD" clId="Web-{C279FBA7-E983-5D70-1D14-77B6A564759B}"/>
    <pc:docChg chg="delSld modSld sldOrd">
      <pc:chgData name="Feng Xu" userId="S::z5485581@ad.unsw.edu.au::94c8b886-8d9b-4cc0-aacd-b5c2ec7f9fb6" providerId="AD" clId="Web-{C279FBA7-E983-5D70-1D14-77B6A564759B}" dt="2023-11-13T02:55:19.657" v="69" actId="20577"/>
      <pc:docMkLst>
        <pc:docMk/>
      </pc:docMkLst>
      <pc:sldChg chg="addSp modSp ord">
        <pc:chgData name="Feng Xu" userId="S::z5485581@ad.unsw.edu.au::94c8b886-8d9b-4cc0-aacd-b5c2ec7f9fb6" providerId="AD" clId="Web-{C279FBA7-E983-5D70-1D14-77B6A564759B}" dt="2023-11-13T02:55:19.657" v="69" actId="20577"/>
        <pc:sldMkLst>
          <pc:docMk/>
          <pc:sldMk cId="2083888021" sldId="268"/>
        </pc:sldMkLst>
        <pc:spChg chg="mod">
          <ac:chgData name="Feng Xu" userId="S::z5485581@ad.unsw.edu.au::94c8b886-8d9b-4cc0-aacd-b5c2ec7f9fb6" providerId="AD" clId="Web-{C279FBA7-E983-5D70-1D14-77B6A564759B}" dt="2023-11-13T02:54:14.357" v="31" actId="20577"/>
          <ac:spMkLst>
            <pc:docMk/>
            <pc:sldMk cId="2083888021" sldId="268"/>
            <ac:spMk id="2" creationId="{C661A43A-3CCD-29B2-BAE5-46E19B6E721E}"/>
          </ac:spMkLst>
        </pc:spChg>
        <pc:spChg chg="add mod">
          <ac:chgData name="Feng Xu" userId="S::z5485581@ad.unsw.edu.au::94c8b886-8d9b-4cc0-aacd-b5c2ec7f9fb6" providerId="AD" clId="Web-{C279FBA7-E983-5D70-1D14-77B6A564759B}" dt="2023-11-13T02:55:19.657" v="69" actId="20577"/>
          <ac:spMkLst>
            <pc:docMk/>
            <pc:sldMk cId="2083888021" sldId="268"/>
            <ac:spMk id="3" creationId="{0A65E535-ED41-3B19-04EC-B584378B10C0}"/>
          </ac:spMkLst>
        </pc:spChg>
        <pc:picChg chg="mod">
          <ac:chgData name="Feng Xu" userId="S::z5485581@ad.unsw.edu.au::94c8b886-8d9b-4cc0-aacd-b5c2ec7f9fb6" providerId="AD" clId="Web-{C279FBA7-E983-5D70-1D14-77B6A564759B}" dt="2023-11-13T02:54:20.076" v="32" actId="1076"/>
          <ac:picMkLst>
            <pc:docMk/>
            <pc:sldMk cId="2083888021" sldId="268"/>
            <ac:picMk id="4" creationId="{CE9D8B91-AA23-1B0C-2222-5EAA7E1B9D4D}"/>
          </ac:picMkLst>
        </pc:picChg>
      </pc:sldChg>
      <pc:sldChg chg="del">
        <pc:chgData name="Feng Xu" userId="S::z5485581@ad.unsw.edu.au::94c8b886-8d9b-4cc0-aacd-b5c2ec7f9fb6" providerId="AD" clId="Web-{C279FBA7-E983-5D70-1D14-77B6A564759B}" dt="2023-11-13T02:53:30.495" v="0"/>
        <pc:sldMkLst>
          <pc:docMk/>
          <pc:sldMk cId="832949648"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906D-0B5E-CF98-C7DA-34D9D90B37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A53B71A-1EBB-A724-BADA-126863CC90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10B93D-EDE4-C30C-CC32-5F2875991A35}"/>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D6522489-DEF8-C818-F870-3D4CD4A26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C20F4-DA07-0E02-8126-A0D5CF7BDC80}"/>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27885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FFCF-FF4E-7EE6-9031-EBDD5340BFC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EA4BADB-3A98-D8D2-A7B2-049497140D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E576D2-D07F-E267-4C51-219D4962222C}"/>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B2705A5A-136E-D7A1-F42E-46359C3BA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6FB7-389D-66B9-02E3-70EEE4EED1B9}"/>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87366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15198A-A954-D939-3B5F-273EE09839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5E80C27-38C6-F3FC-9207-FC2517177C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78D713-EF12-1E36-304A-A2F76957EE00}"/>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6B96EC1D-6493-6AAC-ED94-47353700A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35A3-730B-CE64-5237-B28C82FD82B3}"/>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100911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10F5-3717-82E6-FAB4-23F322DA7E27}"/>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EE0A50C-A28F-D100-9180-595C7915EA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F0AFBC-32C3-2811-06FD-464E22E4B61B}"/>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E7F5AB1C-0254-135A-B764-232E3707C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F94E7-57B5-30B7-7E45-F7D692B34412}"/>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96835544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AB67-9972-7E3D-265C-A0989DBDA03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B8AE55-E417-7C83-7CDD-ACD4D9D04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432F89-A03E-9A04-AF7F-EA50A691BE27}"/>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664FDC52-39F4-EDC9-77BB-55D29C117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C1A8B-AB17-9BF3-32E0-914B8B99F2A1}"/>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29840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C0CB-BE98-77A4-EA28-7F35F3768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7B7E3C-8BD0-E00E-991A-85C07824DC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39FA9D2-AE3F-649B-45C0-EF273C663D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18570F6-4249-76AC-EB4D-B7583649EE69}"/>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6" name="Footer Placeholder 5">
            <a:extLst>
              <a:ext uri="{FF2B5EF4-FFF2-40B4-BE49-F238E27FC236}">
                <a16:creationId xmlns:a16="http://schemas.microsoft.com/office/drawing/2014/main" id="{6A5ACB3F-DDEC-1291-BA6C-523EE07B3B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973E4-D78E-D929-E198-E3688460C6D0}"/>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398050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4E6-307C-98EF-4C78-F1A817DCD53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A7933B-17A0-6E58-8477-69A22B30F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2C2E44-2C81-9464-283C-577A84C96F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092E659-03A4-41F8-830C-BBA89BDEA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AD41442-3F73-5D2E-8587-B3E753627AC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498B9C-3C22-51F2-E94C-904308A16EC2}"/>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8" name="Footer Placeholder 7">
            <a:extLst>
              <a:ext uri="{FF2B5EF4-FFF2-40B4-BE49-F238E27FC236}">
                <a16:creationId xmlns:a16="http://schemas.microsoft.com/office/drawing/2014/main" id="{E573CEDB-AD9F-0DCA-C895-C41430A1E9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1FBC3D-F5AF-6FBD-4B2C-5198451C06D5}"/>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26536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200B-B577-C78D-239D-1293ED53A6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EBEB70-4909-3D4B-02C7-4516A5A5041C}"/>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4" name="Footer Placeholder 3">
            <a:extLst>
              <a:ext uri="{FF2B5EF4-FFF2-40B4-BE49-F238E27FC236}">
                <a16:creationId xmlns:a16="http://schemas.microsoft.com/office/drawing/2014/main" id="{CCDA0E22-64C7-A66B-40A0-7BF0999F6E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FD801C-7713-38A4-C6B3-6145A1C6A76E}"/>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1315795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0872D-A4AA-BA99-33B0-83DAAEFA174B}"/>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3" name="Footer Placeholder 2">
            <a:extLst>
              <a:ext uri="{FF2B5EF4-FFF2-40B4-BE49-F238E27FC236}">
                <a16:creationId xmlns:a16="http://schemas.microsoft.com/office/drawing/2014/main" id="{49D7406B-FBFD-A392-58C4-C537EB7C3A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167D8-2992-6D46-DAD5-D89D891F8B77}"/>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38018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02B1-82FA-F561-8667-6B8AB6D97A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4C442D-5D0B-CECA-04AE-E55661338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0A4F9FF-36BE-CAEF-7E21-778FE1F2A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15BE7F-BBB4-A6DC-2656-5942A50E312D}"/>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6" name="Footer Placeholder 5">
            <a:extLst>
              <a:ext uri="{FF2B5EF4-FFF2-40B4-BE49-F238E27FC236}">
                <a16:creationId xmlns:a16="http://schemas.microsoft.com/office/drawing/2014/main" id="{56B20FE8-1A3F-2F49-D9E7-F1BAC53BA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45EF7-361E-5473-721E-CD1DC1B865CC}"/>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398612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D0B1-06EA-E774-0941-14542D9D64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C83B82A-2F6E-7DE3-F9E0-136EB519C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F28F3-793A-43D2-8877-476DB55CC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2A10C2-8FB3-91EB-C48F-291649104B81}"/>
              </a:ext>
            </a:extLst>
          </p:cNvPr>
          <p:cNvSpPr>
            <a:spLocks noGrp="1"/>
          </p:cNvSpPr>
          <p:nvPr>
            <p:ph type="dt" sz="half" idx="10"/>
          </p:nvPr>
        </p:nvSpPr>
        <p:spPr/>
        <p:txBody>
          <a:bodyPr/>
          <a:lstStyle/>
          <a:p>
            <a:fld id="{1D03DC53-9B9E-F14F-A2EC-C7B5B247C533}" type="datetimeFigureOut">
              <a:rPr lang="en-US" smtClean="0"/>
              <a:t>1/14/24</a:t>
            </a:fld>
            <a:endParaRPr lang="en-US"/>
          </a:p>
        </p:txBody>
      </p:sp>
      <p:sp>
        <p:nvSpPr>
          <p:cNvPr id="6" name="Footer Placeholder 5">
            <a:extLst>
              <a:ext uri="{FF2B5EF4-FFF2-40B4-BE49-F238E27FC236}">
                <a16:creationId xmlns:a16="http://schemas.microsoft.com/office/drawing/2014/main" id="{BB6AB78B-D9C1-71DA-B90B-3963B6187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591C4-D5DC-E9C5-BE3A-5890576ECC60}"/>
              </a:ext>
            </a:extLst>
          </p:cNvPr>
          <p:cNvSpPr>
            <a:spLocks noGrp="1"/>
          </p:cNvSpPr>
          <p:nvPr>
            <p:ph type="sldNum" sz="quarter" idx="12"/>
          </p:nvPr>
        </p:nvSpPr>
        <p:spPr/>
        <p:txBody>
          <a:bodyPr/>
          <a:lstStyle/>
          <a:p>
            <a:fld id="{2183A600-BD00-EB43-BA8C-20F539F5E3B4}" type="slidenum">
              <a:rPr lang="en-US" smtClean="0"/>
              <a:t>‹#›</a:t>
            </a:fld>
            <a:endParaRPr lang="en-US"/>
          </a:p>
        </p:txBody>
      </p:sp>
    </p:spTree>
    <p:extLst>
      <p:ext uri="{BB962C8B-B14F-4D97-AF65-F5344CB8AC3E}">
        <p14:creationId xmlns:p14="http://schemas.microsoft.com/office/powerpoint/2010/main" val="287894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C1AE9-3EFA-91FB-4462-204D9B771E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74B3B4E-31CA-17C5-A93B-607729A2B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6A5A5C-0084-2467-52F4-ED03F489C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DC53-9B9E-F14F-A2EC-C7B5B247C533}" type="datetimeFigureOut">
              <a:rPr lang="en-US" smtClean="0"/>
              <a:t>1/14/24</a:t>
            </a:fld>
            <a:endParaRPr lang="en-US"/>
          </a:p>
        </p:txBody>
      </p:sp>
      <p:sp>
        <p:nvSpPr>
          <p:cNvPr id="5" name="Footer Placeholder 4">
            <a:extLst>
              <a:ext uri="{FF2B5EF4-FFF2-40B4-BE49-F238E27FC236}">
                <a16:creationId xmlns:a16="http://schemas.microsoft.com/office/drawing/2014/main" id="{7B6DFD4C-BC02-804D-36AB-89AA56929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CD9F04-5690-4DE0-AED8-11D3C9A16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3A600-BD00-EB43-BA8C-20F539F5E3B4}" type="slidenum">
              <a:rPr lang="en-US" smtClean="0"/>
              <a:t>‹#›</a:t>
            </a:fld>
            <a:endParaRPr lang="en-US"/>
          </a:p>
        </p:txBody>
      </p:sp>
    </p:spTree>
    <p:extLst>
      <p:ext uri="{BB962C8B-B14F-4D97-AF65-F5344CB8AC3E}">
        <p14:creationId xmlns:p14="http://schemas.microsoft.com/office/powerpoint/2010/main" val="162681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b1234@gadi-cpu-bdw-0001.gadi.nci.org.au" TargetMode="External"/><Relationship Id="rId2" Type="http://schemas.openxmlformats.org/officeDocument/2006/relationships/hyperlink" Target="mailto:ab1234@gadi.nci.org.a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hyperlink" Target="https://pytorch.org/docs/stable/_modules/torch/utils/checkpoint.html#checkpoi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us.nci.org.au/display/Help/Getting+Started+at+NCI" TargetMode="External"/><Relationship Id="rId2" Type="http://schemas.openxmlformats.org/officeDocument/2006/relationships/hyperlink" Target="https://opus.nci.org.au/display/Help/NCI+Hel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e.nci.org.au/pun/sys/dashboard/" TargetMode="External"/><Relationship Id="rId2" Type="http://schemas.openxmlformats.org/officeDocument/2006/relationships/hyperlink" Target="mailto:ab1234@gadi.nci.org.au"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e.nci.org.au/pun/sys/dashboar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56A8-6A37-6B8E-1F83-F7798EADA021}"/>
              </a:ext>
            </a:extLst>
          </p:cNvPr>
          <p:cNvSpPr>
            <a:spLocks noGrp="1"/>
          </p:cNvSpPr>
          <p:nvPr>
            <p:ph type="ctrTitle"/>
          </p:nvPr>
        </p:nvSpPr>
        <p:spPr>
          <a:xfrm>
            <a:off x="1524000" y="1122363"/>
            <a:ext cx="9144000" cy="1305527"/>
          </a:xfrm>
        </p:spPr>
        <p:txBody>
          <a:bodyPr/>
          <a:lstStyle/>
          <a:p>
            <a:r>
              <a:rPr lang="en-US" altLang="zh-CN" dirty="0"/>
              <a:t>Gadi</a:t>
            </a:r>
            <a:endParaRPr lang="en-US" dirty="0"/>
          </a:p>
        </p:txBody>
      </p:sp>
      <p:sp>
        <p:nvSpPr>
          <p:cNvPr id="3" name="Subtitle 2">
            <a:extLst>
              <a:ext uri="{FF2B5EF4-FFF2-40B4-BE49-F238E27FC236}">
                <a16:creationId xmlns:a16="http://schemas.microsoft.com/office/drawing/2014/main" id="{B0FFD30E-BA7B-24BF-EC5F-5644796305D1}"/>
              </a:ext>
            </a:extLst>
          </p:cNvPr>
          <p:cNvSpPr>
            <a:spLocks noGrp="1"/>
          </p:cNvSpPr>
          <p:nvPr>
            <p:ph type="subTitle" idx="1"/>
          </p:nvPr>
        </p:nvSpPr>
        <p:spPr/>
        <p:txBody>
          <a:bodyPr/>
          <a:lstStyle/>
          <a:p>
            <a:r>
              <a:rPr lang="en-US" dirty="0" err="1">
                <a:latin typeface="+mn-ea"/>
              </a:rPr>
              <a:t>使用过程中发现问题</a:t>
            </a:r>
            <a:r>
              <a:rPr lang="zh-CN" altLang="en-US" dirty="0">
                <a:latin typeface="+mn-ea"/>
              </a:rPr>
              <a:t>，在最后加页面，记录，避免再次遇到坑</a:t>
            </a:r>
            <a:endParaRPr lang="en-US" dirty="0">
              <a:latin typeface="+mn-ea"/>
            </a:endParaRPr>
          </a:p>
        </p:txBody>
      </p:sp>
    </p:spTree>
    <p:extLst>
      <p:ext uri="{BB962C8B-B14F-4D97-AF65-F5344CB8AC3E}">
        <p14:creationId xmlns:p14="http://schemas.microsoft.com/office/powerpoint/2010/main" val="238091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A43A-3CCD-29B2-BAE5-46E19B6E721E}"/>
              </a:ext>
            </a:extLst>
          </p:cNvPr>
          <p:cNvSpPr>
            <a:spLocks noGrp="1"/>
          </p:cNvSpPr>
          <p:nvPr>
            <p:ph type="title"/>
          </p:nvPr>
        </p:nvSpPr>
        <p:spPr/>
        <p:txBody>
          <a:bodyPr/>
          <a:lstStyle/>
          <a:p>
            <a:r>
              <a:rPr lang="zh-CN" altLang="en-US" dirty="0">
                <a:latin typeface="Songti SC" panose="02010600040101010101" pitchFamily="2" charset="-122"/>
                <a:ea typeface="Songti SC"/>
              </a:rPr>
              <a:t>回到分配的实例</a:t>
            </a:r>
            <a:endParaRPr lang="zh-CN" altLang="en-US" dirty="0">
              <a:latin typeface="Songti SC" panose="02010600040101010101" pitchFamily="2" charset="-122"/>
              <a:ea typeface="Songti SC" panose="02010600040101010101" pitchFamily="2" charset="-122"/>
            </a:endParaRPr>
          </a:p>
        </p:txBody>
      </p:sp>
      <p:pic>
        <p:nvPicPr>
          <p:cNvPr id="4" name="Content Placeholder 3">
            <a:extLst>
              <a:ext uri="{FF2B5EF4-FFF2-40B4-BE49-F238E27FC236}">
                <a16:creationId xmlns:a16="http://schemas.microsoft.com/office/drawing/2014/main" id="{CE9D8B91-AA23-1B0C-2222-5EAA7E1B9D4D}"/>
              </a:ext>
            </a:extLst>
          </p:cNvPr>
          <p:cNvPicPr>
            <a:picLocks noGrp="1" noChangeAspect="1"/>
          </p:cNvPicPr>
          <p:nvPr>
            <p:ph idx="1"/>
          </p:nvPr>
        </p:nvPicPr>
        <p:blipFill>
          <a:blip r:embed="rId2"/>
          <a:stretch>
            <a:fillRect/>
          </a:stretch>
        </p:blipFill>
        <p:spPr>
          <a:xfrm>
            <a:off x="7033580" y="1559811"/>
            <a:ext cx="4238560" cy="4351338"/>
          </a:xfrm>
          <a:prstGeom prst="rect">
            <a:avLst/>
          </a:prstGeom>
        </p:spPr>
      </p:pic>
      <p:sp>
        <p:nvSpPr>
          <p:cNvPr id="3" name="TextBox 2">
            <a:extLst>
              <a:ext uri="{FF2B5EF4-FFF2-40B4-BE49-F238E27FC236}">
                <a16:creationId xmlns:a16="http://schemas.microsoft.com/office/drawing/2014/main" id="{0A65E535-ED41-3B19-04EC-B584378B10C0}"/>
              </a:ext>
            </a:extLst>
          </p:cNvPr>
          <p:cNvSpPr txBox="1"/>
          <p:nvPr/>
        </p:nvSpPr>
        <p:spPr>
          <a:xfrm>
            <a:off x="3062945" y="2829530"/>
            <a:ext cx="2330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GB">
                <a:latin typeface="Songti TC" panose="02010600040101010101" pitchFamily="2" charset="-120"/>
                <a:ea typeface="Songti TC" panose="02010600040101010101" pitchFamily="2" charset="-120"/>
                <a:cs typeface="Calibri"/>
              </a:rPr>
              <a:t>把这个部分复制出来</a:t>
            </a:r>
            <a:endParaRPr lang="en-GB">
              <a:latin typeface="Songti TC" panose="02010600040101010101" pitchFamily="2" charset="-120"/>
              <a:ea typeface="Songti TC" panose="02010600040101010101" pitchFamily="2" charset="-120"/>
            </a:endParaRPr>
          </a:p>
        </p:txBody>
      </p:sp>
      <p:cxnSp>
        <p:nvCxnSpPr>
          <p:cNvPr id="6" name="Straight Arrow Connector 5">
            <a:extLst>
              <a:ext uri="{FF2B5EF4-FFF2-40B4-BE49-F238E27FC236}">
                <a16:creationId xmlns:a16="http://schemas.microsoft.com/office/drawing/2014/main" id="{05CE8081-62B3-16D5-9240-15C78496F754}"/>
              </a:ext>
            </a:extLst>
          </p:cNvPr>
          <p:cNvCxnSpPr/>
          <p:nvPr/>
        </p:nvCxnSpPr>
        <p:spPr>
          <a:xfrm flipH="1">
            <a:off x="5503653" y="2846717"/>
            <a:ext cx="2363638" cy="16390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8388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12D9-2279-70BB-02F0-681CFA59D519}"/>
              </a:ext>
            </a:extLst>
          </p:cNvPr>
          <p:cNvSpPr>
            <a:spLocks noGrp="1"/>
          </p:cNvSpPr>
          <p:nvPr>
            <p:ph type="title"/>
          </p:nvPr>
        </p:nvSpPr>
        <p:spPr/>
        <p:txBody>
          <a:bodyPr>
            <a:normAutofit fontScale="90000"/>
          </a:bodyPr>
          <a:lstStyle/>
          <a:p>
            <a:r>
              <a:rPr lang="en-US" err="1">
                <a:latin typeface="Songti SC" panose="02010600040101010101" pitchFamily="2" charset="-122"/>
                <a:ea typeface="Songti SC" panose="02010600040101010101" pitchFamily="2" charset="-122"/>
              </a:rPr>
              <a:t>修改好了</a:t>
            </a:r>
            <a:r>
              <a:rPr lang="zh-CN" altLang="en-US">
                <a:latin typeface="Songti SC" panose="02010600040101010101" pitchFamily="2" charset="-122"/>
                <a:ea typeface="Songti SC" panose="02010600040101010101" pitchFamily="2" charset="-122"/>
              </a:rPr>
              <a:t>，就是这个截图，</a:t>
            </a:r>
            <a:r>
              <a:rPr lang="en-US" altLang="zh-CN">
                <a:latin typeface="Songti SC" panose="02010600040101010101" pitchFamily="2" charset="-122"/>
                <a:ea typeface="Songti SC" panose="02010600040101010101" pitchFamily="2" charset="-122"/>
              </a:rPr>
              <a:t>Host</a:t>
            </a:r>
            <a:r>
              <a:rPr lang="zh-CN" altLang="en-US">
                <a:latin typeface="Songti SC" panose="02010600040101010101" pitchFamily="2" charset="-122"/>
                <a:ea typeface="Songti SC" panose="02010600040101010101" pitchFamily="2" charset="-122"/>
              </a:rPr>
              <a:t>名字随便起，但是保持图中位置的一致，就可以。</a:t>
            </a:r>
            <a:br>
              <a:rPr lang="en-AU" altLang="zh-CN">
                <a:latin typeface="Songti SC" panose="02010600040101010101" pitchFamily="2" charset="-122"/>
                <a:ea typeface="Songti SC" panose="02010600040101010101" pitchFamily="2" charset="-122"/>
              </a:rPr>
            </a:br>
            <a:r>
              <a:rPr lang="zh-CN" altLang="en-AU">
                <a:latin typeface="Songti SC" panose="02010600040101010101" pitchFamily="2" charset="-122"/>
                <a:ea typeface="Songti SC" panose="02010600040101010101" pitchFamily="2" charset="-122"/>
              </a:rPr>
              <a:t>两</a:t>
            </a:r>
            <a:r>
              <a:rPr lang="zh-CN" altLang="en-US">
                <a:latin typeface="Songti SC" panose="02010600040101010101" pitchFamily="2" charset="-122"/>
                <a:ea typeface="Songti SC" panose="02010600040101010101" pitchFamily="2" charset="-122"/>
              </a:rPr>
              <a:t>个块，可以上下调位置。</a:t>
            </a:r>
            <a:endParaRPr lang="en-US">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0EE2E9B7-455E-C545-9FFA-3BFC4F74C8F8}"/>
              </a:ext>
            </a:extLst>
          </p:cNvPr>
          <p:cNvSpPr>
            <a:spLocks noGrp="1"/>
          </p:cNvSpPr>
          <p:nvPr>
            <p:ph idx="1"/>
          </p:nvPr>
        </p:nvSpPr>
        <p:spPr/>
        <p:txBody>
          <a:bodyPr/>
          <a:lstStyle/>
          <a:p>
            <a:endParaRPr lang="en-US"/>
          </a:p>
        </p:txBody>
      </p:sp>
      <p:pic>
        <p:nvPicPr>
          <p:cNvPr id="4" name="Content Placeholder 8">
            <a:extLst>
              <a:ext uri="{FF2B5EF4-FFF2-40B4-BE49-F238E27FC236}">
                <a16:creationId xmlns:a16="http://schemas.microsoft.com/office/drawing/2014/main" id="{D54ADEC9-D468-2A6C-770B-E29D070B361A}"/>
              </a:ext>
            </a:extLst>
          </p:cNvPr>
          <p:cNvPicPr>
            <a:picLocks noChangeAspect="1"/>
          </p:cNvPicPr>
          <p:nvPr/>
        </p:nvPicPr>
        <p:blipFill>
          <a:blip r:embed="rId2"/>
          <a:stretch>
            <a:fillRect/>
          </a:stretch>
        </p:blipFill>
        <p:spPr>
          <a:xfrm>
            <a:off x="838200" y="2711450"/>
            <a:ext cx="6146800" cy="3479800"/>
          </a:xfrm>
          <a:prstGeom prst="rect">
            <a:avLst/>
          </a:prstGeom>
        </p:spPr>
      </p:pic>
    </p:spTree>
    <p:extLst>
      <p:ext uri="{BB962C8B-B14F-4D97-AF65-F5344CB8AC3E}">
        <p14:creationId xmlns:p14="http://schemas.microsoft.com/office/powerpoint/2010/main" val="7304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286E-6FFB-E198-5991-496D92CF1299}"/>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写ssh</a:t>
            </a:r>
            <a:r>
              <a:rPr lang="zh-CN" altLang="en-US" dirty="0">
                <a:latin typeface="Songti SC" panose="02010600040101010101" pitchFamily="2" charset="-122"/>
                <a:ea typeface="Songti SC" panose="02010600040101010101" pitchFamily="2" charset="-122"/>
              </a:rPr>
              <a:t> </a:t>
            </a:r>
            <a:r>
              <a:rPr lang="en-US" altLang="zh-CN" dirty="0">
                <a:latin typeface="Songti SC" panose="02010600040101010101" pitchFamily="2" charset="-122"/>
                <a:ea typeface="Songti SC" panose="02010600040101010101" pitchFamily="2" charset="-122"/>
              </a:rPr>
              <a:t>config</a:t>
            </a:r>
            <a:r>
              <a:rPr lang="zh-CN" altLang="en-US" dirty="0">
                <a:latin typeface="Songti SC" panose="02010600040101010101" pitchFamily="2" charset="-122"/>
                <a:ea typeface="Songti SC" panose="02010600040101010101" pitchFamily="2" charset="-122"/>
              </a:rPr>
              <a:t>，直接复制到</a:t>
            </a:r>
            <a:r>
              <a:rPr lang="en-US" altLang="zh-CN" dirty="0" err="1">
                <a:latin typeface="Songti SC" panose="02010600040101010101" pitchFamily="2" charset="-122"/>
                <a:ea typeface="Songti SC" panose="02010600040101010101" pitchFamily="2" charset="-122"/>
              </a:rPr>
              <a:t>vscode</a:t>
            </a:r>
            <a:r>
              <a:rPr lang="zh-CN" altLang="en-US" dirty="0">
                <a:latin typeface="Songti SC" panose="02010600040101010101" pitchFamily="2" charset="-122"/>
                <a:ea typeface="Songti SC" panose="02010600040101010101" pitchFamily="2" charset="-122"/>
              </a:rPr>
              <a:t>中，修改</a:t>
            </a:r>
            <a:r>
              <a:rPr lang="en-US" altLang="zh-CN" dirty="0">
                <a:latin typeface="Songti SC" panose="02010600040101010101" pitchFamily="2" charset="-122"/>
                <a:ea typeface="Songti SC" panose="02010600040101010101" pitchFamily="2" charset="-122"/>
              </a:rPr>
              <a:t>user</a:t>
            </a:r>
            <a:r>
              <a:rPr lang="zh-CN" altLang="en-US" dirty="0">
                <a:latin typeface="Songti SC" panose="02010600040101010101" pitchFamily="2" charset="-122"/>
                <a:ea typeface="Songti SC" panose="02010600040101010101" pitchFamily="2" charset="-122"/>
              </a:rPr>
              <a:t>。</a:t>
            </a:r>
            <a:r>
              <a:rPr lang="en-US" altLang="zh-CN" dirty="0" err="1">
                <a:latin typeface="Songti SC" panose="02010600040101010101" pitchFamily="2" charset="-122"/>
                <a:ea typeface="Songti SC" panose="02010600040101010101" pitchFamily="2" charset="-122"/>
              </a:rPr>
              <a:t>HostName</a:t>
            </a:r>
            <a:r>
              <a:rPr lang="zh-CN" altLang="en-US" dirty="0">
                <a:latin typeface="Songti SC" panose="02010600040101010101" pitchFamily="2" charset="-122"/>
                <a:ea typeface="Songti SC" panose="02010600040101010101" pitchFamily="2" charset="-122"/>
              </a:rPr>
              <a:t>按照获得的实例写</a:t>
            </a:r>
            <a:endParaRPr lang="en-US" dirty="0">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35B568B1-1AD6-275F-95D4-FDB7AF9AF67D}"/>
              </a:ext>
            </a:extLst>
          </p:cNvPr>
          <p:cNvSpPr>
            <a:spLocks noGrp="1"/>
          </p:cNvSpPr>
          <p:nvPr>
            <p:ph idx="1"/>
          </p:nvPr>
        </p:nvSpPr>
        <p:spPr/>
        <p:txBody>
          <a:bodyPr>
            <a:normAutofit/>
          </a:bodyPr>
          <a:lstStyle/>
          <a:p>
            <a:r>
              <a:rPr lang="en-AU" b="0" dirty="0">
                <a:solidFill>
                  <a:srgbClr val="E50000"/>
                </a:solidFill>
                <a:effectLst/>
                <a:latin typeface="Menlo" panose="020B0609030804020204" pitchFamily="49" charset="0"/>
              </a:rPr>
              <a:t>Host</a:t>
            </a:r>
            <a:r>
              <a:rPr lang="en-AU" b="0" dirty="0">
                <a:solidFill>
                  <a:srgbClr val="A31515"/>
                </a:solidFill>
                <a:effectLst/>
                <a:latin typeface="Menlo" panose="020B0609030804020204" pitchFamily="49" charset="0"/>
              </a:rPr>
              <a:t> </a:t>
            </a:r>
            <a:r>
              <a:rPr lang="en-AU" b="0" dirty="0" err="1">
                <a:solidFill>
                  <a:srgbClr val="A31515"/>
                </a:solidFill>
                <a:effectLst/>
                <a:latin typeface="Menlo" panose="020B0609030804020204" pitchFamily="49" charset="0"/>
              </a:rPr>
              <a:t>Gadi_login</a:t>
            </a:r>
            <a:endParaRPr lang="en-AU" b="0" dirty="0">
              <a:solidFill>
                <a:srgbClr val="3B3B3B"/>
              </a:solidFill>
              <a:effectLst/>
              <a:latin typeface="Menlo" panose="020B0609030804020204" pitchFamily="49" charset="0"/>
            </a:endParaRPr>
          </a:p>
          <a:p>
            <a:pPr lvl="1"/>
            <a:r>
              <a:rPr lang="en-AU" b="0" dirty="0" err="1">
                <a:solidFill>
                  <a:srgbClr val="E50000"/>
                </a:solidFill>
                <a:effectLst/>
                <a:latin typeface="Menlo" panose="020B0609030804020204" pitchFamily="49" charset="0"/>
              </a:rPr>
              <a:t>HostName</a:t>
            </a:r>
            <a:r>
              <a:rPr lang="en-AU" b="0" dirty="0">
                <a:solidFill>
                  <a:srgbClr val="A31515"/>
                </a:solidFill>
                <a:effectLst/>
                <a:latin typeface="Menlo" panose="020B0609030804020204" pitchFamily="49" charset="0"/>
              </a:rPr>
              <a:t> </a:t>
            </a:r>
            <a:r>
              <a:rPr lang="en-AU" b="0" dirty="0" err="1">
                <a:solidFill>
                  <a:srgbClr val="A31515"/>
                </a:solidFill>
                <a:effectLst/>
                <a:latin typeface="Menlo" panose="020B0609030804020204" pitchFamily="49" charset="0"/>
              </a:rPr>
              <a:t>gadi.nci.org.au</a:t>
            </a:r>
            <a:endParaRPr lang="en-AU" b="0" dirty="0">
              <a:solidFill>
                <a:srgbClr val="3B3B3B"/>
              </a:solidFill>
              <a:effectLst/>
              <a:latin typeface="Menlo" panose="020B0609030804020204" pitchFamily="49" charset="0"/>
            </a:endParaRPr>
          </a:p>
          <a:p>
            <a:pPr lvl="1"/>
            <a:r>
              <a:rPr lang="en-AU" b="0" dirty="0">
                <a:solidFill>
                  <a:srgbClr val="E50000"/>
                </a:solidFill>
                <a:effectLst/>
                <a:latin typeface="Menlo" panose="020B0609030804020204" pitchFamily="49" charset="0"/>
              </a:rPr>
              <a:t>User</a:t>
            </a:r>
            <a:r>
              <a:rPr lang="en-AU" b="0" dirty="0">
                <a:solidFill>
                  <a:srgbClr val="A31515"/>
                </a:solidFill>
                <a:effectLst/>
                <a:latin typeface="Menlo" panose="020B0609030804020204" pitchFamily="49" charset="0"/>
              </a:rPr>
              <a:t> </a:t>
            </a:r>
            <a:r>
              <a:rPr lang="en-US" altLang="zh-CN" b="0" dirty="0">
                <a:solidFill>
                  <a:srgbClr val="A31515"/>
                </a:solidFill>
                <a:effectLst/>
                <a:latin typeface="Menlo" panose="020B0609030804020204" pitchFamily="49" charset="0"/>
              </a:rPr>
              <a:t>ab1234</a:t>
            </a:r>
            <a:endParaRPr lang="en-AU" b="0" dirty="0">
              <a:solidFill>
                <a:srgbClr val="A31515"/>
              </a:solidFill>
              <a:effectLst/>
              <a:latin typeface="Menlo" panose="020B0609030804020204" pitchFamily="49" charset="0"/>
            </a:endParaRPr>
          </a:p>
          <a:p>
            <a:pPr lvl="1"/>
            <a:r>
              <a:rPr lang="en-AU" b="0" dirty="0">
                <a:solidFill>
                  <a:srgbClr val="E50000"/>
                </a:solidFill>
                <a:effectLst/>
                <a:latin typeface="Menlo" panose="020B0609030804020204" pitchFamily="49" charset="0"/>
              </a:rPr>
              <a:t>ForwardX11</a:t>
            </a:r>
            <a:r>
              <a:rPr lang="en-AU" b="0" dirty="0">
                <a:solidFill>
                  <a:srgbClr val="A31515"/>
                </a:solidFill>
                <a:effectLst/>
                <a:latin typeface="Menlo" panose="020B0609030804020204" pitchFamily="49" charset="0"/>
              </a:rPr>
              <a:t> Yes</a:t>
            </a:r>
            <a:endParaRPr lang="en-AU" b="0" dirty="0">
              <a:solidFill>
                <a:srgbClr val="3B3B3B"/>
              </a:solidFill>
              <a:effectLst/>
              <a:latin typeface="Menlo" panose="020B0609030804020204" pitchFamily="49" charset="0"/>
            </a:endParaRPr>
          </a:p>
          <a:p>
            <a:br>
              <a:rPr lang="en-AU" b="0" dirty="0">
                <a:solidFill>
                  <a:srgbClr val="3B3B3B"/>
                </a:solidFill>
                <a:effectLst/>
                <a:latin typeface="Menlo" panose="020B0609030804020204" pitchFamily="49" charset="0"/>
              </a:rPr>
            </a:br>
            <a:r>
              <a:rPr lang="en-AU" b="0" dirty="0">
                <a:solidFill>
                  <a:srgbClr val="E50000"/>
                </a:solidFill>
                <a:effectLst/>
                <a:latin typeface="Menlo" panose="020B0609030804020204" pitchFamily="49" charset="0"/>
              </a:rPr>
              <a:t>Host</a:t>
            </a:r>
            <a:r>
              <a:rPr lang="en-AU" b="0" dirty="0">
                <a:solidFill>
                  <a:srgbClr val="A31515"/>
                </a:solidFill>
                <a:effectLst/>
                <a:latin typeface="Menlo" panose="020B0609030804020204" pitchFamily="49" charset="0"/>
              </a:rPr>
              <a:t> </a:t>
            </a:r>
            <a:r>
              <a:rPr lang="en-AU" b="0" dirty="0" err="1">
                <a:solidFill>
                  <a:srgbClr val="A31515"/>
                </a:solidFill>
                <a:effectLst/>
                <a:latin typeface="Menlo" panose="020B0609030804020204" pitchFamily="49" charset="0"/>
              </a:rPr>
              <a:t>Gadi_computing</a:t>
            </a:r>
            <a:endParaRPr lang="en-AU" b="0" dirty="0">
              <a:solidFill>
                <a:srgbClr val="3B3B3B"/>
              </a:solidFill>
              <a:effectLst/>
              <a:latin typeface="Menlo" panose="020B0609030804020204" pitchFamily="49" charset="0"/>
            </a:endParaRPr>
          </a:p>
          <a:p>
            <a:pPr lvl="1"/>
            <a:r>
              <a:rPr lang="en-AU" b="0" dirty="0" err="1">
                <a:solidFill>
                  <a:srgbClr val="E50000"/>
                </a:solidFill>
                <a:effectLst/>
                <a:latin typeface="Menlo" panose="020B0609030804020204" pitchFamily="49" charset="0"/>
              </a:rPr>
              <a:t>HostName</a:t>
            </a:r>
            <a:r>
              <a:rPr lang="en-AU" b="0" dirty="0">
                <a:solidFill>
                  <a:srgbClr val="A31515"/>
                </a:solidFill>
                <a:effectLst/>
                <a:latin typeface="Menlo" panose="020B0609030804020204" pitchFamily="49" charset="0"/>
              </a:rPr>
              <a:t> </a:t>
            </a:r>
            <a:r>
              <a:rPr lang="en-US" altLang="zh-CN" dirty="0">
                <a:solidFill>
                  <a:srgbClr val="A31515"/>
                </a:solidFill>
                <a:latin typeface="Menlo" panose="020B0609030804020204" pitchFamily="49" charset="0"/>
              </a:rPr>
              <a:t>gadi-cpu-bdw-0001</a:t>
            </a:r>
            <a:r>
              <a:rPr lang="en-AU" b="0" dirty="0">
                <a:solidFill>
                  <a:srgbClr val="A31515"/>
                </a:solidFill>
                <a:effectLst/>
                <a:latin typeface="Menlo" panose="020B0609030804020204" pitchFamily="49" charset="0"/>
              </a:rPr>
              <a:t>.</a:t>
            </a:r>
            <a:r>
              <a:rPr lang="en-AU" b="0" dirty="0" err="1">
                <a:solidFill>
                  <a:srgbClr val="A31515"/>
                </a:solidFill>
                <a:effectLst/>
                <a:latin typeface="Menlo" panose="020B0609030804020204" pitchFamily="49" charset="0"/>
              </a:rPr>
              <a:t>gadi.nci.org.au</a:t>
            </a:r>
            <a:endParaRPr lang="en-AU" b="0" dirty="0">
              <a:solidFill>
                <a:srgbClr val="3B3B3B"/>
              </a:solidFill>
              <a:effectLst/>
              <a:latin typeface="Menlo" panose="020B0609030804020204" pitchFamily="49" charset="0"/>
            </a:endParaRPr>
          </a:p>
          <a:p>
            <a:pPr lvl="1"/>
            <a:r>
              <a:rPr lang="en-AU" b="0" dirty="0">
                <a:solidFill>
                  <a:srgbClr val="E50000"/>
                </a:solidFill>
                <a:effectLst/>
                <a:latin typeface="Menlo" panose="020B0609030804020204" pitchFamily="49" charset="0"/>
              </a:rPr>
              <a:t>User</a:t>
            </a:r>
            <a:r>
              <a:rPr lang="en-AU" b="0" dirty="0">
                <a:solidFill>
                  <a:srgbClr val="A31515"/>
                </a:solidFill>
                <a:effectLst/>
                <a:latin typeface="Menlo" panose="020B0609030804020204" pitchFamily="49" charset="0"/>
              </a:rPr>
              <a:t> </a:t>
            </a:r>
            <a:r>
              <a:rPr lang="en-US" altLang="zh-CN" b="0" dirty="0">
                <a:solidFill>
                  <a:srgbClr val="A31515"/>
                </a:solidFill>
                <a:effectLst/>
                <a:latin typeface="Menlo" panose="020B0609030804020204" pitchFamily="49" charset="0"/>
              </a:rPr>
              <a:t>ab1234</a:t>
            </a:r>
            <a:endParaRPr lang="en-AU" b="0" dirty="0">
              <a:solidFill>
                <a:srgbClr val="3B3B3B"/>
              </a:solidFill>
              <a:effectLst/>
              <a:latin typeface="Menlo" panose="020B0609030804020204" pitchFamily="49" charset="0"/>
            </a:endParaRPr>
          </a:p>
          <a:p>
            <a:pPr lvl="1"/>
            <a:r>
              <a:rPr lang="en-AU" b="0" dirty="0">
                <a:solidFill>
                  <a:srgbClr val="E50000"/>
                </a:solidFill>
                <a:effectLst/>
                <a:latin typeface="Menlo" panose="020B0609030804020204" pitchFamily="49" charset="0"/>
              </a:rPr>
              <a:t>ForwardX11</a:t>
            </a:r>
            <a:r>
              <a:rPr lang="en-AU" b="0" dirty="0">
                <a:solidFill>
                  <a:srgbClr val="A31515"/>
                </a:solidFill>
                <a:effectLst/>
                <a:latin typeface="Menlo" panose="020B0609030804020204" pitchFamily="49" charset="0"/>
              </a:rPr>
              <a:t> Yes</a:t>
            </a:r>
            <a:endParaRPr lang="en-AU" b="0" dirty="0">
              <a:solidFill>
                <a:srgbClr val="3B3B3B"/>
              </a:solidFill>
              <a:effectLst/>
              <a:latin typeface="Menlo" panose="020B0609030804020204" pitchFamily="49" charset="0"/>
            </a:endParaRPr>
          </a:p>
          <a:p>
            <a:pPr lvl="1"/>
            <a:r>
              <a:rPr lang="en-AU" b="0" dirty="0" err="1">
                <a:solidFill>
                  <a:srgbClr val="E50000"/>
                </a:solidFill>
                <a:effectLst/>
                <a:latin typeface="Menlo" panose="020B0609030804020204" pitchFamily="49" charset="0"/>
              </a:rPr>
              <a:t>ProxyJump</a:t>
            </a:r>
            <a:r>
              <a:rPr lang="en-AU" b="0" dirty="0">
                <a:solidFill>
                  <a:srgbClr val="A31515"/>
                </a:solidFill>
                <a:effectLst/>
                <a:latin typeface="Menlo" panose="020B0609030804020204" pitchFamily="49" charset="0"/>
              </a:rPr>
              <a:t> </a:t>
            </a:r>
            <a:r>
              <a:rPr lang="en-AU" b="0" dirty="0" err="1">
                <a:solidFill>
                  <a:srgbClr val="A31515"/>
                </a:solidFill>
                <a:effectLst/>
                <a:latin typeface="Menlo" panose="020B0609030804020204" pitchFamily="49" charset="0"/>
              </a:rPr>
              <a:t>Gadi_login</a:t>
            </a:r>
            <a:endParaRPr lang="en-AU" b="0" dirty="0">
              <a:solidFill>
                <a:srgbClr val="3B3B3B"/>
              </a:solidFill>
              <a:effectLst/>
              <a:latin typeface="Menlo" panose="020B0609030804020204" pitchFamily="49" charset="0"/>
            </a:endParaRPr>
          </a:p>
          <a:p>
            <a:endParaRPr lang="en-US" dirty="0"/>
          </a:p>
        </p:txBody>
      </p:sp>
      <p:sp>
        <p:nvSpPr>
          <p:cNvPr id="4" name="Rectangle 3">
            <a:extLst>
              <a:ext uri="{FF2B5EF4-FFF2-40B4-BE49-F238E27FC236}">
                <a16:creationId xmlns:a16="http://schemas.microsoft.com/office/drawing/2014/main" id="{9535211F-373A-D422-BE16-1D715A5A7B25}"/>
              </a:ext>
            </a:extLst>
          </p:cNvPr>
          <p:cNvSpPr/>
          <p:nvPr/>
        </p:nvSpPr>
        <p:spPr>
          <a:xfrm>
            <a:off x="2070340" y="1759789"/>
            <a:ext cx="2941607" cy="526211"/>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8AC458C7-B485-2E7C-0061-DA933D3E8CA3}"/>
              </a:ext>
            </a:extLst>
          </p:cNvPr>
          <p:cNvSpPr txBox="1"/>
          <p:nvPr/>
        </p:nvSpPr>
        <p:spPr>
          <a:xfrm>
            <a:off x="7582618" y="1916668"/>
            <a:ext cx="3456395" cy="369332"/>
          </a:xfrm>
          <a:prstGeom prst="rect">
            <a:avLst/>
          </a:prstGeom>
          <a:noFill/>
        </p:spPr>
        <p:txBody>
          <a:bodyPr wrap="none" rtlCol="0">
            <a:spAutoFit/>
          </a:bodyPr>
          <a:lstStyle/>
          <a:p>
            <a:r>
              <a:rPr lang="en-US" dirty="0" err="1">
                <a:latin typeface="Songti TC" panose="02010600040101010101" pitchFamily="2" charset="-120"/>
                <a:ea typeface="Songti TC" panose="02010600040101010101" pitchFamily="2" charset="-120"/>
              </a:rPr>
              <a:t>这个名字随意取</a:t>
            </a:r>
            <a:r>
              <a:rPr lang="zh-CN" altLang="en-US" dirty="0">
                <a:latin typeface="Songti TC" panose="02010600040101010101" pitchFamily="2" charset="-120"/>
                <a:ea typeface="Songti TC" panose="02010600040101010101" pitchFamily="2" charset="-120"/>
              </a:rPr>
              <a:t>，但是必须一致</a:t>
            </a:r>
            <a:endParaRPr lang="en-US" dirty="0">
              <a:latin typeface="Songti TC" panose="02010600040101010101" pitchFamily="2" charset="-120"/>
              <a:ea typeface="Songti TC" panose="02010600040101010101" pitchFamily="2" charset="-120"/>
            </a:endParaRPr>
          </a:p>
        </p:txBody>
      </p:sp>
      <p:cxnSp>
        <p:nvCxnSpPr>
          <p:cNvPr id="7" name="Straight Arrow Connector 6">
            <a:extLst>
              <a:ext uri="{FF2B5EF4-FFF2-40B4-BE49-F238E27FC236}">
                <a16:creationId xmlns:a16="http://schemas.microsoft.com/office/drawing/2014/main" id="{AD4A17AE-265A-1192-FC4B-D3A9BF91CDCC}"/>
              </a:ext>
            </a:extLst>
          </p:cNvPr>
          <p:cNvCxnSpPr>
            <a:stCxn id="4" idx="3"/>
            <a:endCxn id="5" idx="1"/>
          </p:cNvCxnSpPr>
          <p:nvPr/>
        </p:nvCxnSpPr>
        <p:spPr>
          <a:xfrm>
            <a:off x="5011947" y="2022895"/>
            <a:ext cx="2570671" cy="78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6603B0D-0DC3-2D01-12C6-59344FED5C48}"/>
              </a:ext>
            </a:extLst>
          </p:cNvPr>
          <p:cNvCxnSpPr/>
          <p:nvPr/>
        </p:nvCxnSpPr>
        <p:spPr>
          <a:xfrm flipH="1">
            <a:off x="5322498" y="2286000"/>
            <a:ext cx="3988317" cy="33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55A9BAD-6157-6296-C933-6B0ECD6EEE62}"/>
              </a:ext>
            </a:extLst>
          </p:cNvPr>
          <p:cNvSpPr/>
          <p:nvPr/>
        </p:nvSpPr>
        <p:spPr>
          <a:xfrm>
            <a:off x="3279513" y="5512279"/>
            <a:ext cx="2290276" cy="458337"/>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15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AF4B-BC91-1E70-1E52-B167EE8309FF}"/>
              </a:ext>
            </a:extLst>
          </p:cNvPr>
          <p:cNvSpPr>
            <a:spLocks noGrp="1"/>
          </p:cNvSpPr>
          <p:nvPr>
            <p:ph type="title"/>
          </p:nvPr>
        </p:nvSpPr>
        <p:spPr/>
        <p:txBody>
          <a:bodyPr/>
          <a:lstStyle/>
          <a:p>
            <a:r>
              <a:rPr lang="en-US" err="1">
                <a:latin typeface="Songti SC" panose="02010600040101010101" pitchFamily="2" charset="-122"/>
                <a:ea typeface="Songti SC" panose="02010600040101010101" pitchFamily="2" charset="-122"/>
              </a:rPr>
              <a:t>点一下向右的箭头或者带➕的方块</a:t>
            </a:r>
            <a:endParaRPr lang="en-US">
              <a:latin typeface="Songti SC" panose="02010600040101010101" pitchFamily="2" charset="-122"/>
              <a:ea typeface="Songti SC" panose="02010600040101010101" pitchFamily="2" charset="-122"/>
            </a:endParaRPr>
          </a:p>
        </p:txBody>
      </p:sp>
      <p:pic>
        <p:nvPicPr>
          <p:cNvPr id="4" name="Content Placeholder 3">
            <a:extLst>
              <a:ext uri="{FF2B5EF4-FFF2-40B4-BE49-F238E27FC236}">
                <a16:creationId xmlns:a16="http://schemas.microsoft.com/office/drawing/2014/main" id="{367F9051-4576-9387-C3C0-848BCB2AD776}"/>
              </a:ext>
            </a:extLst>
          </p:cNvPr>
          <p:cNvPicPr>
            <a:picLocks noGrp="1" noChangeAspect="1"/>
          </p:cNvPicPr>
          <p:nvPr>
            <p:ph idx="1"/>
          </p:nvPr>
        </p:nvPicPr>
        <p:blipFill>
          <a:blip r:embed="rId2"/>
          <a:stretch>
            <a:fillRect/>
          </a:stretch>
        </p:blipFill>
        <p:spPr>
          <a:xfrm>
            <a:off x="838200" y="2141537"/>
            <a:ext cx="4524353" cy="4351338"/>
          </a:xfrm>
          <a:prstGeom prst="rect">
            <a:avLst/>
          </a:prstGeom>
        </p:spPr>
      </p:pic>
      <p:sp>
        <p:nvSpPr>
          <p:cNvPr id="3" name="Rectangle 2">
            <a:extLst>
              <a:ext uri="{FF2B5EF4-FFF2-40B4-BE49-F238E27FC236}">
                <a16:creationId xmlns:a16="http://schemas.microsoft.com/office/drawing/2014/main" id="{A01F0A48-AB12-AF74-BE21-DB3F161B2A08}"/>
              </a:ext>
            </a:extLst>
          </p:cNvPr>
          <p:cNvSpPr/>
          <p:nvPr/>
        </p:nvSpPr>
        <p:spPr>
          <a:xfrm>
            <a:off x="3648973" y="5201728"/>
            <a:ext cx="741872" cy="370936"/>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8B69DA2-4848-7710-5D15-9FE41D6405D8}"/>
              </a:ext>
            </a:extLst>
          </p:cNvPr>
          <p:cNvCxnSpPr/>
          <p:nvPr/>
        </p:nvCxnSpPr>
        <p:spPr>
          <a:xfrm flipH="1">
            <a:off x="4390845" y="1242204"/>
            <a:ext cx="2536166" cy="395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62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195F-B235-869C-134C-155E7D0D9E11}"/>
              </a:ext>
            </a:extLst>
          </p:cNvPr>
          <p:cNvSpPr>
            <a:spLocks noGrp="1"/>
          </p:cNvSpPr>
          <p:nvPr>
            <p:ph type="title"/>
          </p:nvPr>
        </p:nvSpPr>
        <p:spPr/>
        <p:txBody>
          <a:bodyPr/>
          <a:lstStyle/>
          <a:p>
            <a:r>
              <a:rPr lang="en-US">
                <a:latin typeface="Songti SC" panose="02010600040101010101" pitchFamily="2" charset="-122"/>
                <a:ea typeface="Songti SC" panose="02010600040101010101" pitchFamily="2" charset="-122"/>
              </a:rPr>
              <a:t>Login, </a:t>
            </a:r>
            <a:r>
              <a:rPr lang="en-US" err="1">
                <a:latin typeface="Songti SC" panose="02010600040101010101" pitchFamily="2" charset="-122"/>
                <a:ea typeface="Songti SC" panose="02010600040101010101" pitchFamily="2" charset="-122"/>
              </a:rPr>
              <a:t>输入两次密码</a:t>
            </a:r>
            <a:r>
              <a:rPr lang="zh-CN" altLang="en-US">
                <a:latin typeface="Songti SC" panose="02010600040101010101" pitchFamily="2" charset="-122"/>
                <a:ea typeface="Songti SC" panose="02010600040101010101" pitchFamily="2" charset="-122"/>
              </a:rPr>
              <a:t>，都是</a:t>
            </a:r>
            <a:r>
              <a:rPr lang="en-US" altLang="zh-CN">
                <a:latin typeface="Songti SC" panose="02010600040101010101" pitchFamily="2" charset="-122"/>
                <a:ea typeface="Songti SC" panose="02010600040101010101" pitchFamily="2" charset="-122"/>
              </a:rPr>
              <a:t>Gadi</a:t>
            </a:r>
            <a:r>
              <a:rPr lang="zh-CN" altLang="en-US">
                <a:latin typeface="Songti SC" panose="02010600040101010101" pitchFamily="2" charset="-122"/>
                <a:ea typeface="Songti SC" panose="02010600040101010101" pitchFamily="2" charset="-122"/>
              </a:rPr>
              <a:t>的密码</a:t>
            </a:r>
            <a:endParaRPr lang="en-US">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06CC17D3-6F27-05AC-569F-A096CF1F11F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D2675AC-F0A5-4A23-37A6-CDF10D6F222B}"/>
              </a:ext>
            </a:extLst>
          </p:cNvPr>
          <p:cNvPicPr>
            <a:picLocks noChangeAspect="1"/>
          </p:cNvPicPr>
          <p:nvPr/>
        </p:nvPicPr>
        <p:blipFill>
          <a:blip r:embed="rId2"/>
          <a:stretch>
            <a:fillRect/>
          </a:stretch>
        </p:blipFill>
        <p:spPr>
          <a:xfrm>
            <a:off x="1824037" y="2555889"/>
            <a:ext cx="7772400" cy="1746222"/>
          </a:xfrm>
          <a:prstGeom prst="rect">
            <a:avLst/>
          </a:prstGeom>
        </p:spPr>
      </p:pic>
      <p:pic>
        <p:nvPicPr>
          <p:cNvPr id="5" name="Picture 4">
            <a:extLst>
              <a:ext uri="{FF2B5EF4-FFF2-40B4-BE49-F238E27FC236}">
                <a16:creationId xmlns:a16="http://schemas.microsoft.com/office/drawing/2014/main" id="{08C7225E-FB72-545A-21A0-21707AACF0F4}"/>
              </a:ext>
            </a:extLst>
          </p:cNvPr>
          <p:cNvPicPr>
            <a:picLocks noChangeAspect="1"/>
          </p:cNvPicPr>
          <p:nvPr/>
        </p:nvPicPr>
        <p:blipFill>
          <a:blip r:embed="rId3"/>
          <a:stretch>
            <a:fillRect/>
          </a:stretch>
        </p:blipFill>
        <p:spPr>
          <a:xfrm>
            <a:off x="1824037" y="4691121"/>
            <a:ext cx="7772400" cy="1428692"/>
          </a:xfrm>
          <a:prstGeom prst="rect">
            <a:avLst/>
          </a:prstGeom>
        </p:spPr>
      </p:pic>
    </p:spTree>
    <p:extLst>
      <p:ext uri="{BB962C8B-B14F-4D97-AF65-F5344CB8AC3E}">
        <p14:creationId xmlns:p14="http://schemas.microsoft.com/office/powerpoint/2010/main" val="217536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F282-AF41-C8FD-C775-66AA3F2C255F}"/>
              </a:ext>
            </a:extLst>
          </p:cNvPr>
          <p:cNvSpPr>
            <a:spLocks noGrp="1"/>
          </p:cNvSpPr>
          <p:nvPr>
            <p:ph type="title"/>
          </p:nvPr>
        </p:nvSpPr>
        <p:spPr/>
        <p:txBody>
          <a:bodyPr/>
          <a:lstStyle/>
          <a:p>
            <a:r>
              <a:rPr lang="en-US" err="1">
                <a:latin typeface="Songti SC" panose="02010600040101010101" pitchFamily="2" charset="-122"/>
                <a:ea typeface="Songti SC" panose="02010600040101010101" pitchFamily="2" charset="-122"/>
              </a:rPr>
              <a:t>原理</a:t>
            </a:r>
            <a:r>
              <a:rPr lang="en-US" altLang="zh-CN">
                <a:latin typeface="Songti SC" panose="02010600040101010101" pitchFamily="2" charset="-122"/>
                <a:ea typeface="Songti SC" panose="02010600040101010101" pitchFamily="2" charset="-122"/>
              </a:rPr>
              <a:t>:</a:t>
            </a:r>
            <a:r>
              <a:rPr lang="zh-CN" altLang="en-US">
                <a:latin typeface="Songti SC" panose="02010600040101010101" pitchFamily="2" charset="-122"/>
                <a:ea typeface="Songti SC" panose="02010600040101010101" pitchFamily="2" charset="-122"/>
              </a:rPr>
              <a:t> 第一次是</a:t>
            </a:r>
            <a:r>
              <a:rPr lang="en-US" altLang="zh-CN">
                <a:latin typeface="Songti SC" panose="02010600040101010101" pitchFamily="2" charset="-122"/>
                <a:ea typeface="Songti SC" panose="02010600040101010101" pitchFamily="2" charset="-122"/>
              </a:rPr>
              <a:t>login</a:t>
            </a:r>
            <a:r>
              <a:rPr lang="zh-CN" altLang="en-US">
                <a:latin typeface="Songti SC" panose="02010600040101010101" pitchFamily="2" charset="-122"/>
                <a:ea typeface="Songti SC" panose="02010600040101010101" pitchFamily="2" charset="-122"/>
              </a:rPr>
              <a:t> </a:t>
            </a:r>
            <a:r>
              <a:rPr lang="en-US" altLang="zh-CN">
                <a:latin typeface="Songti SC" panose="02010600040101010101" pitchFamily="2" charset="-122"/>
                <a:ea typeface="Songti SC" panose="02010600040101010101" pitchFamily="2" charset="-122"/>
              </a:rPr>
              <a:t>node</a:t>
            </a:r>
            <a:r>
              <a:rPr lang="zh-CN" altLang="en-US">
                <a:latin typeface="Songti SC" panose="02010600040101010101" pitchFamily="2" charset="-122"/>
                <a:ea typeface="Songti SC" panose="02010600040101010101" pitchFamily="2" charset="-122"/>
              </a:rPr>
              <a:t>，第二次是</a:t>
            </a:r>
            <a:r>
              <a:rPr lang="en-US" altLang="zh-CN">
                <a:latin typeface="Songti SC" panose="02010600040101010101" pitchFamily="2" charset="-122"/>
                <a:ea typeface="Songti SC" panose="02010600040101010101" pitchFamily="2" charset="-122"/>
              </a:rPr>
              <a:t>compute</a:t>
            </a:r>
            <a:r>
              <a:rPr lang="zh-CN" altLang="en-US">
                <a:latin typeface="Songti SC" panose="02010600040101010101" pitchFamily="2" charset="-122"/>
                <a:ea typeface="Songti SC" panose="02010600040101010101" pitchFamily="2" charset="-122"/>
              </a:rPr>
              <a:t> </a:t>
            </a:r>
            <a:r>
              <a:rPr lang="en-US" altLang="zh-CN">
                <a:latin typeface="Songti SC" panose="02010600040101010101" pitchFamily="2" charset="-122"/>
                <a:ea typeface="Songti SC" panose="02010600040101010101" pitchFamily="2" charset="-122"/>
              </a:rPr>
              <a:t>node</a:t>
            </a:r>
            <a:r>
              <a:rPr lang="zh-CN" altLang="en-US">
                <a:latin typeface="Songti SC" panose="02010600040101010101" pitchFamily="2" charset="-122"/>
                <a:ea typeface="Songti SC" panose="02010600040101010101" pitchFamily="2" charset="-122"/>
              </a:rPr>
              <a:t> </a:t>
            </a:r>
            <a:r>
              <a:rPr lang="en-US" altLang="zh-CN">
                <a:latin typeface="Songti SC" panose="02010600040101010101" pitchFamily="2" charset="-122"/>
                <a:ea typeface="Songti SC" panose="02010600040101010101" pitchFamily="2" charset="-122"/>
              </a:rPr>
              <a:t>(head</a:t>
            </a:r>
            <a:r>
              <a:rPr lang="zh-CN" altLang="en-US">
                <a:latin typeface="Songti SC" panose="02010600040101010101" pitchFamily="2" charset="-122"/>
                <a:ea typeface="Songti SC" panose="02010600040101010101" pitchFamily="2" charset="-122"/>
              </a:rPr>
              <a:t> </a:t>
            </a:r>
            <a:r>
              <a:rPr lang="en-US" altLang="zh-CN">
                <a:latin typeface="Songti SC" panose="02010600040101010101" pitchFamily="2" charset="-122"/>
                <a:ea typeface="Songti SC" panose="02010600040101010101" pitchFamily="2" charset="-122"/>
              </a:rPr>
              <a:t>node</a:t>
            </a:r>
            <a:r>
              <a:rPr lang="zh-CN" altLang="en-US">
                <a:latin typeface="Songti SC" panose="02010600040101010101" pitchFamily="2" charset="-122"/>
                <a:ea typeface="Songti SC" panose="02010600040101010101" pitchFamily="2" charset="-122"/>
              </a:rPr>
              <a:t> 给的权限</a:t>
            </a:r>
            <a:r>
              <a:rPr lang="en-US" altLang="zh-CN">
                <a:latin typeface="Songti SC" panose="02010600040101010101" pitchFamily="2" charset="-122"/>
                <a:ea typeface="Songti SC" panose="02010600040101010101" pitchFamily="2" charset="-122"/>
              </a:rPr>
              <a:t>)</a:t>
            </a:r>
            <a:endParaRPr lang="en-US">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3E8256D1-5849-6374-F540-A2ABECE846FF}"/>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4E186B0F-991E-ED38-6DD9-7AA96291A242}"/>
              </a:ext>
            </a:extLst>
          </p:cNvPr>
          <p:cNvPicPr>
            <a:picLocks noChangeAspect="1"/>
          </p:cNvPicPr>
          <p:nvPr/>
        </p:nvPicPr>
        <p:blipFill>
          <a:blip r:embed="rId2"/>
          <a:stretch>
            <a:fillRect/>
          </a:stretch>
        </p:blipFill>
        <p:spPr>
          <a:xfrm>
            <a:off x="838200" y="2333714"/>
            <a:ext cx="8531388" cy="3843249"/>
          </a:xfrm>
          <a:prstGeom prst="rect">
            <a:avLst/>
          </a:prstGeom>
        </p:spPr>
      </p:pic>
    </p:spTree>
    <p:extLst>
      <p:ext uri="{BB962C8B-B14F-4D97-AF65-F5344CB8AC3E}">
        <p14:creationId xmlns:p14="http://schemas.microsoft.com/office/powerpoint/2010/main" val="305370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6863-F372-0527-EF85-0C4B67AD0AF3}"/>
              </a:ext>
            </a:extLst>
          </p:cNvPr>
          <p:cNvSpPr>
            <a:spLocks noGrp="1"/>
          </p:cNvSpPr>
          <p:nvPr>
            <p:ph type="title"/>
          </p:nvPr>
        </p:nvSpPr>
        <p:spPr/>
        <p:txBody>
          <a:bodyPr/>
          <a:lstStyle/>
          <a:p>
            <a:r>
              <a:rPr lang="en-US" dirty="0" err="1">
                <a:latin typeface="Songti TC" panose="02010600040101010101" pitchFamily="2" charset="-120"/>
                <a:ea typeface="Songti TC" panose="02010600040101010101" pitchFamily="2" charset="-120"/>
              </a:rPr>
              <a:t>免密码登陆</a:t>
            </a:r>
            <a:endParaRPr lang="en-US" dirty="0">
              <a:latin typeface="Songti TC" panose="02010600040101010101" pitchFamily="2" charset="-120"/>
              <a:ea typeface="Songti TC" panose="02010600040101010101" pitchFamily="2" charset="-120"/>
            </a:endParaRPr>
          </a:p>
        </p:txBody>
      </p:sp>
      <p:sp>
        <p:nvSpPr>
          <p:cNvPr id="3" name="Content Placeholder 2">
            <a:extLst>
              <a:ext uri="{FF2B5EF4-FFF2-40B4-BE49-F238E27FC236}">
                <a16:creationId xmlns:a16="http://schemas.microsoft.com/office/drawing/2014/main" id="{F84B4941-D84D-74ED-E2EE-86C59BA3310F}"/>
              </a:ext>
            </a:extLst>
          </p:cNvPr>
          <p:cNvSpPr>
            <a:spLocks noGrp="1"/>
          </p:cNvSpPr>
          <p:nvPr>
            <p:ph idx="1"/>
          </p:nvPr>
        </p:nvSpPr>
        <p:spPr/>
        <p:txBody>
          <a:bodyPr>
            <a:normAutofit lnSpcReduction="10000"/>
          </a:bodyPr>
          <a:lstStyle/>
          <a:p>
            <a:r>
              <a:rPr lang="en-AU" dirty="0" err="1"/>
              <a:t>打开电脑命令行</a:t>
            </a:r>
            <a:r>
              <a:rPr lang="zh-CN" altLang="en-US" dirty="0"/>
              <a:t>，按照你的电脑根目录地址修改：</a:t>
            </a:r>
            <a:endParaRPr lang="en-AU" dirty="0"/>
          </a:p>
          <a:p>
            <a:pPr lvl="1"/>
            <a:r>
              <a:rPr lang="en-AU" dirty="0" err="1"/>
              <a:t>ssh</a:t>
            </a:r>
            <a:r>
              <a:rPr lang="en-AU" dirty="0"/>
              <a:t>-keygen -N "" -f ${HOME}/.</a:t>
            </a:r>
            <a:r>
              <a:rPr lang="en-AU" dirty="0" err="1"/>
              <a:t>ssh</a:t>
            </a:r>
            <a:r>
              <a:rPr lang="en-AU" dirty="0"/>
              <a:t>/</a:t>
            </a:r>
            <a:r>
              <a:rPr lang="en-AU" dirty="0" err="1"/>
              <a:t>id_rsa</a:t>
            </a:r>
            <a:r>
              <a:rPr lang="en-AU" dirty="0"/>
              <a:t>​</a:t>
            </a:r>
          </a:p>
          <a:p>
            <a:pPr lvl="1"/>
            <a:r>
              <a:rPr lang="en-AU" dirty="0" err="1"/>
              <a:t>ssh</a:t>
            </a:r>
            <a:r>
              <a:rPr lang="en-AU" dirty="0"/>
              <a:t>-copy-id</a:t>
            </a:r>
            <a:r>
              <a:rPr lang="zh-CN" altLang="en-US" dirty="0"/>
              <a:t> </a:t>
            </a:r>
            <a:r>
              <a:rPr lang="en-US" altLang="zh-CN" dirty="0">
                <a:solidFill>
                  <a:srgbClr val="A31515"/>
                </a:solidFill>
                <a:latin typeface="Menlo" panose="020B0609030804020204" pitchFamily="49" charset="0"/>
                <a:hlinkClick r:id="rId2"/>
              </a:rPr>
              <a:t>ab1234@</a:t>
            </a:r>
            <a:r>
              <a:rPr lang="en-AU" b="0" dirty="0">
                <a:solidFill>
                  <a:srgbClr val="A31515"/>
                </a:solidFill>
                <a:effectLst/>
                <a:latin typeface="Menlo" panose="020B0609030804020204" pitchFamily="49" charset="0"/>
                <a:hlinkClick r:id="rId2"/>
              </a:rPr>
              <a:t>gadi.nci.org.au</a:t>
            </a:r>
            <a:r>
              <a:rPr lang="zh-CN" altLang="en-US" b="0" dirty="0">
                <a:solidFill>
                  <a:srgbClr val="A31515"/>
                </a:solidFill>
                <a:effectLst/>
                <a:latin typeface="Menlo" panose="020B0609030804020204" pitchFamily="49" charset="0"/>
              </a:rPr>
              <a:t> </a:t>
            </a:r>
            <a:endParaRPr lang="en-AU" dirty="0"/>
          </a:p>
          <a:p>
            <a:pPr lvl="2"/>
            <a:r>
              <a:rPr lang="en-US" dirty="0" err="1"/>
              <a:t>会要求你输入密码</a:t>
            </a:r>
            <a:endParaRPr lang="en-AU" dirty="0"/>
          </a:p>
          <a:p>
            <a:r>
              <a:rPr lang="en-AU" dirty="0" err="1"/>
              <a:t>进到l</a:t>
            </a:r>
            <a:r>
              <a:rPr lang="en-US" altLang="zh-CN" dirty="0" err="1"/>
              <a:t>ogin</a:t>
            </a:r>
            <a:r>
              <a:rPr lang="zh-CN" altLang="en-US" dirty="0"/>
              <a:t> </a:t>
            </a:r>
            <a:r>
              <a:rPr lang="en-US" altLang="zh-CN" dirty="0"/>
              <a:t>node</a:t>
            </a:r>
            <a:r>
              <a:rPr lang="zh-CN" altLang="en-US" dirty="0"/>
              <a:t>后，按照你分配的机器修改地址，输入：</a:t>
            </a:r>
            <a:endParaRPr lang="en-AU" altLang="zh-CN" dirty="0"/>
          </a:p>
          <a:p>
            <a:pPr lvl="1"/>
            <a:r>
              <a:rPr lang="en-AU" dirty="0" err="1"/>
              <a:t>ssh</a:t>
            </a:r>
            <a:r>
              <a:rPr lang="en-AU" dirty="0"/>
              <a:t>-copy-id</a:t>
            </a:r>
            <a:r>
              <a:rPr lang="zh-CN" altLang="en-US" dirty="0"/>
              <a:t> </a:t>
            </a:r>
            <a:r>
              <a:rPr lang="en-US" altLang="zh-CN" dirty="0">
                <a:solidFill>
                  <a:srgbClr val="A31515"/>
                </a:solidFill>
                <a:latin typeface="Menlo" panose="020B0609030804020204" pitchFamily="49" charset="0"/>
                <a:hlinkClick r:id="rId3"/>
              </a:rPr>
              <a:t>ab1234@gadi-cpu-bdw-0001</a:t>
            </a:r>
            <a:r>
              <a:rPr lang="en-AU" b="0" dirty="0">
                <a:solidFill>
                  <a:srgbClr val="A31515"/>
                </a:solidFill>
                <a:effectLst/>
                <a:latin typeface="Menlo" panose="020B0609030804020204" pitchFamily="49" charset="0"/>
                <a:hlinkClick r:id="rId3"/>
              </a:rPr>
              <a:t>.gadi.nci.org.au</a:t>
            </a:r>
            <a:endParaRPr lang="en-AU" b="0" dirty="0">
              <a:solidFill>
                <a:srgbClr val="A31515"/>
              </a:solidFill>
              <a:effectLst/>
              <a:latin typeface="Menlo" panose="020B0609030804020204" pitchFamily="49" charset="0"/>
            </a:endParaRPr>
          </a:p>
          <a:p>
            <a:pPr lvl="1"/>
            <a:r>
              <a:rPr lang="en-US" dirty="0" err="1"/>
              <a:t>会要求你输入密码</a:t>
            </a:r>
            <a:endParaRPr lang="en-AU" dirty="0"/>
          </a:p>
          <a:p>
            <a:pPr marL="0" indent="0">
              <a:buNone/>
            </a:pPr>
            <a:endParaRPr lang="en-AU" dirty="0"/>
          </a:p>
          <a:p>
            <a:pPr algn="l"/>
            <a:r>
              <a:rPr lang="en-AU" dirty="0" err="1"/>
              <a:t>避免</a:t>
            </a:r>
            <a:r>
              <a:rPr lang="en-AU" dirty="0"/>
              <a:t> the 10-minute auto-logout:​</a:t>
            </a:r>
          </a:p>
          <a:p>
            <a:pPr algn="l"/>
            <a:r>
              <a:rPr lang="en-AU" dirty="0" err="1"/>
              <a:t>添加"exec</a:t>
            </a:r>
            <a:r>
              <a:rPr lang="en-AU" dirty="0"/>
              <a:t> env TMOUT=0 bash" to your $HOME/.</a:t>
            </a:r>
            <a:r>
              <a:rPr lang="en-AU" dirty="0" err="1"/>
              <a:t>bash_profile</a:t>
            </a:r>
            <a:r>
              <a:rPr lang="en-AU" dirty="0"/>
              <a:t>​</a:t>
            </a:r>
          </a:p>
          <a:p>
            <a:endParaRPr lang="en-US" dirty="0"/>
          </a:p>
        </p:txBody>
      </p:sp>
    </p:spTree>
    <p:extLst>
      <p:ext uri="{BB962C8B-B14F-4D97-AF65-F5344CB8AC3E}">
        <p14:creationId xmlns:p14="http://schemas.microsoft.com/office/powerpoint/2010/main" val="194785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E9A4-7503-B908-CC96-16C1048D3A58}"/>
              </a:ext>
            </a:extLst>
          </p:cNvPr>
          <p:cNvSpPr>
            <a:spLocks noGrp="1"/>
          </p:cNvSpPr>
          <p:nvPr>
            <p:ph type="title"/>
          </p:nvPr>
        </p:nvSpPr>
        <p:spPr/>
        <p:txBody>
          <a:bodyPr/>
          <a:lstStyle/>
          <a:p>
            <a:r>
              <a:rPr lang="en-US" err="1">
                <a:latin typeface="Songti SC" panose="02010600040101010101" pitchFamily="2" charset="-122"/>
                <a:ea typeface="Songti SC" panose="02010600040101010101" pitchFamily="2" charset="-122"/>
              </a:rPr>
              <a:t>可以干活了</a:t>
            </a:r>
            <a:endParaRPr lang="en-US">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8F80BFD8-22CC-9F7F-DEC5-BE85CBC32AD8}"/>
              </a:ext>
            </a:extLst>
          </p:cNvPr>
          <p:cNvSpPr>
            <a:spLocks noGrp="1"/>
          </p:cNvSpPr>
          <p:nvPr>
            <p:ph idx="1"/>
          </p:nvPr>
        </p:nvSpPr>
        <p:spPr/>
        <p:txBody>
          <a:bodyPr/>
          <a:lstStyle/>
          <a:p>
            <a:r>
              <a:rPr lang="en-US" dirty="0" err="1">
                <a:ea typeface="Songti SC" panose="02010600040101010101" pitchFamily="2" charset="-122"/>
              </a:rPr>
              <a:t>所有需要的软件都装到自己的根目录下</a:t>
            </a:r>
            <a:r>
              <a:rPr lang="zh-CN" altLang="en-US" dirty="0">
                <a:ea typeface="Songti SC" panose="02010600040101010101" pitchFamily="2" charset="-122"/>
              </a:rPr>
              <a:t>。没有额外的权限。但是</a:t>
            </a:r>
            <a:r>
              <a:rPr lang="en-US" altLang="zh-CN" dirty="0" err="1">
                <a:ea typeface="Songti SC" panose="02010600040101010101" pitchFamily="2" charset="-122"/>
              </a:rPr>
              <a:t>conda</a:t>
            </a:r>
            <a:r>
              <a:rPr lang="zh-CN" altLang="en-US" dirty="0">
                <a:ea typeface="Songti SC" panose="02010600040101010101" pitchFamily="2" charset="-122"/>
              </a:rPr>
              <a:t>还是比较好的。</a:t>
            </a:r>
            <a:endParaRPr lang="en-AU" altLang="zh-CN" dirty="0">
              <a:ea typeface="Songti SC" panose="02010600040101010101" pitchFamily="2" charset="-122"/>
            </a:endParaRPr>
          </a:p>
          <a:p>
            <a:r>
              <a:rPr lang="en-AU" altLang="zh-CN" dirty="0">
                <a:ea typeface="Songti SC" panose="02010600040101010101" pitchFamily="2" charset="-122"/>
              </a:rPr>
              <a:t>Login</a:t>
            </a:r>
            <a:r>
              <a:rPr lang="zh-CN" altLang="en-US" dirty="0">
                <a:ea typeface="Songti SC" panose="02010600040101010101" pitchFamily="2" charset="-122"/>
              </a:rPr>
              <a:t> </a:t>
            </a:r>
            <a:r>
              <a:rPr lang="en-US" altLang="zh-CN" dirty="0">
                <a:ea typeface="Songti SC" panose="02010600040101010101" pitchFamily="2" charset="-122"/>
              </a:rPr>
              <a:t>node</a:t>
            </a:r>
            <a:r>
              <a:rPr lang="zh-CN" altLang="en-US" dirty="0">
                <a:ea typeface="Songti SC" panose="02010600040101010101" pitchFamily="2" charset="-122"/>
              </a:rPr>
              <a:t>上不能做太多的事情，虽然免费：</a:t>
            </a:r>
            <a:endParaRPr lang="en-AU" altLang="zh-CN" dirty="0">
              <a:ea typeface="Songti SC" panose="02010600040101010101" pitchFamily="2" charset="-122"/>
            </a:endParaRPr>
          </a:p>
          <a:p>
            <a:pPr lvl="1"/>
            <a:r>
              <a:rPr lang="en-AU" altLang="zh-CN" dirty="0">
                <a:ea typeface="Songti SC" panose="02010600040101010101" pitchFamily="2" charset="-122"/>
              </a:rPr>
              <a:t>Usage </a:t>
            </a:r>
            <a:r>
              <a:rPr lang="en-AU" altLang="zh-CN" dirty="0"/>
              <a:t>Limit on Login Nodes</a:t>
            </a:r>
            <a:r>
              <a:rPr lang="zh-CN" altLang="en-US" dirty="0"/>
              <a:t> </a:t>
            </a:r>
            <a:r>
              <a:rPr lang="en-AU" altLang="zh-CN" dirty="0"/>
              <a:t>Users are encouraged to submit and monitor jobs, prepare scripts for job submissions, compile small applications, and transfer a small amount of data on the login nodes. To ensure fair usage of login node resources amongst all users, any processes that cumulatively use more than 30 minutes CPU time and/or instantaneously use more than 4 GiB memory on any login node will be killed immediately.</a:t>
            </a:r>
          </a:p>
        </p:txBody>
      </p:sp>
    </p:spTree>
    <p:extLst>
      <p:ext uri="{BB962C8B-B14F-4D97-AF65-F5344CB8AC3E}">
        <p14:creationId xmlns:p14="http://schemas.microsoft.com/office/powerpoint/2010/main" val="278490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FC79-106C-4217-37B2-D00263EBC903}"/>
              </a:ext>
            </a:extLst>
          </p:cNvPr>
          <p:cNvSpPr>
            <a:spLocks noGrp="1"/>
          </p:cNvSpPr>
          <p:nvPr>
            <p:ph type="title"/>
          </p:nvPr>
        </p:nvSpPr>
        <p:spPr/>
        <p:txBody>
          <a:bodyPr/>
          <a:lstStyle/>
          <a:p>
            <a:r>
              <a:rPr lang="en-US" dirty="0"/>
              <a:t>Storage node</a:t>
            </a:r>
            <a:r>
              <a:rPr lang="zh-CN" altLang="en-US" dirty="0"/>
              <a:t> </a:t>
            </a:r>
            <a:endParaRPr lang="en-US" dirty="0">
              <a:latin typeface="Songti TC" panose="02010600040101010101" pitchFamily="2" charset="-120"/>
              <a:ea typeface="Songti TC" panose="02010600040101010101" pitchFamily="2" charset="-120"/>
            </a:endParaRPr>
          </a:p>
        </p:txBody>
      </p:sp>
      <p:sp>
        <p:nvSpPr>
          <p:cNvPr id="3" name="Content Placeholder 2">
            <a:extLst>
              <a:ext uri="{FF2B5EF4-FFF2-40B4-BE49-F238E27FC236}">
                <a16:creationId xmlns:a16="http://schemas.microsoft.com/office/drawing/2014/main" id="{5DE0147C-E537-D42A-5EE4-31A2DCD37D46}"/>
              </a:ext>
            </a:extLst>
          </p:cNvPr>
          <p:cNvSpPr>
            <a:spLocks noGrp="1"/>
          </p:cNvSpPr>
          <p:nvPr>
            <p:ph idx="1"/>
          </p:nvPr>
        </p:nvSpPr>
        <p:spPr/>
        <p:txBody>
          <a:bodyPr/>
          <a:lstStyle/>
          <a:p>
            <a:r>
              <a:rPr lang="en-US" dirty="0" err="1"/>
              <a:t>理论上</a:t>
            </a:r>
            <a:r>
              <a:rPr lang="zh-CN" altLang="en-US" dirty="0"/>
              <a:t>，</a:t>
            </a:r>
            <a:r>
              <a:rPr lang="en-US" dirty="0" err="1"/>
              <a:t>每个CSE的账户都应该能访问三个folder</a:t>
            </a:r>
            <a:r>
              <a:rPr lang="en-US" altLang="zh-CN" dirty="0"/>
              <a:t>,</a:t>
            </a:r>
            <a:r>
              <a:rPr lang="zh-CN" altLang="en-US" dirty="0"/>
              <a:t> </a:t>
            </a:r>
            <a:r>
              <a:rPr lang="en-US" dirty="0" err="1"/>
              <a:t>可以存数据</a:t>
            </a:r>
            <a:r>
              <a:rPr lang="zh-CN" altLang="en-US" dirty="0"/>
              <a:t>：</a:t>
            </a:r>
            <a:endParaRPr lang="en-AU" altLang="zh-CN" dirty="0"/>
          </a:p>
          <a:p>
            <a:pPr lvl="1"/>
            <a:r>
              <a:rPr lang="en-US" altLang="zh-CN" dirty="0"/>
              <a:t>/home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10GB</a:t>
            </a:r>
            <a:r>
              <a:rPr lang="zh-CN" altLang="en-US" dirty="0">
                <a:sym typeface="Wingdings" pitchFamily="2" charset="2"/>
              </a:rPr>
              <a:t> 十分小</a:t>
            </a:r>
            <a:endParaRPr lang="en-US" altLang="zh-CN" dirty="0"/>
          </a:p>
          <a:p>
            <a:pPr lvl="1"/>
            <a:r>
              <a:rPr lang="en-US" altLang="zh-CN" dirty="0"/>
              <a:t>/scratch</a:t>
            </a:r>
            <a:r>
              <a:rPr lang="zh-CN" altLang="en-US" dirty="0"/>
              <a:t> </a:t>
            </a:r>
            <a:r>
              <a:rPr lang="en-US" altLang="zh-CN" dirty="0">
                <a:sym typeface="Wingdings" pitchFamily="2" charset="2"/>
              </a:rPr>
              <a:t></a:t>
            </a:r>
            <a:r>
              <a:rPr lang="zh-CN" altLang="en-US" dirty="0">
                <a:sym typeface="Wingdings" pitchFamily="2" charset="2"/>
              </a:rPr>
              <a:t>临时文件存储，当成缓存，不要存到这，会被清理掉。计算的缓存可以存到这，但是例如</a:t>
            </a:r>
            <a:r>
              <a:rPr lang="en-US" altLang="zh-CN" dirty="0">
                <a:sym typeface="Wingdings" pitchFamily="2" charset="2"/>
              </a:rPr>
              <a:t>checkpoint</a:t>
            </a:r>
            <a:r>
              <a:rPr lang="zh-CN" altLang="en-US" dirty="0">
                <a:sym typeface="Wingdings" pitchFamily="2" charset="2"/>
              </a:rPr>
              <a:t>就不能放到这</a:t>
            </a:r>
            <a:endParaRPr lang="en-US" altLang="zh-CN" dirty="0"/>
          </a:p>
          <a:p>
            <a:pPr lvl="1"/>
            <a:r>
              <a:rPr lang="en-US" altLang="zh-CN" dirty="0"/>
              <a:t>/g/data</a:t>
            </a:r>
            <a:r>
              <a:rPr lang="zh-CN" altLang="en-US" dirty="0"/>
              <a:t> </a:t>
            </a:r>
            <a:r>
              <a:rPr lang="en-US" altLang="zh-CN" dirty="0">
                <a:sym typeface="Wingdings" pitchFamily="2" charset="2"/>
              </a:rPr>
              <a:t></a:t>
            </a:r>
            <a:r>
              <a:rPr lang="zh-CN" altLang="en-US" dirty="0">
                <a:sym typeface="Wingdings" pitchFamily="2" charset="2"/>
              </a:rPr>
              <a:t> 按照给你分配的组别不同而不同。</a:t>
            </a:r>
            <a:endParaRPr lang="en-AU" altLang="zh-CN" dirty="0">
              <a:sym typeface="Wingdings" pitchFamily="2" charset="2"/>
            </a:endParaRPr>
          </a:p>
          <a:p>
            <a:r>
              <a:rPr lang="zh-CN" altLang="en-US" dirty="0">
                <a:sym typeface="Wingdings" pitchFamily="2" charset="2"/>
              </a:rPr>
              <a:t>建议使用</a:t>
            </a:r>
            <a:r>
              <a:rPr lang="en-US" altLang="zh-CN" dirty="0">
                <a:sym typeface="Wingdings" pitchFamily="2" charset="2"/>
              </a:rPr>
              <a:t>/g/data</a:t>
            </a:r>
            <a:r>
              <a:rPr lang="zh-CN" altLang="en-US" dirty="0">
                <a:sym typeface="Wingdings" pitchFamily="2" charset="2"/>
              </a:rPr>
              <a:t>作为工作目录。</a:t>
            </a:r>
            <a:endParaRPr lang="en-AU" altLang="zh-CN" dirty="0">
              <a:sym typeface="Wingdings" pitchFamily="2" charset="2"/>
            </a:endParaRPr>
          </a:p>
          <a:p>
            <a:r>
              <a:rPr lang="en-US" altLang="zh-CN" dirty="0">
                <a:sym typeface="Wingdings" pitchFamily="2" charset="2"/>
              </a:rPr>
              <a:t>/g/data/ey69</a:t>
            </a:r>
            <a:r>
              <a:rPr lang="zh-CN" altLang="en-US" dirty="0">
                <a:sym typeface="Wingdings" pitchFamily="2" charset="2"/>
              </a:rPr>
              <a:t>的</a:t>
            </a:r>
            <a:r>
              <a:rPr lang="en-US" altLang="zh-CN" dirty="0">
                <a:sym typeface="Wingdings" pitchFamily="2" charset="2"/>
              </a:rPr>
              <a:t>folder</a:t>
            </a:r>
            <a:r>
              <a:rPr lang="zh-CN" altLang="en-US" dirty="0">
                <a:sym typeface="Wingdings" pitchFamily="2" charset="2"/>
              </a:rPr>
              <a:t>是所有人共享的，没有单独的区域。</a:t>
            </a:r>
            <a:endParaRPr lang="en-AU" altLang="zh-CN" dirty="0">
              <a:sym typeface="Wingdings" pitchFamily="2" charset="2"/>
            </a:endParaRPr>
          </a:p>
          <a:p>
            <a:r>
              <a:rPr lang="en-US" altLang="zh-CN" dirty="0">
                <a:sym typeface="Wingdings" pitchFamily="2" charset="2"/>
              </a:rPr>
              <a:t>/g/data/ey69</a:t>
            </a:r>
            <a:r>
              <a:rPr lang="zh-CN" altLang="en-US" dirty="0">
                <a:sym typeface="Wingdings" pitchFamily="2" charset="2"/>
              </a:rPr>
              <a:t>的权限</a:t>
            </a:r>
            <a:r>
              <a:rPr lang="en-US" altLang="zh-CN" dirty="0">
                <a:sym typeface="Wingdings" pitchFamily="2" charset="2"/>
              </a:rPr>
              <a:t>:</a:t>
            </a:r>
            <a:r>
              <a:rPr lang="zh-CN" altLang="en-US" dirty="0">
                <a:sym typeface="Wingdings" pitchFamily="2" charset="2"/>
              </a:rPr>
              <a:t> 所有人都有</a:t>
            </a:r>
            <a:r>
              <a:rPr lang="en-US" altLang="zh-CN" dirty="0">
                <a:sym typeface="Wingdings" pitchFamily="2" charset="2"/>
              </a:rPr>
              <a:t>read</a:t>
            </a:r>
            <a:r>
              <a:rPr lang="zh-CN" altLang="en-US" dirty="0">
                <a:sym typeface="Wingdings" pitchFamily="2" charset="2"/>
              </a:rPr>
              <a:t>，自己有</a:t>
            </a:r>
            <a:r>
              <a:rPr lang="en-US" altLang="zh-CN" dirty="0">
                <a:sym typeface="Wingdings" pitchFamily="2" charset="2"/>
              </a:rPr>
              <a:t>write</a:t>
            </a:r>
            <a:r>
              <a:rPr lang="zh-CN" altLang="en-US">
                <a:sym typeface="Wingdings" pitchFamily="2" charset="2"/>
              </a:rPr>
              <a:t>权限</a:t>
            </a:r>
            <a:endParaRPr lang="en-US" altLang="zh-CN" dirty="0"/>
          </a:p>
        </p:txBody>
      </p:sp>
    </p:spTree>
    <p:extLst>
      <p:ext uri="{BB962C8B-B14F-4D97-AF65-F5344CB8AC3E}">
        <p14:creationId xmlns:p14="http://schemas.microsoft.com/office/powerpoint/2010/main" val="269196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9F16-546F-EE4E-6D12-8D17732759A9}"/>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使用PBS脚本</a:t>
            </a:r>
            <a:r>
              <a:rPr lang="zh-CN" altLang="en-US" dirty="0">
                <a:latin typeface="Songti SC" panose="02010600040101010101" pitchFamily="2" charset="-122"/>
                <a:ea typeface="Songti SC" panose="02010600040101010101" pitchFamily="2" charset="-122"/>
              </a:rPr>
              <a:t>，</a:t>
            </a:r>
            <a:r>
              <a:rPr lang="en-US" dirty="0" err="1">
                <a:latin typeface="Songti SC" panose="02010600040101010101" pitchFamily="2" charset="-122"/>
                <a:ea typeface="Songti SC" panose="02010600040101010101" pitchFamily="2" charset="-122"/>
              </a:rPr>
              <a:t>执行代码</a:t>
            </a:r>
            <a:r>
              <a:rPr lang="zh-CN" altLang="en-US" dirty="0">
                <a:latin typeface="Songti SC" panose="02010600040101010101" pitchFamily="2" charset="-122"/>
                <a:ea typeface="Songti SC" panose="02010600040101010101" pitchFamily="2" charset="-122"/>
              </a:rPr>
              <a:t> </a:t>
            </a:r>
            <a:r>
              <a:rPr lang="en-US" altLang="zh-CN" dirty="0"/>
              <a:t>- </a:t>
            </a:r>
            <a:r>
              <a:rPr lang="en-AU" altLang="zh-CN"/>
              <a:t>example</a:t>
            </a:r>
            <a:endParaRPr lang="en-US" dirty="0"/>
          </a:p>
        </p:txBody>
      </p:sp>
      <p:sp>
        <p:nvSpPr>
          <p:cNvPr id="3" name="Content Placeholder 2">
            <a:extLst>
              <a:ext uri="{FF2B5EF4-FFF2-40B4-BE49-F238E27FC236}">
                <a16:creationId xmlns:a16="http://schemas.microsoft.com/office/drawing/2014/main" id="{33346E96-9970-D79E-3DB0-B0D9057EE490}"/>
              </a:ext>
            </a:extLst>
          </p:cNvPr>
          <p:cNvSpPr>
            <a:spLocks noGrp="1"/>
          </p:cNvSpPr>
          <p:nvPr>
            <p:ph idx="1"/>
          </p:nvPr>
        </p:nvSpPr>
        <p:spPr/>
        <p:txBody>
          <a:bodyPr>
            <a:normAutofit fontScale="85000" lnSpcReduction="20000"/>
          </a:bodyPr>
          <a:lstStyle/>
          <a:p>
            <a:r>
              <a:rPr lang="en-AU" sz="1800" dirty="0">
                <a:effectLst/>
                <a:latin typeface="Times New Roman" panose="02020603050405020304" pitchFamily="18" charset="0"/>
                <a:ea typeface="Times New Roman" panose="02020603050405020304" pitchFamily="18" charset="0"/>
              </a:rPr>
              <a:t>You have a project like:</a:t>
            </a:r>
          </a:p>
          <a:p>
            <a:pPr marL="457200"/>
            <a:r>
              <a:rPr lang="en-AU" sz="1800" dirty="0">
                <a:effectLst/>
                <a:latin typeface="Times New Roman" panose="02020603050405020304" pitchFamily="18" charset="0"/>
                <a:ea typeface="Times New Roman" panose="02020603050405020304" pitchFamily="18" charset="0"/>
              </a:rPr>
              <a:t>├── datasets</a:t>
            </a:r>
          </a:p>
          <a:p>
            <a:pPr marL="457200"/>
            <a:r>
              <a:rPr lang="en-AU" sz="1800" dirty="0">
                <a:effectLst/>
                <a:latin typeface="Times New Roman" panose="02020603050405020304" pitchFamily="18" charset="0"/>
                <a:ea typeface="Times New Roman" panose="02020603050405020304" pitchFamily="18" charset="0"/>
              </a:rPr>
              <a:t>│   ├── dataset_1.py</a:t>
            </a:r>
          </a:p>
          <a:p>
            <a:pPr marL="457200"/>
            <a:r>
              <a:rPr lang="en-AU" sz="1800" dirty="0">
                <a:effectLst/>
                <a:latin typeface="Times New Roman" panose="02020603050405020304" pitchFamily="18" charset="0"/>
                <a:ea typeface="Times New Roman" panose="02020603050405020304" pitchFamily="18" charset="0"/>
              </a:rPr>
              <a:t>│   ├── __</a:t>
            </a:r>
            <a:r>
              <a:rPr lang="en-AU" sz="1800" dirty="0" err="1">
                <a:effectLst/>
                <a:latin typeface="Times New Roman" panose="02020603050405020304" pitchFamily="18" charset="0"/>
                <a:ea typeface="Times New Roman" panose="02020603050405020304" pitchFamily="18" charset="0"/>
              </a:rPr>
              <a:t>init</a:t>
            </a:r>
            <a:r>
              <a:rPr lang="en-AU" sz="1800" dirty="0">
                <a:effectLst/>
                <a:latin typeface="Times New Roman" panose="02020603050405020304" pitchFamily="18" charset="0"/>
                <a:ea typeface="Times New Roman" panose="02020603050405020304" pitchFamily="18" charset="0"/>
              </a:rPr>
              <a:t>__.</a:t>
            </a:r>
            <a:r>
              <a:rPr lang="en-AU" sz="1800" dirty="0" err="1">
                <a:effectLst/>
                <a:latin typeface="Times New Roman" panose="02020603050405020304" pitchFamily="18" charset="0"/>
                <a:ea typeface="Times New Roman" panose="02020603050405020304" pitchFamily="18" charset="0"/>
              </a:rPr>
              <a:t>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 </a:t>
            </a:r>
            <a:r>
              <a:rPr lang="en-AU" sz="1800" dirty="0" err="1">
                <a:effectLst/>
                <a:latin typeface="Times New Roman" panose="02020603050405020304" pitchFamily="18" charset="0"/>
                <a:ea typeface="Times New Roman" panose="02020603050405020304" pitchFamily="18" charset="0"/>
              </a:rPr>
              <a:t>video_transform.py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figs</a:t>
            </a:r>
          </a:p>
          <a:p>
            <a:pPr marL="457200"/>
            <a:r>
              <a:rPr lang="en-AU" sz="1800" dirty="0">
                <a:effectLst/>
                <a:latin typeface="Times New Roman" panose="02020603050405020304" pitchFamily="18" charset="0"/>
                <a:ea typeface="Times New Roman" panose="02020603050405020304" pitchFamily="18" charset="0"/>
              </a:rPr>
              <a:t>├── </a:t>
            </a:r>
            <a:r>
              <a:rPr lang="en-AU" sz="1800" dirty="0" err="1">
                <a:effectLst/>
                <a:latin typeface="Times New Roman" panose="02020603050405020304" pitchFamily="18" charset="0"/>
                <a:ea typeface="Times New Roman" panose="02020603050405020304" pitchFamily="18" charset="0"/>
              </a:rPr>
              <a:t>main.py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models</a:t>
            </a:r>
          </a:p>
          <a:p>
            <a:pPr marL="457200"/>
            <a:r>
              <a:rPr lang="en-AU" sz="1800" dirty="0">
                <a:effectLst/>
                <a:latin typeface="Times New Roman" panose="02020603050405020304" pitchFamily="18" charset="0"/>
                <a:ea typeface="Times New Roman" panose="02020603050405020304" pitchFamily="18" charset="0"/>
              </a:rPr>
              <a:t>│   ├── __</a:t>
            </a:r>
            <a:r>
              <a:rPr lang="en-AU" sz="1800" dirty="0" err="1">
                <a:effectLst/>
                <a:latin typeface="Times New Roman" panose="02020603050405020304" pitchFamily="18" charset="0"/>
                <a:ea typeface="Times New Roman" panose="02020603050405020304" pitchFamily="18" charset="0"/>
              </a:rPr>
              <a:t>init</a:t>
            </a:r>
            <a:r>
              <a:rPr lang="en-AU" sz="1800" dirty="0">
                <a:effectLst/>
                <a:latin typeface="Times New Roman" panose="02020603050405020304" pitchFamily="18" charset="0"/>
                <a:ea typeface="Times New Roman" panose="02020603050405020304" pitchFamily="18" charset="0"/>
              </a:rPr>
              <a:t>__.</a:t>
            </a:r>
            <a:r>
              <a:rPr lang="en-AU" sz="1800" dirty="0" err="1">
                <a:effectLst/>
                <a:latin typeface="Times New Roman" panose="02020603050405020304" pitchFamily="18" charset="0"/>
                <a:ea typeface="Times New Roman" panose="02020603050405020304" pitchFamily="18" charset="0"/>
              </a:rPr>
              <a:t>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 </a:t>
            </a:r>
            <a:r>
              <a:rPr lang="en-AU" sz="1800" dirty="0" err="1">
                <a:effectLst/>
                <a:latin typeface="Times New Roman" panose="02020603050405020304" pitchFamily="18" charset="0"/>
                <a:ea typeface="Times New Roman" panose="02020603050405020304" pitchFamily="18" charset="0"/>
              </a:rPr>
              <a:t>MyModel.py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a:t>
            </a:r>
            <a:r>
              <a:rPr lang="en-AU" sz="1800" dirty="0" err="1">
                <a:effectLst/>
                <a:latin typeface="Times New Roman" panose="02020603050405020304" pitchFamily="18" charset="0"/>
                <a:ea typeface="Times New Roman" panose="02020603050405020304" pitchFamily="18" charset="0"/>
              </a:rPr>
              <a:t>options.py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a:t>
            </a:r>
            <a:r>
              <a:rPr lang="en-AU" sz="1800" dirty="0" err="1">
                <a:effectLst/>
                <a:latin typeface="Times New Roman" panose="02020603050405020304" pitchFamily="18" charset="0"/>
                <a:ea typeface="Times New Roman" panose="02020603050405020304" pitchFamily="18" charset="0"/>
              </a:rPr>
              <a:t>solver.py</a:t>
            </a:r>
            <a:endParaRPr lang="en-AU" sz="1800" dirty="0">
              <a:effectLst/>
              <a:latin typeface="Times New Roman" panose="02020603050405020304" pitchFamily="18" charset="0"/>
              <a:ea typeface="Times New Roman" panose="02020603050405020304" pitchFamily="18" charset="0"/>
            </a:endParaRPr>
          </a:p>
          <a:p>
            <a:pPr marL="457200"/>
            <a:r>
              <a:rPr lang="en-AU" sz="1800" dirty="0">
                <a:effectLst/>
                <a:latin typeface="Times New Roman" panose="02020603050405020304" pitchFamily="18" charset="0"/>
                <a:ea typeface="Times New Roman" panose="02020603050405020304" pitchFamily="18" charset="0"/>
              </a:rPr>
              <a:t>└── </a:t>
            </a:r>
            <a:r>
              <a:rPr lang="en-AU" sz="1800" dirty="0" err="1">
                <a:effectLst/>
                <a:latin typeface="Times New Roman" panose="02020603050405020304" pitchFamily="18" charset="0"/>
                <a:ea typeface="Times New Roman" panose="02020603050405020304" pitchFamily="18" charset="0"/>
              </a:rPr>
              <a:t>utils.py</a:t>
            </a:r>
            <a:endParaRPr lang="en-AU" sz="1800" dirty="0">
              <a:effectLst/>
              <a:latin typeface="Times New Roman" panose="02020603050405020304" pitchFamily="18" charset="0"/>
              <a:ea typeface="Times New Roman" panose="02020603050405020304" pitchFamily="18" charset="0"/>
            </a:endParaRPr>
          </a:p>
          <a:p>
            <a:r>
              <a:rPr lang="en-AU" sz="1800" dirty="0">
                <a:effectLst/>
                <a:latin typeface="Times New Roman" panose="02020603050405020304" pitchFamily="18" charset="0"/>
                <a:ea typeface="Times New Roman" panose="02020603050405020304" pitchFamily="18" charset="0"/>
              </a:rPr>
              <a:t>Normally, you can run: </a:t>
            </a:r>
          </a:p>
          <a:p>
            <a:pPr>
              <a:lnSpc>
                <a:spcPts val="1350"/>
              </a:lnSpc>
            </a:pPr>
            <a:r>
              <a:rPr lang="en-AU" sz="1800" dirty="0">
                <a:solidFill>
                  <a:srgbClr val="000000"/>
                </a:solidFill>
                <a:effectLst/>
                <a:latin typeface="Times New Roman" panose="02020603050405020304" pitchFamily="18" charset="0"/>
                <a:ea typeface="Times New Roman" panose="02020603050405020304" pitchFamily="18" charset="0"/>
              </a:rPr>
              <a:t>	</a:t>
            </a:r>
            <a:r>
              <a:rPr lang="en-AU" sz="1800" dirty="0">
                <a:solidFill>
                  <a:srgbClr val="3B3B3B"/>
                </a:solidFill>
                <a:effectLst/>
                <a:latin typeface="Menlo" panose="020B0609030804020204" pitchFamily="49" charset="0"/>
                <a:ea typeface="Times New Roman" panose="02020603050405020304" pitchFamily="18" charset="0"/>
              </a:rPr>
              <a:t>python </a:t>
            </a:r>
            <a:r>
              <a:rPr lang="en-AU" sz="1800" dirty="0" err="1">
                <a:solidFill>
                  <a:srgbClr val="3B3B3B"/>
                </a:solidFill>
                <a:effectLst/>
                <a:latin typeface="Menlo" panose="020B0609030804020204" pitchFamily="49" charset="0"/>
                <a:ea typeface="Times New Roman" panose="02020603050405020304" pitchFamily="18" charset="0"/>
              </a:rPr>
              <a:t>main.py</a:t>
            </a:r>
            <a:r>
              <a:rPr lang="en-AU" sz="1800" dirty="0">
                <a:solidFill>
                  <a:srgbClr val="3B3B3B"/>
                </a:solidFill>
                <a:effectLst/>
                <a:latin typeface="Menlo" panose="020B0609030804020204" pitchFamily="49" charset="0"/>
                <a:ea typeface="Times New Roman" panose="02020603050405020304" pitchFamily="18" charset="0"/>
              </a:rPr>
              <a:t> --dataset dataset_1</a:t>
            </a:r>
            <a:endParaRPr lang="en-AU"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6154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A4FB-95DB-948A-3124-B1EF3811356D}"/>
              </a:ext>
            </a:extLst>
          </p:cNvPr>
          <p:cNvSpPr>
            <a:spLocks noGrp="1"/>
          </p:cNvSpPr>
          <p:nvPr>
            <p:ph type="title"/>
          </p:nvPr>
        </p:nvSpPr>
        <p:spPr/>
        <p:txBody>
          <a:bodyPr/>
          <a:lstStyle/>
          <a:p>
            <a:r>
              <a:rPr lang="en-US" altLang="zh-CN">
                <a:latin typeface="+mn-lt"/>
                <a:ea typeface="Songti SC" panose="02010600040101010101" pitchFamily="2" charset="-122"/>
              </a:rPr>
              <a:t>Gadi</a:t>
            </a:r>
            <a:r>
              <a:rPr lang="zh-CN" altLang="en-US">
                <a:latin typeface="+mn-lt"/>
                <a:ea typeface="Songti SC" panose="02010600040101010101" pitchFamily="2" charset="-122"/>
              </a:rPr>
              <a:t> 结构</a:t>
            </a:r>
            <a:endParaRPr lang="en-US">
              <a:latin typeface="+mn-lt"/>
              <a:ea typeface="Songti SC" panose="02010600040101010101" pitchFamily="2" charset="-122"/>
            </a:endParaRPr>
          </a:p>
        </p:txBody>
      </p:sp>
      <p:pic>
        <p:nvPicPr>
          <p:cNvPr id="4" name="Content Placeholder 3">
            <a:extLst>
              <a:ext uri="{FF2B5EF4-FFF2-40B4-BE49-F238E27FC236}">
                <a16:creationId xmlns:a16="http://schemas.microsoft.com/office/drawing/2014/main" id="{31F87E43-BA78-126B-6DF6-8A349D129A32}"/>
              </a:ext>
            </a:extLst>
          </p:cNvPr>
          <p:cNvPicPr>
            <a:picLocks noGrp="1" noChangeAspect="1"/>
          </p:cNvPicPr>
          <p:nvPr>
            <p:ph idx="1"/>
          </p:nvPr>
        </p:nvPicPr>
        <p:blipFill>
          <a:blip r:embed="rId2"/>
          <a:stretch>
            <a:fillRect/>
          </a:stretch>
        </p:blipFill>
        <p:spPr>
          <a:xfrm>
            <a:off x="1208196" y="1825625"/>
            <a:ext cx="9775608" cy="4351338"/>
          </a:xfrm>
          <a:prstGeom prst="rect">
            <a:avLst/>
          </a:prstGeom>
        </p:spPr>
      </p:pic>
    </p:spTree>
    <p:extLst>
      <p:ext uri="{BB962C8B-B14F-4D97-AF65-F5344CB8AC3E}">
        <p14:creationId xmlns:p14="http://schemas.microsoft.com/office/powerpoint/2010/main" val="898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E27D-A04D-A524-9A71-A7510B67ED16}"/>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关于PBS</a:t>
            </a:r>
            <a:r>
              <a:rPr lang="zh-CN" altLang="en-US" dirty="0">
                <a:latin typeface="Songti SC" panose="02010600040101010101" pitchFamily="2" charset="-122"/>
                <a:ea typeface="Songti SC" panose="02010600040101010101" pitchFamily="2" charset="-122"/>
              </a:rPr>
              <a:t>，需要知道如下命令</a:t>
            </a:r>
            <a:endParaRPr lang="en-US" dirty="0">
              <a:latin typeface="Songti SC" panose="02010600040101010101" pitchFamily="2" charset="-122"/>
              <a:ea typeface="Songti SC" panose="02010600040101010101" pitchFamily="2" charset="-122"/>
            </a:endParaRPr>
          </a:p>
        </p:txBody>
      </p:sp>
      <p:graphicFrame>
        <p:nvGraphicFramePr>
          <p:cNvPr id="4" name="Content Placeholder 3">
            <a:extLst>
              <a:ext uri="{FF2B5EF4-FFF2-40B4-BE49-F238E27FC236}">
                <a16:creationId xmlns:a16="http://schemas.microsoft.com/office/drawing/2014/main" id="{D0B625BF-B183-5B13-A3EC-B4AD3D266B47}"/>
              </a:ext>
            </a:extLst>
          </p:cNvPr>
          <p:cNvGraphicFramePr>
            <a:graphicFrameLocks noGrp="1"/>
          </p:cNvGraphicFramePr>
          <p:nvPr>
            <p:ph idx="1"/>
            <p:extLst>
              <p:ext uri="{D42A27DB-BD31-4B8C-83A1-F6EECF244321}">
                <p14:modId xmlns:p14="http://schemas.microsoft.com/office/powerpoint/2010/main" val="3450192766"/>
              </p:ext>
            </p:extLst>
          </p:nvPr>
        </p:nvGraphicFramePr>
        <p:xfrm>
          <a:off x="838200" y="1564564"/>
          <a:ext cx="10202091" cy="4445043"/>
        </p:xfrm>
        <a:graphic>
          <a:graphicData uri="http://schemas.openxmlformats.org/drawingml/2006/table">
            <a:tbl>
              <a:tblPr firstRow="1" firstCol="1" bandRow="1">
                <a:tableStyleId>{5C22544A-7EE6-4342-B048-85BDC9FD1C3A}</a:tableStyleId>
              </a:tblPr>
              <a:tblGrid>
                <a:gridCol w="635933">
                  <a:extLst>
                    <a:ext uri="{9D8B030D-6E8A-4147-A177-3AD203B41FA5}">
                      <a16:colId xmlns:a16="http://schemas.microsoft.com/office/drawing/2014/main" val="238791293"/>
                    </a:ext>
                  </a:extLst>
                </a:gridCol>
                <a:gridCol w="3368636">
                  <a:extLst>
                    <a:ext uri="{9D8B030D-6E8A-4147-A177-3AD203B41FA5}">
                      <a16:colId xmlns:a16="http://schemas.microsoft.com/office/drawing/2014/main" val="3951533037"/>
                    </a:ext>
                  </a:extLst>
                </a:gridCol>
                <a:gridCol w="6197522">
                  <a:extLst>
                    <a:ext uri="{9D8B030D-6E8A-4147-A177-3AD203B41FA5}">
                      <a16:colId xmlns:a16="http://schemas.microsoft.com/office/drawing/2014/main" val="3553809366"/>
                    </a:ext>
                  </a:extLst>
                </a:gridCol>
              </a:tblGrid>
              <a:tr h="432402">
                <a:tc>
                  <a:txBody>
                    <a:bodyPr/>
                    <a:lstStyle/>
                    <a:p>
                      <a:r>
                        <a:rPr lang="en-AU" sz="1800" kern="100">
                          <a:effectLst/>
                        </a:rPr>
                        <a:t>item</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Command</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Meaning </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7316812"/>
                  </a:ext>
                </a:extLst>
              </a:tr>
              <a:tr h="384889">
                <a:tc>
                  <a:txBody>
                    <a:bodyPr/>
                    <a:lstStyle/>
                    <a:p>
                      <a:r>
                        <a:rPr lang="en-AU" sz="1800" kern="100">
                          <a:effectLst/>
                        </a:rPr>
                        <a:t>1</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kern="100">
                          <a:effectLst/>
                        </a:rPr>
                        <a:t>#PBS -S /bin/bash</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‘python </a:t>
                      </a:r>
                      <a:r>
                        <a:rPr lang="en-AU" sz="1800" kern="100" dirty="0" err="1">
                          <a:effectLst/>
                        </a:rPr>
                        <a:t>main.py</a:t>
                      </a:r>
                      <a:r>
                        <a:rPr lang="en-AU" sz="1800" kern="100" dirty="0">
                          <a:effectLst/>
                        </a:rPr>
                        <a:t> --dataset dataset_1’ </a:t>
                      </a:r>
                      <a:r>
                        <a:rPr lang="en-AU" sz="1800" kern="100" dirty="0" err="1">
                          <a:effectLst/>
                        </a:rPr>
                        <a:t>下面的命令是在bash上运行</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2454516"/>
                  </a:ext>
                </a:extLst>
              </a:tr>
              <a:tr h="384889">
                <a:tc>
                  <a:txBody>
                    <a:bodyPr/>
                    <a:lstStyle/>
                    <a:p>
                      <a:r>
                        <a:rPr lang="en-AU" sz="1800" kern="100" dirty="0">
                          <a:effectLst/>
                        </a:rPr>
                        <a:t>2</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kern="100" dirty="0">
                          <a:effectLst/>
                        </a:rPr>
                        <a:t>#PBS -q </a:t>
                      </a:r>
                      <a:r>
                        <a:rPr lang="en-US" sz="1800" kern="100" dirty="0" err="1">
                          <a:effectLst/>
                        </a:rPr>
                        <a:t>gpuvolta</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‘python </a:t>
                      </a:r>
                      <a:r>
                        <a:rPr lang="en-AU" sz="1800" kern="100" dirty="0" err="1">
                          <a:effectLst/>
                        </a:rPr>
                        <a:t>main.py</a:t>
                      </a:r>
                      <a:r>
                        <a:rPr lang="en-AU" sz="1800" kern="100" dirty="0">
                          <a:effectLst/>
                        </a:rPr>
                        <a:t> --dataset dataset_1’ </a:t>
                      </a:r>
                      <a:r>
                        <a:rPr lang="en-AU" sz="1800" kern="100" dirty="0" err="1">
                          <a:effectLst/>
                        </a:rPr>
                        <a:t>是个用GPU的</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0309205"/>
                  </a:ext>
                </a:extLst>
              </a:tr>
              <a:tr h="384889">
                <a:tc>
                  <a:txBody>
                    <a:bodyPr/>
                    <a:lstStyle/>
                    <a:p>
                      <a:r>
                        <a:rPr lang="en-AU" sz="1800" kern="100">
                          <a:effectLst/>
                        </a:rPr>
                        <a:t>3</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kern="100">
                          <a:effectLst/>
                        </a:rPr>
                        <a:t>#PBS -l nodes=1:ppn=10</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计算资源</a:t>
                      </a:r>
                      <a:r>
                        <a:rPr lang="en-AU" sz="1800" kern="100" dirty="0">
                          <a:effectLst/>
                        </a:rPr>
                        <a:t> 1 node, </a:t>
                      </a:r>
                      <a:r>
                        <a:rPr lang="en-US" sz="1800" kern="100" dirty="0">
                          <a:effectLst/>
                        </a:rPr>
                        <a:t>10 processors per node</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8443432"/>
                  </a:ext>
                </a:extLst>
              </a:tr>
              <a:tr h="384889">
                <a:tc>
                  <a:txBody>
                    <a:bodyPr/>
                    <a:lstStyle/>
                    <a:p>
                      <a:r>
                        <a:rPr lang="en-AU" sz="1800" kern="100">
                          <a:effectLst/>
                        </a:rPr>
                        <a:t>4</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#PBS -l mem=64gb</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内存大小64GB</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0648516"/>
                  </a:ext>
                </a:extLst>
              </a:tr>
              <a:tr h="384889">
                <a:tc>
                  <a:txBody>
                    <a:bodyPr/>
                    <a:lstStyle/>
                    <a:p>
                      <a:r>
                        <a:rPr lang="en-AU" sz="1800" kern="100">
                          <a:effectLst/>
                        </a:rPr>
                        <a:t>5</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a:effectLst/>
                        </a:rPr>
                        <a:t>#PBS -l </a:t>
                      </a:r>
                      <a:r>
                        <a:rPr lang="en-AU" sz="1800" kern="100" dirty="0" err="1">
                          <a:effectLst/>
                        </a:rPr>
                        <a:t>walltime</a:t>
                      </a:r>
                      <a:r>
                        <a:rPr lang="en-AU" sz="1800" kern="100" dirty="0">
                          <a:effectLst/>
                        </a:rPr>
                        <a:t>=48:00:00</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到时间</a:t>
                      </a:r>
                      <a:r>
                        <a:rPr lang="zh-CN" altLang="en-US" sz="1800" kern="100" dirty="0">
                          <a:effectLst/>
                        </a:rPr>
                        <a:t>，任务停止（建议每</a:t>
                      </a:r>
                      <a:r>
                        <a:rPr lang="en-US" altLang="zh-CN" sz="1800" kern="100" dirty="0">
                          <a:effectLst/>
                        </a:rPr>
                        <a:t>3</a:t>
                      </a:r>
                      <a:r>
                        <a:rPr lang="zh-CN" altLang="en-US" sz="1800" kern="100" dirty="0">
                          <a:effectLst/>
                        </a:rPr>
                        <a:t>小时，代码中加个</a:t>
                      </a:r>
                      <a:r>
                        <a:rPr lang="en-US" altLang="zh-CN" sz="1800" kern="100" dirty="0">
                          <a:effectLst/>
                        </a:rPr>
                        <a:t>checkpoint</a:t>
                      </a:r>
                      <a:r>
                        <a:rPr lang="zh-CN" altLang="en-US" sz="1800" kern="100" dirty="0">
                          <a:effectLst/>
                        </a:rPr>
                        <a:t>）</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3298626"/>
                  </a:ext>
                </a:extLst>
              </a:tr>
              <a:tr h="384889">
                <a:tc>
                  <a:txBody>
                    <a:bodyPr/>
                    <a:lstStyle/>
                    <a:p>
                      <a:r>
                        <a:rPr lang="en-AU" sz="1800" kern="100">
                          <a:effectLst/>
                        </a:rPr>
                        <a:t>6</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#PBS -N feng_model</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这个任务叫啥名字</a:t>
                      </a:r>
                      <a:r>
                        <a:rPr lang="zh-CN" altLang="en-US" sz="1800" kern="100" dirty="0">
                          <a:effectLst/>
                        </a:rPr>
                        <a:t>，后面查看进度时要用</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3390400"/>
                  </a:ext>
                </a:extLst>
              </a:tr>
              <a:tr h="384889">
                <a:tc>
                  <a:txBody>
                    <a:bodyPr/>
                    <a:lstStyle/>
                    <a:p>
                      <a:r>
                        <a:rPr lang="en-AU" sz="1800" kern="100">
                          <a:effectLst/>
                        </a:rPr>
                        <a:t>7</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#PBS -o feng_model.out</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命令行标准输出</a:t>
                      </a:r>
                      <a:r>
                        <a:rPr lang="zh-CN" altLang="en-US" sz="1800" kern="100" dirty="0">
                          <a:effectLst/>
                        </a:rPr>
                        <a:t>，存的位置</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9943866"/>
                  </a:ext>
                </a:extLst>
              </a:tr>
              <a:tr h="384889">
                <a:tc>
                  <a:txBody>
                    <a:bodyPr/>
                    <a:lstStyle/>
                    <a:p>
                      <a:r>
                        <a:rPr lang="en-AU" sz="1800" kern="100">
                          <a:effectLst/>
                        </a:rPr>
                        <a:t>8</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#PBS -e feng_model.err</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错误存的位置</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2784421"/>
                  </a:ext>
                </a:extLst>
              </a:tr>
              <a:tr h="384889">
                <a:tc>
                  <a:txBody>
                    <a:bodyPr/>
                    <a:lstStyle/>
                    <a:p>
                      <a:r>
                        <a:rPr lang="en-AU" sz="1800" kern="100">
                          <a:effectLst/>
                        </a:rPr>
                        <a:t>9</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#PBS -m abe</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任务</a:t>
                      </a:r>
                      <a:r>
                        <a:rPr lang="en-US" sz="1800" kern="100" dirty="0">
                          <a:effectLst/>
                        </a:rPr>
                        <a:t>abort, begin, and </a:t>
                      </a:r>
                      <a:r>
                        <a:rPr lang="en-US" sz="1800" kern="100" dirty="0" err="1">
                          <a:effectLst/>
                        </a:rPr>
                        <a:t>end时</a:t>
                      </a:r>
                      <a:r>
                        <a:rPr lang="zh-CN" altLang="en-US" sz="1800" kern="100" dirty="0">
                          <a:effectLst/>
                        </a:rPr>
                        <a:t>，给你发个邮件</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3044229"/>
                  </a:ext>
                </a:extLst>
              </a:tr>
              <a:tr h="384889">
                <a:tc>
                  <a:txBody>
                    <a:bodyPr/>
                    <a:lstStyle/>
                    <a:p>
                      <a:r>
                        <a:rPr lang="en-AU" sz="1800" kern="100">
                          <a:effectLst/>
                        </a:rPr>
                        <a:t>10</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a:effectLst/>
                        </a:rPr>
                        <a:t>#PBS -M feng@email.com</a:t>
                      </a:r>
                      <a:endParaRPr lang="en-AU"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AU" sz="1800" kern="100" dirty="0" err="1">
                          <a:effectLst/>
                        </a:rPr>
                        <a:t>邮件地址</a:t>
                      </a:r>
                      <a:endParaRPr lang="en-A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030724"/>
                  </a:ext>
                </a:extLst>
              </a:tr>
            </a:tbl>
          </a:graphicData>
        </a:graphic>
      </p:graphicFrame>
      <p:sp>
        <p:nvSpPr>
          <p:cNvPr id="5" name="TextBox 4">
            <a:extLst>
              <a:ext uri="{FF2B5EF4-FFF2-40B4-BE49-F238E27FC236}">
                <a16:creationId xmlns:a16="http://schemas.microsoft.com/office/drawing/2014/main" id="{83B55CEF-ADBB-C311-D291-275BB5B4504F}"/>
              </a:ext>
            </a:extLst>
          </p:cNvPr>
          <p:cNvSpPr txBox="1"/>
          <p:nvPr/>
        </p:nvSpPr>
        <p:spPr>
          <a:xfrm>
            <a:off x="838200" y="6169709"/>
            <a:ext cx="6096000" cy="646331"/>
          </a:xfrm>
          <a:prstGeom prst="rect">
            <a:avLst/>
          </a:prstGeom>
          <a:noFill/>
        </p:spPr>
        <p:txBody>
          <a:bodyPr wrap="square">
            <a:spAutoFit/>
          </a:bodyPr>
          <a:lstStyle/>
          <a:p>
            <a:r>
              <a:rPr lang="en-US" altLang="zh-CN" dirty="0"/>
              <a:t>For</a:t>
            </a:r>
            <a:r>
              <a:rPr lang="zh-CN" altLang="en-US" dirty="0"/>
              <a:t> </a:t>
            </a:r>
            <a:r>
              <a:rPr lang="en-US" altLang="zh-CN" dirty="0"/>
              <a:t>more</a:t>
            </a:r>
            <a:r>
              <a:rPr lang="zh-CN" altLang="en-US" dirty="0"/>
              <a:t> </a:t>
            </a:r>
            <a:r>
              <a:rPr lang="en-US" altLang="zh-CN" dirty="0"/>
              <a:t>information,</a:t>
            </a:r>
            <a:r>
              <a:rPr lang="zh-CN" altLang="en-US" dirty="0"/>
              <a:t> </a:t>
            </a:r>
            <a:r>
              <a:rPr lang="en-US" altLang="zh-CN" dirty="0"/>
              <a:t>visit:</a:t>
            </a:r>
            <a:r>
              <a:rPr lang="zh-CN" altLang="en-US" dirty="0"/>
              <a:t> </a:t>
            </a:r>
            <a:r>
              <a:rPr lang="en-US" dirty="0"/>
              <a:t>https://</a:t>
            </a:r>
            <a:r>
              <a:rPr lang="en-US" dirty="0" err="1"/>
              <a:t>opus.nci.org.au</a:t>
            </a:r>
            <a:r>
              <a:rPr lang="en-US" dirty="0"/>
              <a:t>/display/Help/</a:t>
            </a:r>
            <a:r>
              <a:rPr lang="en-US" dirty="0" err="1"/>
              <a:t>PBS+Directives+Explained</a:t>
            </a:r>
            <a:endParaRPr lang="en-US" dirty="0"/>
          </a:p>
        </p:txBody>
      </p:sp>
    </p:spTree>
    <p:extLst>
      <p:ext uri="{BB962C8B-B14F-4D97-AF65-F5344CB8AC3E}">
        <p14:creationId xmlns:p14="http://schemas.microsoft.com/office/powerpoint/2010/main" val="322354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B69-FAE6-FFEB-499D-B95C105795D5}"/>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假设你用conda做包管理</a:t>
            </a:r>
            <a:r>
              <a:rPr lang="zh-CN" altLang="en-US" dirty="0">
                <a:latin typeface="Songti SC" panose="02010600040101010101" pitchFamily="2" charset="-122"/>
                <a:ea typeface="Songti SC" panose="02010600040101010101" pitchFamily="2" charset="-122"/>
              </a:rPr>
              <a:t>，当前库叫‘</a:t>
            </a:r>
            <a:r>
              <a:rPr lang="en-US" altLang="zh-CN" dirty="0">
                <a:latin typeface="Songti SC" panose="02010600040101010101" pitchFamily="2" charset="-122"/>
                <a:ea typeface="Songti SC" panose="02010600040101010101" pitchFamily="2" charset="-122"/>
              </a:rPr>
              <a:t>try</a:t>
            </a:r>
            <a:r>
              <a:rPr lang="zh-CN" altLang="en-US" dirty="0">
                <a:latin typeface="Songti SC" panose="02010600040101010101" pitchFamily="2" charset="-122"/>
                <a:ea typeface="Songti SC" panose="02010600040101010101" pitchFamily="2" charset="-122"/>
              </a:rPr>
              <a:t>’，这个</a:t>
            </a:r>
            <a:r>
              <a:rPr lang="en-US" altLang="zh-CN" dirty="0">
                <a:latin typeface="Songti SC" panose="02010600040101010101" pitchFamily="2" charset="-122"/>
                <a:ea typeface="Songti SC" panose="02010600040101010101" pitchFamily="2" charset="-122"/>
              </a:rPr>
              <a:t>pbs</a:t>
            </a:r>
            <a:r>
              <a:rPr lang="zh-CN" altLang="en-US" dirty="0">
                <a:latin typeface="Songti SC" panose="02010600040101010101" pitchFamily="2" charset="-122"/>
                <a:ea typeface="Songti SC" panose="02010600040101010101" pitchFamily="2" charset="-122"/>
              </a:rPr>
              <a:t>脚本：</a:t>
            </a:r>
            <a:endParaRPr lang="en-US" dirty="0">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E1CC9EE5-513B-D1AB-B6B9-4E91E8DF9D5B}"/>
              </a:ext>
            </a:extLst>
          </p:cNvPr>
          <p:cNvSpPr>
            <a:spLocks noGrp="1"/>
          </p:cNvSpPr>
          <p:nvPr>
            <p:ph idx="1"/>
          </p:nvPr>
        </p:nvSpPr>
        <p:spPr/>
        <p:txBody>
          <a:bodyPr/>
          <a:lstStyle/>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-S /bin/bash</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-q </a:t>
            </a:r>
            <a:r>
              <a:rPr lang="en-US" altLang="zh-CN" sz="1800" dirty="0" err="1">
                <a:solidFill>
                  <a:srgbClr val="3B3B3B"/>
                </a:solidFill>
                <a:latin typeface="Menlo" panose="020B0609030804020204" pitchFamily="49" charset="0"/>
                <a:ea typeface="Times New Roman" panose="02020603050405020304" pitchFamily="18" charset="0"/>
              </a:rPr>
              <a:t>gpuvolta</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-l </a:t>
            </a:r>
            <a:r>
              <a:rPr lang="en-US" altLang="zh-CN" sz="1800" dirty="0" err="1">
                <a:solidFill>
                  <a:srgbClr val="3B3B3B"/>
                </a:solidFill>
                <a:effectLst/>
                <a:latin typeface="Menlo" panose="020B0609030804020204" pitchFamily="49" charset="0"/>
                <a:ea typeface="Times New Roman" panose="02020603050405020304" pitchFamily="18" charset="0"/>
              </a:rPr>
              <a:t>ncpus</a:t>
            </a:r>
            <a:r>
              <a:rPr lang="en-US" altLang="zh-CN" sz="1800" dirty="0">
                <a:solidFill>
                  <a:srgbClr val="3B3B3B"/>
                </a:solidFill>
                <a:effectLst/>
                <a:latin typeface="Menlo" panose="020B0609030804020204" pitchFamily="49" charset="0"/>
                <a:ea typeface="Times New Roman" panose="02020603050405020304" pitchFamily="18" charset="0"/>
              </a:rPr>
              <a:t>=48:ngpus=4:</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-l mem=64gb</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-l </a:t>
            </a:r>
            <a:r>
              <a:rPr lang="en-AU" sz="1800" dirty="0" err="1">
                <a:solidFill>
                  <a:srgbClr val="3B3B3B"/>
                </a:solidFill>
                <a:effectLst/>
                <a:latin typeface="Menlo" panose="020B0609030804020204" pitchFamily="49" charset="0"/>
                <a:ea typeface="Times New Roman" panose="02020603050405020304" pitchFamily="18" charset="0"/>
              </a:rPr>
              <a:t>walltime</a:t>
            </a:r>
            <a:r>
              <a:rPr lang="en-AU" sz="1800" dirty="0">
                <a:solidFill>
                  <a:srgbClr val="3B3B3B"/>
                </a:solidFill>
                <a:effectLst/>
                <a:latin typeface="Menlo" panose="020B0609030804020204" pitchFamily="49" charset="0"/>
                <a:ea typeface="Times New Roman" panose="02020603050405020304" pitchFamily="18" charset="0"/>
              </a:rPr>
              <a:t>=96:00:00</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-N </a:t>
            </a:r>
            <a:r>
              <a:rPr lang="en-AU" sz="1800" dirty="0" err="1">
                <a:solidFill>
                  <a:srgbClr val="3B3B3B"/>
                </a:solidFill>
                <a:effectLst/>
                <a:latin typeface="Menlo" panose="020B0609030804020204" pitchFamily="49" charset="0"/>
                <a:ea typeface="Times New Roman" panose="02020603050405020304" pitchFamily="18" charset="0"/>
              </a:rPr>
              <a:t>feng_model</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-o </a:t>
            </a:r>
            <a:r>
              <a:rPr lang="en-AU" sz="1800" dirty="0" err="1">
                <a:solidFill>
                  <a:srgbClr val="3B3B3B"/>
                </a:solidFill>
                <a:effectLst/>
                <a:latin typeface="Menlo" panose="020B0609030804020204" pitchFamily="49" charset="0"/>
                <a:ea typeface="Times New Roman" panose="02020603050405020304" pitchFamily="18" charset="0"/>
              </a:rPr>
              <a:t>feng_model.out</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-e </a:t>
            </a:r>
            <a:r>
              <a:rPr lang="en-AU" sz="1800" dirty="0" err="1">
                <a:solidFill>
                  <a:srgbClr val="3B3B3B"/>
                </a:solidFill>
                <a:effectLst/>
                <a:latin typeface="Menlo" panose="020B0609030804020204" pitchFamily="49" charset="0"/>
                <a:ea typeface="Times New Roman" panose="02020603050405020304" pitchFamily="18" charset="0"/>
              </a:rPr>
              <a:t>feng_model.err</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-m </a:t>
            </a:r>
            <a:r>
              <a:rPr lang="en-AU" sz="1800" dirty="0" err="1">
                <a:solidFill>
                  <a:srgbClr val="3B3B3B"/>
                </a:solidFill>
                <a:effectLst/>
                <a:latin typeface="Menlo" panose="020B0609030804020204" pitchFamily="49" charset="0"/>
                <a:ea typeface="Times New Roman" panose="02020603050405020304" pitchFamily="18" charset="0"/>
              </a:rPr>
              <a:t>abe</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#PBS -M </a:t>
            </a:r>
            <a:r>
              <a:rPr lang="en-AU" sz="1800" dirty="0" err="1">
                <a:solidFill>
                  <a:srgbClr val="3B3B3B"/>
                </a:solidFill>
                <a:effectLst/>
                <a:latin typeface="Menlo" panose="020B0609030804020204" pitchFamily="49" charset="0"/>
                <a:ea typeface="Times New Roman" panose="02020603050405020304" pitchFamily="18" charset="0"/>
              </a:rPr>
              <a:t>feng@email.com</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US" altLang="zh-CN" sz="1800" dirty="0">
                <a:solidFill>
                  <a:srgbClr val="3B3B3B"/>
                </a:solidFill>
                <a:effectLst/>
                <a:latin typeface="Menlo" panose="020B0609030804020204" pitchFamily="49" charset="0"/>
                <a:ea typeface="Times New Roman" panose="02020603050405020304" pitchFamily="18" charset="0"/>
              </a:rPr>
              <a:t>module</a:t>
            </a:r>
            <a:r>
              <a:rPr lang="en-AU" sz="1800" dirty="0">
                <a:solidFill>
                  <a:srgbClr val="3B3B3B"/>
                </a:solidFill>
                <a:effectLst/>
                <a:latin typeface="Menlo" panose="020B0609030804020204" pitchFamily="49" charset="0"/>
                <a:ea typeface="Times New Roman" panose="02020603050405020304" pitchFamily="18" charset="0"/>
              </a:rPr>
              <a:t> </a:t>
            </a:r>
            <a:r>
              <a:rPr lang="en-US" altLang="zh-CN" sz="1800" dirty="0">
                <a:solidFill>
                  <a:srgbClr val="3B3B3B"/>
                </a:solidFill>
                <a:effectLst/>
                <a:latin typeface="Menlo" panose="020B0609030804020204" pitchFamily="49" charset="0"/>
                <a:ea typeface="Times New Roman" panose="02020603050405020304" pitchFamily="18" charset="0"/>
              </a:rPr>
              <a:t>load</a:t>
            </a:r>
            <a:r>
              <a:rPr lang="zh-CN" altLang="en-US" sz="1800" dirty="0">
                <a:solidFill>
                  <a:srgbClr val="3B3B3B"/>
                </a:solidFill>
                <a:effectLst/>
                <a:latin typeface="Menlo" panose="020B0609030804020204" pitchFamily="49" charset="0"/>
                <a:ea typeface="Times New Roman" panose="02020603050405020304" pitchFamily="18" charset="0"/>
              </a:rPr>
              <a:t> </a:t>
            </a:r>
            <a:r>
              <a:rPr lang="en-US" altLang="zh-CN" sz="1800" dirty="0" err="1">
                <a:solidFill>
                  <a:srgbClr val="3B3B3B"/>
                </a:solidFill>
                <a:effectLst/>
                <a:latin typeface="Menlo" panose="020B0609030804020204" pitchFamily="49" charset="0"/>
                <a:ea typeface="Times New Roman" panose="02020603050405020304" pitchFamily="18" charset="0"/>
              </a:rPr>
              <a:t>cuda</a:t>
            </a:r>
            <a:r>
              <a:rPr lang="en-US" altLang="zh-CN" sz="1800" dirty="0">
                <a:solidFill>
                  <a:srgbClr val="3B3B3B"/>
                </a:solidFill>
                <a:latin typeface="Menlo" panose="020B0609030804020204" pitchFamily="49" charset="0"/>
                <a:ea typeface="Times New Roman" panose="02020603050405020304" pitchFamily="18" charset="0"/>
              </a:rPr>
              <a:t>/11.8.0</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err="1">
                <a:solidFill>
                  <a:srgbClr val="3B3B3B"/>
                </a:solidFill>
                <a:effectLst/>
                <a:latin typeface="Menlo" panose="020B0609030804020204" pitchFamily="49" charset="0"/>
                <a:ea typeface="Times New Roman" panose="02020603050405020304" pitchFamily="18" charset="0"/>
              </a:rPr>
              <a:t>conda</a:t>
            </a:r>
            <a:r>
              <a:rPr lang="en-AU" sz="1800" dirty="0">
                <a:solidFill>
                  <a:srgbClr val="3B3B3B"/>
                </a:solidFill>
                <a:effectLst/>
                <a:latin typeface="Menlo" panose="020B0609030804020204" pitchFamily="49" charset="0"/>
                <a:ea typeface="Times New Roman" panose="02020603050405020304" pitchFamily="18" charset="0"/>
              </a:rPr>
              <a:t> activate try</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cd /home/feng/projects/video</a:t>
            </a:r>
            <a:endParaRPr lang="en-AU" sz="1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1800" dirty="0">
                <a:solidFill>
                  <a:srgbClr val="3B3B3B"/>
                </a:solidFill>
                <a:effectLst/>
                <a:latin typeface="Menlo" panose="020B0609030804020204" pitchFamily="49" charset="0"/>
                <a:ea typeface="Times New Roman" panose="02020603050405020304" pitchFamily="18" charset="0"/>
              </a:rPr>
              <a:t>python </a:t>
            </a:r>
            <a:r>
              <a:rPr lang="en-AU" sz="1800" dirty="0" err="1">
                <a:solidFill>
                  <a:srgbClr val="3B3B3B"/>
                </a:solidFill>
                <a:effectLst/>
                <a:latin typeface="Menlo" panose="020B0609030804020204" pitchFamily="49" charset="0"/>
                <a:ea typeface="Times New Roman" panose="02020603050405020304" pitchFamily="18" charset="0"/>
              </a:rPr>
              <a:t>main.py</a:t>
            </a:r>
            <a:r>
              <a:rPr lang="en-AU" sz="1800" dirty="0">
                <a:solidFill>
                  <a:srgbClr val="3B3B3B"/>
                </a:solidFill>
                <a:effectLst/>
                <a:latin typeface="Menlo" panose="020B0609030804020204" pitchFamily="49" charset="0"/>
                <a:ea typeface="Times New Roman" panose="02020603050405020304" pitchFamily="18" charset="0"/>
              </a:rPr>
              <a:t> --dataset dataset_1</a:t>
            </a:r>
            <a:endParaRPr lang="en-AU"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66230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01AA-E0C7-114C-DAC6-01E418FDCD63}"/>
              </a:ext>
            </a:extLst>
          </p:cNvPr>
          <p:cNvSpPr>
            <a:spLocks noGrp="1"/>
          </p:cNvSpPr>
          <p:nvPr>
            <p:ph type="title"/>
          </p:nvPr>
        </p:nvSpPr>
        <p:spPr/>
        <p:txBody>
          <a:bodyPr/>
          <a:lstStyle/>
          <a:p>
            <a:r>
              <a:rPr lang="en-US" dirty="0" err="1"/>
              <a:t>保存</a:t>
            </a:r>
            <a:r>
              <a:rPr lang="zh-CN" altLang="en-US" dirty="0"/>
              <a:t>，</a:t>
            </a:r>
            <a:r>
              <a:rPr lang="en-US" dirty="0" err="1"/>
              <a:t>执行</a:t>
            </a:r>
            <a:r>
              <a:rPr lang="zh-CN" altLang="en-US" dirty="0"/>
              <a:t>，查看进度</a:t>
            </a:r>
            <a:endParaRPr lang="en-US" dirty="0"/>
          </a:p>
        </p:txBody>
      </p:sp>
      <p:sp>
        <p:nvSpPr>
          <p:cNvPr id="3" name="Content Placeholder 2">
            <a:extLst>
              <a:ext uri="{FF2B5EF4-FFF2-40B4-BE49-F238E27FC236}">
                <a16:creationId xmlns:a16="http://schemas.microsoft.com/office/drawing/2014/main" id="{EEA21C22-F5AD-31B3-D967-0A8812598481}"/>
              </a:ext>
            </a:extLst>
          </p:cNvPr>
          <p:cNvSpPr>
            <a:spLocks noGrp="1"/>
          </p:cNvSpPr>
          <p:nvPr>
            <p:ph idx="1"/>
          </p:nvPr>
        </p:nvSpPr>
        <p:spPr/>
        <p:txBody>
          <a:bodyPr/>
          <a:lstStyle/>
          <a:p>
            <a:r>
              <a:rPr lang="en-US" dirty="0" err="1">
                <a:latin typeface="Songti SC" panose="02010600040101010101" pitchFamily="2" charset="-122"/>
                <a:ea typeface="Songti SC" panose="02010600040101010101" pitchFamily="2" charset="-122"/>
              </a:rPr>
              <a:t>上页的内容存到</a:t>
            </a:r>
            <a:r>
              <a:rPr lang="en-AU" kern="0" dirty="0" err="1">
                <a:latin typeface="Songti SC" panose="02010600040101010101" pitchFamily="2" charset="-122"/>
                <a:ea typeface="Songti SC" panose="02010600040101010101" pitchFamily="2" charset="-122"/>
              </a:rPr>
              <a:t>文件中</a:t>
            </a:r>
            <a:r>
              <a:rPr lang="zh-CN" altLang="en-US" kern="0" dirty="0">
                <a:latin typeface="Songti SC" panose="02010600040101010101" pitchFamily="2" charset="-122"/>
                <a:ea typeface="Songti SC" panose="02010600040101010101" pitchFamily="2" charset="-122"/>
              </a:rPr>
              <a:t>，起名：</a:t>
            </a:r>
            <a:r>
              <a:rPr lang="en-AU" sz="1800" kern="0" dirty="0" err="1">
                <a:effectLst/>
                <a:latin typeface="Times New Roman" panose="02020603050405020304" pitchFamily="18" charset="0"/>
                <a:ea typeface="Times New Roman" panose="02020603050405020304" pitchFamily="18" charset="0"/>
              </a:rPr>
              <a:t>fengjob.pbs</a:t>
            </a:r>
            <a:r>
              <a:rPr lang="en-AU" dirty="0">
                <a:effectLst/>
              </a:rPr>
              <a:t> </a:t>
            </a:r>
          </a:p>
          <a:p>
            <a:endParaRPr lang="en-AU" dirty="0">
              <a:effectLst/>
            </a:endParaRPr>
          </a:p>
          <a:p>
            <a:r>
              <a:rPr lang="en-AU" dirty="0" err="1">
                <a:latin typeface="Songti SC" panose="02010600040101010101" pitchFamily="2" charset="-122"/>
                <a:ea typeface="Songti SC" panose="02010600040101010101" pitchFamily="2" charset="-122"/>
              </a:rPr>
              <a:t>去login</a:t>
            </a:r>
            <a:r>
              <a:rPr lang="zh-CN" altLang="en-US" dirty="0">
                <a:latin typeface="Songti SC" panose="02010600040101010101" pitchFamily="2" charset="-122"/>
                <a:ea typeface="Songti SC" panose="02010600040101010101" pitchFamily="2" charset="-122"/>
              </a:rPr>
              <a:t> </a:t>
            </a:r>
            <a:r>
              <a:rPr lang="en-US" altLang="zh-CN" dirty="0">
                <a:latin typeface="Songti SC" panose="02010600040101010101" pitchFamily="2" charset="-122"/>
                <a:ea typeface="Songti SC" panose="02010600040101010101" pitchFamily="2" charset="-122"/>
              </a:rPr>
              <a:t>node</a:t>
            </a:r>
          </a:p>
          <a:p>
            <a:pPr lvl="1"/>
            <a:r>
              <a:rPr lang="en-AU" sz="1800" dirty="0" err="1">
                <a:solidFill>
                  <a:srgbClr val="3B3B3B"/>
                </a:solidFill>
                <a:effectLst/>
                <a:latin typeface="Menlo" panose="020B0609030804020204" pitchFamily="49" charset="0"/>
                <a:ea typeface="Times New Roman" panose="02020603050405020304" pitchFamily="18" charset="0"/>
              </a:rPr>
              <a:t>qsub</a:t>
            </a:r>
            <a:r>
              <a:rPr lang="en-AU" sz="1800" dirty="0">
                <a:solidFill>
                  <a:srgbClr val="3B3B3B"/>
                </a:solidFill>
                <a:effectLst/>
                <a:latin typeface="Menlo" panose="020B0609030804020204" pitchFamily="49" charset="0"/>
                <a:ea typeface="Times New Roman" panose="02020603050405020304" pitchFamily="18" charset="0"/>
              </a:rPr>
              <a:t> </a:t>
            </a:r>
            <a:r>
              <a:rPr lang="en-AU" sz="1800" dirty="0" err="1">
                <a:solidFill>
                  <a:srgbClr val="3B3B3B"/>
                </a:solidFill>
                <a:effectLst/>
                <a:latin typeface="Menlo" panose="020B0609030804020204" pitchFamily="49" charset="0"/>
                <a:ea typeface="Times New Roman" panose="02020603050405020304" pitchFamily="18" charset="0"/>
              </a:rPr>
              <a:t>fengjob.pbs</a:t>
            </a:r>
            <a:endParaRPr lang="en-AU" sz="1800" dirty="0">
              <a:solidFill>
                <a:srgbClr val="3B3B3B"/>
              </a:solidFill>
              <a:effectLst/>
              <a:latin typeface="Menlo" panose="020B0609030804020204" pitchFamily="49" charset="0"/>
              <a:ea typeface="Times New Roman" panose="02020603050405020304" pitchFamily="18" charset="0"/>
            </a:endParaRPr>
          </a:p>
          <a:p>
            <a:pPr lvl="1"/>
            <a:endParaRPr lang="en-AU" sz="1800" dirty="0">
              <a:effectLst/>
              <a:latin typeface="Times New Roman" panose="02020603050405020304" pitchFamily="18" charset="0"/>
              <a:ea typeface="Times New Roman" panose="02020603050405020304" pitchFamily="18" charset="0"/>
            </a:endParaRPr>
          </a:p>
          <a:p>
            <a:r>
              <a:rPr lang="en-US" dirty="0" err="1">
                <a:latin typeface="Songti SC" panose="02010600040101010101" pitchFamily="2" charset="-122"/>
                <a:ea typeface="Songti SC" panose="02010600040101010101" pitchFamily="2" charset="-122"/>
              </a:rPr>
              <a:t>检查进度</a:t>
            </a:r>
            <a:endParaRPr lang="en-US" dirty="0">
              <a:latin typeface="Songti SC" panose="02010600040101010101" pitchFamily="2" charset="-122"/>
              <a:ea typeface="Songti SC" panose="02010600040101010101" pitchFamily="2" charset="-122"/>
            </a:endParaRPr>
          </a:p>
          <a:p>
            <a:pPr lvl="1"/>
            <a:r>
              <a:rPr lang="en-AU" sz="1800" dirty="0" err="1">
                <a:solidFill>
                  <a:srgbClr val="3B3B3B"/>
                </a:solidFill>
                <a:effectLst/>
                <a:latin typeface="Menlo" panose="020B0609030804020204" pitchFamily="49" charset="0"/>
                <a:ea typeface="Times New Roman" panose="02020603050405020304" pitchFamily="18" charset="0"/>
              </a:rPr>
              <a:t>qstat</a:t>
            </a:r>
            <a:r>
              <a:rPr lang="en-AU" sz="1800" dirty="0">
                <a:solidFill>
                  <a:srgbClr val="3B3B3B"/>
                </a:solidFill>
                <a:effectLst/>
                <a:latin typeface="Menlo" panose="020B0609030804020204" pitchFamily="49" charset="0"/>
                <a:ea typeface="Times New Roman" panose="02020603050405020304" pitchFamily="18" charset="0"/>
              </a:rPr>
              <a:t> –a</a:t>
            </a:r>
          </a:p>
          <a:p>
            <a:pPr lvl="1"/>
            <a:endParaRPr lang="en-AU" sz="1800" dirty="0">
              <a:effectLst/>
              <a:latin typeface="Times New Roman" panose="02020603050405020304" pitchFamily="18" charset="0"/>
              <a:ea typeface="Times New Roman" panose="02020603050405020304" pitchFamily="18" charset="0"/>
            </a:endParaRPr>
          </a:p>
          <a:p>
            <a:r>
              <a:rPr lang="en-US" dirty="0" err="1">
                <a:latin typeface="Songti SC" panose="02010600040101010101" pitchFamily="2" charset="-122"/>
                <a:ea typeface="Songti SC" panose="02010600040101010101" pitchFamily="2" charset="-122"/>
              </a:rPr>
              <a:t>找到一个叫</a:t>
            </a:r>
            <a:r>
              <a:rPr lang="en-AU" kern="0" dirty="0">
                <a:effectLst/>
                <a:latin typeface="Songti SC" panose="02010600040101010101" pitchFamily="2" charset="-122"/>
                <a:ea typeface="Songti SC" panose="02010600040101010101" pitchFamily="2" charset="-122"/>
              </a:rPr>
              <a:t>‘</a:t>
            </a:r>
            <a:r>
              <a:rPr lang="en-AU" kern="0" dirty="0" err="1">
                <a:effectLst/>
                <a:latin typeface="Songti SC" panose="02010600040101010101" pitchFamily="2" charset="-122"/>
                <a:ea typeface="Songti SC" panose="02010600040101010101" pitchFamily="2" charset="-122"/>
              </a:rPr>
              <a:t>feng_model</a:t>
            </a:r>
            <a:r>
              <a:rPr lang="en-AU" kern="0" dirty="0">
                <a:effectLst/>
                <a:latin typeface="Songti SC" panose="02010600040101010101" pitchFamily="2" charset="-122"/>
                <a:ea typeface="Songti SC" panose="02010600040101010101" pitchFamily="2" charset="-122"/>
              </a:rPr>
              <a:t>’ </a:t>
            </a:r>
            <a:r>
              <a:rPr lang="en-US" kern="0" dirty="0" err="1">
                <a:latin typeface="Songti SC" panose="02010600040101010101" pitchFamily="2" charset="-122"/>
                <a:ea typeface="Songti SC" panose="02010600040101010101" pitchFamily="2" charset="-122"/>
              </a:rPr>
              <a:t>的</a:t>
            </a:r>
            <a:r>
              <a:rPr lang="zh-CN" altLang="en-US" kern="0" dirty="0">
                <a:latin typeface="Songti SC" panose="02010600040101010101" pitchFamily="2" charset="-122"/>
                <a:ea typeface="Songti SC" panose="02010600040101010101" pitchFamily="2" charset="-122"/>
              </a:rPr>
              <a:t>，因为：</a:t>
            </a:r>
            <a:r>
              <a:rPr lang="en-AU" sz="1800" kern="0" dirty="0">
                <a:effectLst/>
                <a:latin typeface="Songti SC" panose="02010600040101010101" pitchFamily="2" charset="-122"/>
                <a:ea typeface="Songti SC" panose="02010600040101010101" pitchFamily="2" charset="-122"/>
              </a:rPr>
              <a:t>‘#PBS -N </a:t>
            </a:r>
            <a:r>
              <a:rPr lang="en-AU" sz="1800" kern="0" dirty="0" err="1">
                <a:effectLst/>
                <a:latin typeface="Songti SC" panose="02010600040101010101" pitchFamily="2" charset="-122"/>
                <a:ea typeface="Songti SC" panose="02010600040101010101" pitchFamily="2" charset="-122"/>
              </a:rPr>
              <a:t>feng_model</a:t>
            </a:r>
            <a:r>
              <a:rPr lang="en-AU" sz="1800" kern="0" dirty="0">
                <a:effectLst/>
                <a:latin typeface="Songti SC" panose="02010600040101010101" pitchFamily="2" charset="-122"/>
                <a:ea typeface="Songti SC" panose="02010600040101010101" pitchFamily="2" charset="-122"/>
              </a:rPr>
              <a:t>’</a:t>
            </a:r>
            <a:r>
              <a:rPr lang="en-AU" dirty="0">
                <a:effectLst/>
                <a:latin typeface="Songti SC" panose="02010600040101010101" pitchFamily="2" charset="-122"/>
                <a:ea typeface="Songti SC" panose="02010600040101010101" pitchFamily="2" charset="-122"/>
              </a:rPr>
              <a:t> </a:t>
            </a:r>
            <a:endParaRPr lang="en-US"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68465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31E9-A51C-BD7A-1587-8153C8F40597}"/>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如果是katana</a:t>
            </a:r>
            <a:r>
              <a:rPr lang="zh-CN" altLang="en-US" dirty="0">
                <a:latin typeface="Songti SC" panose="02010600040101010101" pitchFamily="2" charset="-122"/>
                <a:ea typeface="Songti SC" panose="02010600040101010101" pitchFamily="2" charset="-122"/>
              </a:rPr>
              <a:t>，按照下面的写</a:t>
            </a:r>
            <a:endParaRPr lang="en-US" dirty="0">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7E58B2AE-ACDF-6522-0B1E-905FF6BEEB23}"/>
              </a:ext>
            </a:extLst>
          </p:cNvPr>
          <p:cNvSpPr>
            <a:spLocks noGrp="1"/>
          </p:cNvSpPr>
          <p:nvPr>
            <p:ph idx="1"/>
          </p:nvPr>
        </p:nvSpPr>
        <p:spPr/>
        <p:txBody>
          <a:bodyPr/>
          <a:lstStyle/>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-S /bin/bash</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-l select=1:</a:t>
            </a:r>
            <a:r>
              <a:rPr lang="en-US" altLang="zh-CN" sz="2800" dirty="0" err="1">
                <a:solidFill>
                  <a:srgbClr val="3B3B3B"/>
                </a:solidFill>
                <a:effectLst/>
                <a:latin typeface="Menlo" panose="020B0609030804020204" pitchFamily="49" charset="0"/>
                <a:ea typeface="Times New Roman" panose="02020603050405020304" pitchFamily="18" charset="0"/>
              </a:rPr>
              <a:t>ncpus</a:t>
            </a:r>
            <a:r>
              <a:rPr lang="en-AU" sz="2800" dirty="0">
                <a:solidFill>
                  <a:srgbClr val="3B3B3B"/>
                </a:solidFill>
                <a:effectLst/>
                <a:latin typeface="Menlo" panose="020B0609030804020204" pitchFamily="49" charset="0"/>
                <a:ea typeface="Times New Roman" panose="02020603050405020304" pitchFamily="18" charset="0"/>
              </a:rPr>
              <a:t>=10</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-l mem=64gb</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-l </a:t>
            </a:r>
            <a:r>
              <a:rPr lang="en-AU" sz="2800" dirty="0" err="1">
                <a:solidFill>
                  <a:srgbClr val="3B3B3B"/>
                </a:solidFill>
                <a:effectLst/>
                <a:latin typeface="Menlo" panose="020B0609030804020204" pitchFamily="49" charset="0"/>
                <a:ea typeface="Times New Roman" panose="02020603050405020304" pitchFamily="18" charset="0"/>
              </a:rPr>
              <a:t>walltime</a:t>
            </a:r>
            <a:r>
              <a:rPr lang="en-AU" sz="2800" dirty="0">
                <a:solidFill>
                  <a:srgbClr val="3B3B3B"/>
                </a:solidFill>
                <a:effectLst/>
                <a:latin typeface="Menlo" panose="020B0609030804020204" pitchFamily="49" charset="0"/>
                <a:ea typeface="Times New Roman" panose="02020603050405020304" pitchFamily="18" charset="0"/>
              </a:rPr>
              <a:t>=96:00:00</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-N </a:t>
            </a:r>
            <a:r>
              <a:rPr lang="en-AU" sz="2800" dirty="0" err="1">
                <a:solidFill>
                  <a:srgbClr val="3B3B3B"/>
                </a:solidFill>
                <a:effectLst/>
                <a:latin typeface="Menlo" panose="020B0609030804020204" pitchFamily="49" charset="0"/>
                <a:ea typeface="Times New Roman" panose="02020603050405020304" pitchFamily="18" charset="0"/>
              </a:rPr>
              <a:t>feng_model</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-o </a:t>
            </a:r>
            <a:r>
              <a:rPr lang="en-AU" sz="2800" dirty="0" err="1">
                <a:solidFill>
                  <a:srgbClr val="3B3B3B"/>
                </a:solidFill>
                <a:effectLst/>
                <a:latin typeface="Menlo" panose="020B0609030804020204" pitchFamily="49" charset="0"/>
                <a:ea typeface="Times New Roman" panose="02020603050405020304" pitchFamily="18" charset="0"/>
              </a:rPr>
              <a:t>feng_model.out</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-e </a:t>
            </a:r>
            <a:r>
              <a:rPr lang="en-AU" sz="2800" dirty="0" err="1">
                <a:solidFill>
                  <a:srgbClr val="3B3B3B"/>
                </a:solidFill>
                <a:effectLst/>
                <a:latin typeface="Menlo" panose="020B0609030804020204" pitchFamily="49" charset="0"/>
                <a:ea typeface="Times New Roman" panose="02020603050405020304" pitchFamily="18" charset="0"/>
              </a:rPr>
              <a:t>feng_model.err</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-m </a:t>
            </a:r>
            <a:r>
              <a:rPr lang="en-AU" sz="2800" dirty="0" err="1">
                <a:solidFill>
                  <a:srgbClr val="3B3B3B"/>
                </a:solidFill>
                <a:effectLst/>
                <a:latin typeface="Menlo" panose="020B0609030804020204" pitchFamily="49" charset="0"/>
                <a:ea typeface="Times New Roman" panose="02020603050405020304" pitchFamily="18" charset="0"/>
              </a:rPr>
              <a:t>abe</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#PBS -M </a:t>
            </a:r>
            <a:r>
              <a:rPr lang="en-AU" sz="2800" dirty="0" err="1">
                <a:solidFill>
                  <a:srgbClr val="3B3B3B"/>
                </a:solidFill>
                <a:effectLst/>
                <a:latin typeface="Menlo" panose="020B0609030804020204" pitchFamily="49" charset="0"/>
                <a:ea typeface="Times New Roman" panose="02020603050405020304" pitchFamily="18" charset="0"/>
              </a:rPr>
              <a:t>feng@email.com</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 </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err="1">
                <a:solidFill>
                  <a:srgbClr val="3B3B3B"/>
                </a:solidFill>
                <a:effectLst/>
                <a:latin typeface="Menlo" panose="020B0609030804020204" pitchFamily="49" charset="0"/>
                <a:ea typeface="Times New Roman" panose="02020603050405020304" pitchFamily="18" charset="0"/>
              </a:rPr>
              <a:t>conda</a:t>
            </a:r>
            <a:r>
              <a:rPr lang="en-AU" sz="2800" dirty="0">
                <a:solidFill>
                  <a:srgbClr val="3B3B3B"/>
                </a:solidFill>
                <a:effectLst/>
                <a:latin typeface="Menlo" panose="020B0609030804020204" pitchFamily="49" charset="0"/>
                <a:ea typeface="Times New Roman" panose="02020603050405020304" pitchFamily="18" charset="0"/>
              </a:rPr>
              <a:t> activate try</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cd /home/feng/projects/video</a:t>
            </a:r>
            <a:endParaRPr lang="en-AU" sz="2800" dirty="0">
              <a:effectLst/>
              <a:latin typeface="Times New Roman" panose="02020603050405020304" pitchFamily="18" charset="0"/>
              <a:ea typeface="Times New Roman" panose="02020603050405020304" pitchFamily="18" charset="0"/>
            </a:endParaRPr>
          </a:p>
          <a:p>
            <a:pPr marL="685800" indent="0">
              <a:lnSpc>
                <a:spcPts val="1350"/>
              </a:lnSpc>
              <a:buNone/>
            </a:pPr>
            <a:r>
              <a:rPr lang="en-AU" sz="2800" dirty="0">
                <a:solidFill>
                  <a:srgbClr val="3B3B3B"/>
                </a:solidFill>
                <a:effectLst/>
                <a:latin typeface="Menlo" panose="020B0609030804020204" pitchFamily="49" charset="0"/>
                <a:ea typeface="Times New Roman" panose="02020603050405020304" pitchFamily="18" charset="0"/>
              </a:rPr>
              <a:t>python </a:t>
            </a:r>
            <a:r>
              <a:rPr lang="en-AU" sz="2800" dirty="0" err="1">
                <a:solidFill>
                  <a:srgbClr val="3B3B3B"/>
                </a:solidFill>
                <a:effectLst/>
                <a:latin typeface="Menlo" panose="020B0609030804020204" pitchFamily="49" charset="0"/>
                <a:ea typeface="Times New Roman" panose="02020603050405020304" pitchFamily="18" charset="0"/>
              </a:rPr>
              <a:t>main.py</a:t>
            </a:r>
            <a:r>
              <a:rPr lang="en-AU" sz="2800" dirty="0">
                <a:solidFill>
                  <a:srgbClr val="3B3B3B"/>
                </a:solidFill>
                <a:effectLst/>
                <a:latin typeface="Menlo" panose="020B0609030804020204" pitchFamily="49" charset="0"/>
                <a:ea typeface="Times New Roman" panose="02020603050405020304" pitchFamily="18" charset="0"/>
              </a:rPr>
              <a:t> --dataset dataset_1</a:t>
            </a:r>
            <a:endParaRPr lang="en-AU"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5091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8AE9-5F6A-305F-95DF-BE523905F349}"/>
              </a:ext>
            </a:extLst>
          </p:cNvPr>
          <p:cNvSpPr>
            <a:spLocks noGrp="1"/>
          </p:cNvSpPr>
          <p:nvPr>
            <p:ph type="title"/>
          </p:nvPr>
        </p:nvSpPr>
        <p:spPr/>
        <p:txBody>
          <a:bodyPr/>
          <a:lstStyle/>
          <a:p>
            <a:r>
              <a:rPr lang="en-US" altLang="zh-CN" dirty="0"/>
              <a:t>PBS</a:t>
            </a:r>
            <a:r>
              <a:rPr lang="zh-CN" altLang="en-US" dirty="0"/>
              <a:t> </a:t>
            </a:r>
            <a:r>
              <a:rPr lang="en-US" altLang="zh-CN" dirty="0"/>
              <a:t>example</a:t>
            </a:r>
            <a:endParaRPr lang="en-US" dirty="0"/>
          </a:p>
        </p:txBody>
      </p:sp>
      <p:sp>
        <p:nvSpPr>
          <p:cNvPr id="3" name="Content Placeholder 2">
            <a:extLst>
              <a:ext uri="{FF2B5EF4-FFF2-40B4-BE49-F238E27FC236}">
                <a16:creationId xmlns:a16="http://schemas.microsoft.com/office/drawing/2014/main" id="{1E930B96-EF54-E7C6-3CF6-DB0A0E5531BF}"/>
              </a:ext>
            </a:extLst>
          </p:cNvPr>
          <p:cNvSpPr>
            <a:spLocks noGrp="1"/>
          </p:cNvSpPr>
          <p:nvPr>
            <p:ph idx="1"/>
          </p:nvPr>
        </p:nvSpPr>
        <p:spPr/>
        <p:txBody>
          <a:bodyPr/>
          <a:lstStyle/>
          <a:p>
            <a:r>
              <a:rPr lang="en-US" dirty="0" err="1"/>
              <a:t>任务状态</a:t>
            </a:r>
            <a:r>
              <a:rPr lang="zh-CN" altLang="en-US" dirty="0"/>
              <a:t>：</a:t>
            </a:r>
            <a:endParaRPr lang="en-US" dirty="0"/>
          </a:p>
          <a:p>
            <a:endParaRPr lang="en-US" dirty="0"/>
          </a:p>
          <a:p>
            <a:endParaRPr lang="en-US" dirty="0"/>
          </a:p>
          <a:p>
            <a:endParaRPr lang="en-US" dirty="0"/>
          </a:p>
          <a:p>
            <a:endParaRPr lang="en-US" dirty="0"/>
          </a:p>
          <a:p>
            <a:r>
              <a:rPr lang="en-US" dirty="0" err="1"/>
              <a:t>邮件</a:t>
            </a:r>
            <a:r>
              <a:rPr lang="zh-CN" altLang="en-US" dirty="0"/>
              <a:t>：</a:t>
            </a:r>
            <a:endParaRPr lang="en-US" dirty="0"/>
          </a:p>
        </p:txBody>
      </p:sp>
      <p:pic>
        <p:nvPicPr>
          <p:cNvPr id="4" name="Picture 3">
            <a:extLst>
              <a:ext uri="{FF2B5EF4-FFF2-40B4-BE49-F238E27FC236}">
                <a16:creationId xmlns:a16="http://schemas.microsoft.com/office/drawing/2014/main" id="{9B65461A-0BAB-76CA-1728-A40CDAB5FDE8}"/>
              </a:ext>
            </a:extLst>
          </p:cNvPr>
          <p:cNvPicPr>
            <a:picLocks noChangeAspect="1"/>
          </p:cNvPicPr>
          <p:nvPr/>
        </p:nvPicPr>
        <p:blipFill>
          <a:blip r:embed="rId2"/>
          <a:stretch>
            <a:fillRect/>
          </a:stretch>
        </p:blipFill>
        <p:spPr>
          <a:xfrm>
            <a:off x="2390503" y="3998311"/>
            <a:ext cx="5628225" cy="2717074"/>
          </a:xfrm>
          <a:prstGeom prst="rect">
            <a:avLst/>
          </a:prstGeom>
        </p:spPr>
      </p:pic>
      <p:pic>
        <p:nvPicPr>
          <p:cNvPr id="5" name="Picture 4">
            <a:extLst>
              <a:ext uri="{FF2B5EF4-FFF2-40B4-BE49-F238E27FC236}">
                <a16:creationId xmlns:a16="http://schemas.microsoft.com/office/drawing/2014/main" id="{6D4CC871-2222-8F58-3655-1A621A27DE4A}"/>
              </a:ext>
            </a:extLst>
          </p:cNvPr>
          <p:cNvPicPr>
            <a:picLocks noChangeAspect="1"/>
          </p:cNvPicPr>
          <p:nvPr/>
        </p:nvPicPr>
        <p:blipFill>
          <a:blip r:embed="rId3"/>
          <a:stretch>
            <a:fillRect/>
          </a:stretch>
        </p:blipFill>
        <p:spPr>
          <a:xfrm>
            <a:off x="4132528" y="1311265"/>
            <a:ext cx="7772400" cy="2037749"/>
          </a:xfrm>
          <a:prstGeom prst="rect">
            <a:avLst/>
          </a:prstGeom>
        </p:spPr>
      </p:pic>
      <p:pic>
        <p:nvPicPr>
          <p:cNvPr id="6" name="Picture 5">
            <a:extLst>
              <a:ext uri="{FF2B5EF4-FFF2-40B4-BE49-F238E27FC236}">
                <a16:creationId xmlns:a16="http://schemas.microsoft.com/office/drawing/2014/main" id="{F2A7C874-72ED-C20F-BEBE-AE266BD07FD2}"/>
              </a:ext>
            </a:extLst>
          </p:cNvPr>
          <p:cNvPicPr>
            <a:picLocks noChangeAspect="1"/>
          </p:cNvPicPr>
          <p:nvPr/>
        </p:nvPicPr>
        <p:blipFill>
          <a:blip r:embed="rId4"/>
          <a:stretch>
            <a:fillRect/>
          </a:stretch>
        </p:blipFill>
        <p:spPr>
          <a:xfrm>
            <a:off x="8466377" y="3508986"/>
            <a:ext cx="3084473" cy="3259727"/>
          </a:xfrm>
          <a:prstGeom prst="rect">
            <a:avLst/>
          </a:prstGeom>
        </p:spPr>
      </p:pic>
    </p:spTree>
    <p:extLst>
      <p:ext uri="{BB962C8B-B14F-4D97-AF65-F5344CB8AC3E}">
        <p14:creationId xmlns:p14="http://schemas.microsoft.com/office/powerpoint/2010/main" val="429252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1EBA-93BE-4B48-84A8-C4B6C2683E9C}"/>
              </a:ext>
            </a:extLst>
          </p:cNvPr>
          <p:cNvSpPr>
            <a:spLocks noGrp="1"/>
          </p:cNvSpPr>
          <p:nvPr>
            <p:ph type="title"/>
          </p:nvPr>
        </p:nvSpPr>
        <p:spPr/>
        <p:txBody>
          <a:bodyPr/>
          <a:lstStyle/>
          <a:p>
            <a:r>
              <a:rPr lang="en-US" altLang="zh-CN" dirty="0"/>
              <a:t>checkpoint</a:t>
            </a:r>
            <a:endParaRPr lang="en-US" dirty="0"/>
          </a:p>
        </p:txBody>
      </p:sp>
      <p:sp>
        <p:nvSpPr>
          <p:cNvPr id="3" name="Content Placeholder 2">
            <a:extLst>
              <a:ext uri="{FF2B5EF4-FFF2-40B4-BE49-F238E27FC236}">
                <a16:creationId xmlns:a16="http://schemas.microsoft.com/office/drawing/2014/main" id="{905F79C0-5698-23C6-4D22-D9605BF4BCEB}"/>
              </a:ext>
            </a:extLst>
          </p:cNvPr>
          <p:cNvSpPr>
            <a:spLocks noGrp="1"/>
          </p:cNvSpPr>
          <p:nvPr>
            <p:ph idx="1"/>
          </p:nvPr>
        </p:nvSpPr>
        <p:spPr/>
        <p:txBody>
          <a:bodyPr>
            <a:normAutofit/>
          </a:bodyPr>
          <a:lstStyle/>
          <a:p>
            <a:r>
              <a:rPr lang="en-US" altLang="zh-CN" dirty="0"/>
              <a:t>1.</a:t>
            </a:r>
            <a:r>
              <a:rPr lang="zh-CN" altLang="en-US" dirty="0"/>
              <a:t> </a:t>
            </a:r>
            <a:r>
              <a:rPr lang="zh-CN" altLang="en-US" dirty="0">
                <a:latin typeface="Songti SC" panose="02010600040101010101" pitchFamily="2" charset="-122"/>
                <a:ea typeface="Songti SC" panose="02010600040101010101" pitchFamily="2" charset="-122"/>
              </a:rPr>
              <a:t>直接使用</a:t>
            </a:r>
            <a:r>
              <a:rPr lang="en-US" altLang="zh-CN" dirty="0"/>
              <a:t>checkpoint</a:t>
            </a:r>
          </a:p>
          <a:p>
            <a:pPr lvl="1"/>
            <a:r>
              <a:rPr lang="en-AU" b="0" i="0" dirty="0" err="1">
                <a:solidFill>
                  <a:srgbClr val="6C6C6D"/>
                </a:solidFill>
                <a:effectLst/>
                <a:latin typeface="FreightSans"/>
              </a:rPr>
              <a:t>torch.utils.checkpoint.checkpoint</a:t>
            </a:r>
            <a:r>
              <a:rPr lang="en-AU" b="0" i="0" dirty="0">
                <a:solidFill>
                  <a:srgbClr val="262626"/>
                </a:solidFill>
                <a:effectLst/>
                <a:latin typeface="IBMPlexMono"/>
              </a:rPr>
              <a:t>(</a:t>
            </a:r>
            <a:r>
              <a:rPr lang="en-AU" b="0" i="1" dirty="0">
                <a:solidFill>
                  <a:srgbClr val="6C6C6D"/>
                </a:solidFill>
                <a:effectLst/>
                <a:latin typeface="IBMPlexMono"/>
              </a:rPr>
              <a:t>function</a:t>
            </a:r>
            <a:r>
              <a:rPr lang="en-AU" b="0" i="0" dirty="0">
                <a:solidFill>
                  <a:srgbClr val="262626"/>
                </a:solidFill>
                <a:effectLst/>
                <a:latin typeface="FreightSans"/>
              </a:rPr>
              <a:t>, </a:t>
            </a:r>
            <a:r>
              <a:rPr lang="en-AU" b="0" i="1" dirty="0">
                <a:solidFill>
                  <a:srgbClr val="6C6C6D"/>
                </a:solidFill>
                <a:effectLst/>
                <a:latin typeface="IBMPlexMono"/>
              </a:rPr>
              <a:t>*</a:t>
            </a:r>
            <a:r>
              <a:rPr lang="en-AU" b="0" i="1" dirty="0" err="1">
                <a:solidFill>
                  <a:srgbClr val="6C6C6D"/>
                </a:solidFill>
                <a:effectLst/>
                <a:latin typeface="IBMPlexMono"/>
              </a:rPr>
              <a:t>args</a:t>
            </a:r>
            <a:r>
              <a:rPr lang="en-AU" b="0" i="0" dirty="0">
                <a:solidFill>
                  <a:srgbClr val="262626"/>
                </a:solidFill>
                <a:effectLst/>
                <a:latin typeface="FreightSans"/>
              </a:rPr>
              <a:t>, </a:t>
            </a:r>
            <a:r>
              <a:rPr lang="en-AU" b="0" i="1" dirty="0" err="1">
                <a:solidFill>
                  <a:srgbClr val="6C6C6D"/>
                </a:solidFill>
                <a:effectLst/>
                <a:latin typeface="IBMPlexMono"/>
              </a:rPr>
              <a:t>use_reentrant</a:t>
            </a:r>
            <a:r>
              <a:rPr lang="en-AU" b="0" i="1" dirty="0">
                <a:solidFill>
                  <a:srgbClr val="6C6C6D"/>
                </a:solidFill>
                <a:effectLst/>
                <a:latin typeface="IBMPlexMono"/>
              </a:rPr>
              <a:t>=None</a:t>
            </a:r>
            <a:r>
              <a:rPr lang="en-AU" b="0" i="0" dirty="0">
                <a:solidFill>
                  <a:srgbClr val="262626"/>
                </a:solidFill>
                <a:effectLst/>
                <a:latin typeface="FreightSans"/>
              </a:rPr>
              <a:t>, </a:t>
            </a:r>
            <a:r>
              <a:rPr lang="en-AU" b="0" i="1" dirty="0" err="1">
                <a:solidFill>
                  <a:srgbClr val="6C6C6D"/>
                </a:solidFill>
                <a:effectLst/>
                <a:latin typeface="IBMPlexMono"/>
              </a:rPr>
              <a:t>context_fn</a:t>
            </a:r>
            <a:r>
              <a:rPr lang="en-AU" b="0" i="1" dirty="0">
                <a:solidFill>
                  <a:srgbClr val="6C6C6D"/>
                </a:solidFill>
                <a:effectLst/>
                <a:latin typeface="IBMPlexMono"/>
              </a:rPr>
              <a:t>=&lt;function</a:t>
            </a:r>
            <a:r>
              <a:rPr lang="en-AU" b="0" i="1" dirty="0">
                <a:solidFill>
                  <a:srgbClr val="262626"/>
                </a:solidFill>
                <a:effectLst/>
                <a:latin typeface="IBMPlexMono"/>
              </a:rPr>
              <a:t> </a:t>
            </a:r>
            <a:r>
              <a:rPr lang="en-AU" b="0" i="1" dirty="0" err="1">
                <a:solidFill>
                  <a:srgbClr val="6C6C6D"/>
                </a:solidFill>
                <a:effectLst/>
                <a:latin typeface="IBMPlexMono"/>
              </a:rPr>
              <a:t>noop_context_fn</a:t>
            </a:r>
            <a:r>
              <a:rPr lang="en-AU" b="0" i="1" dirty="0">
                <a:solidFill>
                  <a:srgbClr val="6C6C6D"/>
                </a:solidFill>
                <a:effectLst/>
                <a:latin typeface="IBMPlexMono"/>
              </a:rPr>
              <a:t>&gt;</a:t>
            </a:r>
            <a:r>
              <a:rPr lang="en-AU" b="0" i="0" dirty="0">
                <a:solidFill>
                  <a:srgbClr val="262626"/>
                </a:solidFill>
                <a:effectLst/>
                <a:latin typeface="FreightSans"/>
              </a:rPr>
              <a:t>, </a:t>
            </a:r>
            <a:r>
              <a:rPr lang="en-AU" b="0" i="1" dirty="0" err="1">
                <a:solidFill>
                  <a:srgbClr val="6C6C6D"/>
                </a:solidFill>
                <a:effectLst/>
                <a:latin typeface="IBMPlexMono"/>
              </a:rPr>
              <a:t>determinism_check</a:t>
            </a:r>
            <a:r>
              <a:rPr lang="en-AU" b="0" i="1" dirty="0">
                <a:solidFill>
                  <a:srgbClr val="6C6C6D"/>
                </a:solidFill>
                <a:effectLst/>
                <a:latin typeface="IBMPlexMono"/>
              </a:rPr>
              <a:t>='default'</a:t>
            </a:r>
            <a:r>
              <a:rPr lang="en-AU" b="0" i="0" dirty="0">
                <a:solidFill>
                  <a:srgbClr val="262626"/>
                </a:solidFill>
                <a:effectLst/>
                <a:latin typeface="FreightSans"/>
              </a:rPr>
              <a:t>, </a:t>
            </a:r>
            <a:r>
              <a:rPr lang="en-AU" b="0" i="1" dirty="0">
                <a:solidFill>
                  <a:srgbClr val="6C6C6D"/>
                </a:solidFill>
                <a:effectLst/>
                <a:latin typeface="IBMPlexMono"/>
              </a:rPr>
              <a:t>debug=False</a:t>
            </a:r>
            <a:r>
              <a:rPr lang="en-AU" b="0" i="0" dirty="0">
                <a:solidFill>
                  <a:srgbClr val="262626"/>
                </a:solidFill>
                <a:effectLst/>
                <a:latin typeface="FreightSans"/>
              </a:rPr>
              <a:t>, </a:t>
            </a:r>
            <a:r>
              <a:rPr lang="en-AU" b="0" i="1" dirty="0">
                <a:solidFill>
                  <a:srgbClr val="6C6C6D"/>
                </a:solidFill>
                <a:effectLst/>
                <a:latin typeface="IBMPlexMono"/>
              </a:rPr>
              <a:t>**</a:t>
            </a:r>
            <a:r>
              <a:rPr lang="en-AU" b="0" i="1" dirty="0" err="1">
                <a:solidFill>
                  <a:srgbClr val="6C6C6D"/>
                </a:solidFill>
                <a:effectLst/>
                <a:latin typeface="IBMPlexMono"/>
              </a:rPr>
              <a:t>kwargs</a:t>
            </a:r>
            <a:r>
              <a:rPr lang="en-AU" b="0" i="0" dirty="0">
                <a:solidFill>
                  <a:srgbClr val="262626"/>
                </a:solidFill>
                <a:effectLst/>
                <a:latin typeface="IBMPlexMono"/>
              </a:rPr>
              <a:t>)</a:t>
            </a:r>
            <a:br>
              <a:rPr lang="en-AU" b="0" i="0" u="none" strike="noStrike" dirty="0">
                <a:solidFill>
                  <a:srgbClr val="4974D1"/>
                </a:solidFill>
                <a:effectLst/>
                <a:latin typeface="FreightSans"/>
                <a:hlinkClick r:id="rId2"/>
              </a:rPr>
            </a:br>
            <a:endParaRPr lang="en-US" altLang="zh-CN" dirty="0"/>
          </a:p>
          <a:p>
            <a:r>
              <a:rPr lang="en-US" altLang="zh-CN" dirty="0"/>
              <a:t>2.</a:t>
            </a:r>
            <a:r>
              <a:rPr lang="zh-CN" altLang="en-US" dirty="0"/>
              <a:t> </a:t>
            </a:r>
            <a:r>
              <a:rPr lang="en-US" altLang="zh-CN" dirty="0" err="1"/>
              <a:t>Pytorch</a:t>
            </a:r>
            <a:r>
              <a:rPr lang="zh-CN" altLang="en-US" dirty="0"/>
              <a:t> </a:t>
            </a:r>
            <a:r>
              <a:rPr lang="zh-CN" altLang="en-US" dirty="0">
                <a:latin typeface="Songti SC" panose="02010600040101010101" pitchFamily="2" charset="-122"/>
                <a:ea typeface="Songti SC" panose="02010600040101010101" pitchFamily="2" charset="-122"/>
              </a:rPr>
              <a:t>自带序列化</a:t>
            </a:r>
            <a:endParaRPr lang="en-AU" dirty="0">
              <a:latin typeface="Songti SC" panose="02010600040101010101" pitchFamily="2" charset="-122"/>
              <a:ea typeface="Songti SC" panose="02010600040101010101" pitchFamily="2" charset="-122"/>
            </a:endParaRPr>
          </a:p>
          <a:p>
            <a:pPr lvl="1"/>
            <a:r>
              <a:rPr lang="en-US" dirty="0" err="1"/>
              <a:t>input_var</a:t>
            </a:r>
            <a:r>
              <a:rPr lang="en-US" dirty="0"/>
              <a:t> = </a:t>
            </a:r>
            <a:r>
              <a:rPr lang="en-US" dirty="0" err="1"/>
              <a:t>checkpoint_sequential</a:t>
            </a:r>
            <a:r>
              <a:rPr lang="en-US" dirty="0"/>
              <a:t>(model, chunks, </a:t>
            </a:r>
            <a:r>
              <a:rPr lang="en-US" dirty="0" err="1"/>
              <a:t>input_var</a:t>
            </a:r>
            <a:r>
              <a:rPr lang="en-US" dirty="0"/>
              <a:t>)</a:t>
            </a:r>
          </a:p>
          <a:p>
            <a:endParaRPr lang="en-US" dirty="0"/>
          </a:p>
          <a:p>
            <a:r>
              <a:rPr lang="en-US" altLang="zh-CN" dirty="0"/>
              <a:t>3.</a:t>
            </a:r>
            <a:r>
              <a:rPr lang="zh-CN" altLang="en-US" dirty="0"/>
              <a:t> </a:t>
            </a:r>
            <a:r>
              <a:rPr lang="en-US" altLang="zh-CN" dirty="0">
                <a:latin typeface="Songti SC" panose="02010600040101010101" pitchFamily="2" charset="-122"/>
                <a:ea typeface="Songti SC" panose="02010600040101010101" pitchFamily="2" charset="-122"/>
              </a:rPr>
              <a:t>katana</a:t>
            </a:r>
            <a:r>
              <a:rPr lang="zh-CN" altLang="en-US" dirty="0">
                <a:latin typeface="Songti SC" panose="02010600040101010101" pitchFamily="2" charset="-122"/>
                <a:ea typeface="Songti SC" panose="02010600040101010101" pitchFamily="2" charset="-122"/>
              </a:rPr>
              <a:t>经常挂，</a:t>
            </a:r>
            <a:r>
              <a:rPr lang="en-US" altLang="zh-CN" dirty="0">
                <a:latin typeface="Songti SC" panose="02010600040101010101" pitchFamily="2" charset="-122"/>
                <a:ea typeface="Songti SC" panose="02010600040101010101" pitchFamily="2" charset="-122"/>
              </a:rPr>
              <a:t>Gadi</a:t>
            </a:r>
            <a:r>
              <a:rPr lang="zh-CN" altLang="en-US" dirty="0">
                <a:latin typeface="Songti SC" panose="02010600040101010101" pitchFamily="2" charset="-122"/>
                <a:ea typeface="Songti SC" panose="02010600040101010101" pitchFamily="2" charset="-122"/>
              </a:rPr>
              <a:t>不知道。毕竟计算花钱，还是存吧。</a:t>
            </a:r>
            <a:endParaRPr lang="en-US"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490218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E184-F9EC-7A74-C298-15F0A24DC69B}"/>
              </a:ext>
            </a:extLst>
          </p:cNvPr>
          <p:cNvSpPr>
            <a:spLocks noGrp="1"/>
          </p:cNvSpPr>
          <p:nvPr>
            <p:ph type="title"/>
          </p:nvPr>
        </p:nvSpPr>
        <p:spPr/>
        <p:txBody>
          <a:bodyPr/>
          <a:lstStyle/>
          <a:p>
            <a:r>
              <a:rPr lang="en-US" err="1">
                <a:latin typeface="Songti SC" panose="02010600040101010101" pitchFamily="2" charset="-122"/>
                <a:ea typeface="Songti SC" panose="02010600040101010101" pitchFamily="2" charset="-122"/>
              </a:rPr>
              <a:t>写在最后</a:t>
            </a:r>
            <a:endParaRPr lang="en-US">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BFE63EF2-4510-9FD6-23B6-E1E32D731EEC}"/>
              </a:ext>
            </a:extLst>
          </p:cNvPr>
          <p:cNvSpPr>
            <a:spLocks noGrp="1"/>
          </p:cNvSpPr>
          <p:nvPr>
            <p:ph idx="1"/>
          </p:nvPr>
        </p:nvSpPr>
        <p:spPr/>
        <p:txBody>
          <a:bodyPr vert="horz" lIns="91440" tIns="45720" rIns="91440" bIns="45720" rtlCol="0" anchor="t">
            <a:normAutofit lnSpcReduction="10000"/>
          </a:bodyPr>
          <a:lstStyle/>
          <a:p>
            <a:r>
              <a:rPr lang="en-US" dirty="0" err="1">
                <a:ea typeface="Songti SC"/>
              </a:rPr>
              <a:t>因为是超算</a:t>
            </a:r>
            <a:r>
              <a:rPr lang="zh-CN" altLang="en-US" dirty="0">
                <a:ea typeface="Songti SC"/>
              </a:rPr>
              <a:t>，</a:t>
            </a:r>
            <a:r>
              <a:rPr lang="en-US" altLang="zh-CN" dirty="0">
                <a:ea typeface="Songti SC"/>
              </a:rPr>
              <a:t>compute</a:t>
            </a:r>
            <a:r>
              <a:rPr lang="zh-CN" altLang="en-US" dirty="0">
                <a:ea typeface="Songti SC"/>
              </a:rPr>
              <a:t> </a:t>
            </a:r>
            <a:r>
              <a:rPr lang="en-US" altLang="zh-CN" dirty="0">
                <a:ea typeface="Songti SC"/>
              </a:rPr>
              <a:t>node</a:t>
            </a:r>
            <a:r>
              <a:rPr lang="zh-CN" altLang="en-US" dirty="0">
                <a:ea typeface="Songti SC"/>
              </a:rPr>
              <a:t>是没有外网访问权限的 </a:t>
            </a:r>
            <a:r>
              <a:rPr lang="en-US" altLang="zh-CN" dirty="0">
                <a:ea typeface="Songti SC"/>
              </a:rPr>
              <a:t>(Katana</a:t>
            </a:r>
            <a:r>
              <a:rPr lang="zh-CN" altLang="en-US" dirty="0">
                <a:ea typeface="Songti SC"/>
              </a:rPr>
              <a:t>给了</a:t>
            </a:r>
            <a:r>
              <a:rPr lang="en-US" altLang="zh-CN" dirty="0">
                <a:ea typeface="Songti SC"/>
              </a:rPr>
              <a:t>)</a:t>
            </a:r>
            <a:r>
              <a:rPr lang="zh-CN" altLang="en-US" dirty="0">
                <a:ea typeface="Songti SC"/>
              </a:rPr>
              <a:t>。当要下载什么东西，需要在</a:t>
            </a:r>
            <a:r>
              <a:rPr lang="en-US" altLang="zh-CN" dirty="0">
                <a:ea typeface="Songti SC"/>
              </a:rPr>
              <a:t>login</a:t>
            </a:r>
            <a:r>
              <a:rPr lang="zh-CN" altLang="en-US" dirty="0">
                <a:ea typeface="Songti SC"/>
              </a:rPr>
              <a:t> </a:t>
            </a:r>
            <a:r>
              <a:rPr lang="en-US" altLang="zh-CN" dirty="0">
                <a:ea typeface="Songti SC"/>
              </a:rPr>
              <a:t>node</a:t>
            </a:r>
            <a:r>
              <a:rPr lang="zh-CN" altLang="en-US" dirty="0">
                <a:ea typeface="Songti SC"/>
              </a:rPr>
              <a:t>上操作。文件系统是共享的。</a:t>
            </a:r>
            <a:endParaRPr lang="en-AU" altLang="zh-CN" dirty="0">
              <a:ea typeface="Songti SC"/>
            </a:endParaRPr>
          </a:p>
          <a:p>
            <a:pPr lvl="1"/>
            <a:r>
              <a:rPr lang="zh-CN" altLang="en-US" dirty="0">
                <a:ea typeface="Songti SC"/>
              </a:rPr>
              <a:t>例如如果需要装</a:t>
            </a:r>
            <a:r>
              <a:rPr lang="en-US" altLang="zh-CN" dirty="0" err="1">
                <a:ea typeface="Songti SC"/>
              </a:rPr>
              <a:t>pytorch</a:t>
            </a:r>
            <a:r>
              <a:rPr lang="zh-CN" altLang="en-US" dirty="0">
                <a:ea typeface="Songti SC"/>
              </a:rPr>
              <a:t>，在</a:t>
            </a:r>
            <a:r>
              <a:rPr lang="en-US" altLang="zh-CN" dirty="0">
                <a:ea typeface="Songti SC"/>
              </a:rPr>
              <a:t>notebook</a:t>
            </a:r>
            <a:r>
              <a:rPr lang="zh-CN" altLang="en-US" dirty="0">
                <a:ea typeface="Songti SC"/>
              </a:rPr>
              <a:t>中用！就不行了。</a:t>
            </a:r>
            <a:endParaRPr lang="en-AU" altLang="zh-CN" dirty="0">
              <a:ea typeface="Songti SC"/>
            </a:endParaRPr>
          </a:p>
          <a:p>
            <a:r>
              <a:rPr lang="en-US" dirty="0" err="1">
                <a:ea typeface="Songti SC"/>
              </a:rPr>
              <a:t>需要sudo权限的软件</a:t>
            </a:r>
            <a:r>
              <a:rPr lang="zh-CN" altLang="en-US" dirty="0">
                <a:ea typeface="Songti SC"/>
              </a:rPr>
              <a:t>，可以下源码，编译在自己的</a:t>
            </a:r>
            <a:r>
              <a:rPr lang="en-US" altLang="zh-CN" dirty="0">
                <a:ea typeface="Songti SC"/>
              </a:rPr>
              <a:t>home</a:t>
            </a:r>
            <a:r>
              <a:rPr lang="zh-CN" altLang="en-US" dirty="0">
                <a:ea typeface="Songti SC"/>
              </a:rPr>
              <a:t>目录下。</a:t>
            </a:r>
            <a:endParaRPr lang="zh-CN" altLang="en-US" dirty="0">
              <a:ea typeface="Songti SC"/>
              <a:cs typeface="Calibri"/>
            </a:endParaRPr>
          </a:p>
          <a:p>
            <a:r>
              <a:rPr lang="en-US" dirty="0" err="1">
                <a:ea typeface="Songti SC"/>
              </a:rPr>
              <a:t>如果想知道NCI正常用法</a:t>
            </a:r>
            <a:r>
              <a:rPr lang="zh-CN" altLang="en-US" dirty="0">
                <a:ea typeface="Songti SC"/>
              </a:rPr>
              <a:t>，写</a:t>
            </a:r>
            <a:r>
              <a:rPr lang="en-US" altLang="zh-CN" dirty="0">
                <a:ea typeface="Songti SC"/>
              </a:rPr>
              <a:t>pbs</a:t>
            </a:r>
            <a:r>
              <a:rPr lang="zh-CN" altLang="en-US" dirty="0">
                <a:ea typeface="Songti SC"/>
              </a:rPr>
              <a:t>文件：</a:t>
            </a:r>
            <a:r>
              <a:rPr lang="en-AU" b="0" i="0" dirty="0">
                <a:effectLst/>
                <a:ea typeface="Songti SC"/>
                <a:hlinkClick r:id="rId2"/>
              </a:rPr>
              <a:t>https://opus.nci.org.au/display/Help/NCI+Help</a:t>
            </a:r>
            <a:r>
              <a:rPr lang="zh-CN" altLang="en-US" b="0" i="0" dirty="0">
                <a:effectLst/>
                <a:ea typeface="Songti SC"/>
              </a:rPr>
              <a:t>，这是</a:t>
            </a:r>
            <a:r>
              <a:rPr lang="zh-CN" altLang="en-AU" b="0" i="0" dirty="0">
                <a:effectLst/>
                <a:ea typeface="Songti SC"/>
              </a:rPr>
              <a:t>超算</a:t>
            </a:r>
            <a:r>
              <a:rPr lang="zh-CN" altLang="en-US" b="0" i="0" dirty="0">
                <a:effectLst/>
                <a:ea typeface="Songti SC"/>
              </a:rPr>
              <a:t>的正确用法。</a:t>
            </a:r>
            <a:endParaRPr lang="en-AU" altLang="zh-CN" b="0" i="0" dirty="0">
              <a:effectLst/>
              <a:ea typeface="Songti SC"/>
            </a:endParaRPr>
          </a:p>
          <a:p>
            <a:r>
              <a:rPr lang="zh-CN" altLang="en-US" dirty="0">
                <a:ea typeface="Songti SC" panose="02010600040101010101" pitchFamily="2" charset="-122"/>
              </a:rPr>
              <a:t>如果上述的流程，不懂，那再读一遍这个</a:t>
            </a:r>
            <a:r>
              <a:rPr lang="en-US" altLang="zh-CN" dirty="0">
                <a:ea typeface="Songti SC" panose="02010600040101010101" pitchFamily="2" charset="-122"/>
              </a:rPr>
              <a:t>slides</a:t>
            </a:r>
            <a:r>
              <a:rPr lang="zh-CN" altLang="en-US" dirty="0">
                <a:ea typeface="Songti SC" panose="02010600040101010101" pitchFamily="2" charset="-122"/>
              </a:rPr>
              <a:t>。</a:t>
            </a:r>
            <a:endParaRPr lang="en-AU" altLang="zh-CN" dirty="0">
              <a:ea typeface="Songti SC" panose="02010600040101010101" pitchFamily="2" charset="-122"/>
            </a:endParaRPr>
          </a:p>
          <a:p>
            <a:r>
              <a:rPr lang="zh-CN" altLang="en-US" dirty="0">
                <a:ea typeface="Songti SC" panose="02010600040101010101" pitchFamily="2" charset="-122"/>
              </a:rPr>
              <a:t>更多信息：</a:t>
            </a:r>
            <a:r>
              <a:rPr lang="en-AU" altLang="zh-CN" dirty="0">
                <a:ea typeface="Songti SC" panose="02010600040101010101" pitchFamily="2" charset="-122"/>
                <a:hlinkClick r:id="rId3"/>
              </a:rPr>
              <a:t>https://opus.nci.org.au/display/Help/Getting+Started+at+NCI</a:t>
            </a:r>
            <a:r>
              <a:rPr lang="zh-CN" altLang="en-US" dirty="0">
                <a:ea typeface="Songti SC" panose="02010600040101010101" pitchFamily="2" charset="-122"/>
              </a:rPr>
              <a:t> </a:t>
            </a:r>
            <a:endParaRPr lang="en-AU" altLang="zh-CN" dirty="0">
              <a:ea typeface="Songti SC" panose="02010600040101010101" pitchFamily="2" charset="-122"/>
            </a:endParaRPr>
          </a:p>
        </p:txBody>
      </p:sp>
    </p:spTree>
    <p:extLst>
      <p:ext uri="{BB962C8B-B14F-4D97-AF65-F5344CB8AC3E}">
        <p14:creationId xmlns:p14="http://schemas.microsoft.com/office/powerpoint/2010/main" val="243446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1592-AF94-BA1B-2AE4-26045B4E3282}"/>
              </a:ext>
            </a:extLst>
          </p:cNvPr>
          <p:cNvSpPr>
            <a:spLocks noGrp="1"/>
          </p:cNvSpPr>
          <p:nvPr>
            <p:ph type="title"/>
          </p:nvPr>
        </p:nvSpPr>
        <p:spPr/>
        <p:txBody>
          <a:bodyPr/>
          <a:lstStyle/>
          <a:p>
            <a:r>
              <a:rPr lang="en-US" dirty="0" err="1"/>
              <a:t>关于帮助</a:t>
            </a:r>
            <a:endParaRPr lang="en-US" dirty="0"/>
          </a:p>
        </p:txBody>
      </p:sp>
      <p:sp>
        <p:nvSpPr>
          <p:cNvPr id="3" name="Content Placeholder 2">
            <a:extLst>
              <a:ext uri="{FF2B5EF4-FFF2-40B4-BE49-F238E27FC236}">
                <a16:creationId xmlns:a16="http://schemas.microsoft.com/office/drawing/2014/main" id="{6F123D34-15E7-D76A-97CF-A35FB4FBEA4F}"/>
              </a:ext>
            </a:extLst>
          </p:cNvPr>
          <p:cNvSpPr>
            <a:spLocks noGrp="1"/>
          </p:cNvSpPr>
          <p:nvPr>
            <p:ph idx="1"/>
          </p:nvPr>
        </p:nvSpPr>
        <p:spPr>
          <a:xfrm>
            <a:off x="838200" y="1690688"/>
            <a:ext cx="10515600" cy="5035933"/>
          </a:xfrm>
        </p:spPr>
        <p:txBody>
          <a:bodyPr>
            <a:normAutofit/>
          </a:bodyPr>
          <a:lstStyle/>
          <a:p>
            <a:r>
              <a:rPr lang="en-US" dirty="0" err="1"/>
              <a:t>有问题</a:t>
            </a:r>
            <a:r>
              <a:rPr lang="zh-CN" altLang="en-US" dirty="0"/>
              <a:t>，</a:t>
            </a:r>
            <a:r>
              <a:rPr lang="en-US" dirty="0"/>
              <a:t>可以直接到</a:t>
            </a:r>
            <a:r>
              <a:rPr lang="en-US" altLang="zh-CN" dirty="0"/>
              <a:t>510-07</a:t>
            </a:r>
            <a:r>
              <a:rPr lang="zh-CN" altLang="en-US" dirty="0"/>
              <a:t>问我，但是下列问题</a:t>
            </a:r>
            <a:r>
              <a:rPr lang="zh-CN" altLang="en-US" sz="5400" b="1" dirty="0"/>
              <a:t>不管</a:t>
            </a:r>
            <a:r>
              <a:rPr lang="zh-CN" altLang="en-US" dirty="0"/>
              <a:t>：</a:t>
            </a:r>
            <a:endParaRPr lang="en-AU" altLang="zh-CN" dirty="0"/>
          </a:p>
          <a:p>
            <a:pPr lvl="1"/>
            <a:r>
              <a:rPr lang="en-US" altLang="zh-CN" dirty="0" err="1"/>
              <a:t>Jetbrains</a:t>
            </a:r>
            <a:r>
              <a:rPr lang="zh-CN" altLang="en-US" dirty="0"/>
              <a:t>全家桶都不稳定，经常掉线，怎么办？</a:t>
            </a:r>
            <a:endParaRPr lang="en-AU" altLang="zh-CN" dirty="0"/>
          </a:p>
          <a:p>
            <a:pPr lvl="1"/>
            <a:r>
              <a:rPr lang="en-US" altLang="zh-CN" dirty="0"/>
              <a:t>/home</a:t>
            </a:r>
            <a:r>
              <a:rPr lang="zh-CN" altLang="en-US" dirty="0"/>
              <a:t> 文件夹超过额度，被删怎么办？</a:t>
            </a:r>
            <a:endParaRPr lang="en-AU" altLang="zh-CN" dirty="0"/>
          </a:p>
          <a:p>
            <a:pPr lvl="1"/>
            <a:r>
              <a:rPr lang="en-US" dirty="0" err="1"/>
              <a:t>计算进程</a:t>
            </a:r>
            <a:r>
              <a:rPr lang="en-US" altLang="zh-CN" dirty="0" err="1"/>
              <a:t>kill</a:t>
            </a:r>
            <a:r>
              <a:rPr lang="en-US" altLang="zh-CN" dirty="0"/>
              <a:t>,</a:t>
            </a:r>
            <a:r>
              <a:rPr lang="zh-CN" altLang="en-US" dirty="0"/>
              <a:t> </a:t>
            </a:r>
            <a:r>
              <a:rPr lang="en-US" altLang="zh-CN" dirty="0"/>
              <a:t>memory</a:t>
            </a:r>
            <a:r>
              <a:rPr lang="zh-CN" altLang="en-US" dirty="0"/>
              <a:t>超了被</a:t>
            </a:r>
            <a:r>
              <a:rPr lang="en-US" altLang="zh-CN" dirty="0"/>
              <a:t>kill</a:t>
            </a:r>
            <a:r>
              <a:rPr lang="zh-CN" altLang="en-US" dirty="0"/>
              <a:t>，怎么办？</a:t>
            </a:r>
            <a:endParaRPr lang="en-AU" altLang="zh-CN" dirty="0"/>
          </a:p>
          <a:p>
            <a:pPr lvl="1"/>
            <a:r>
              <a:rPr lang="en-US" dirty="0" err="1"/>
              <a:t>需要sudo权限</a:t>
            </a:r>
            <a:r>
              <a:rPr lang="zh-CN" altLang="en-US" dirty="0"/>
              <a:t>，怎么办？</a:t>
            </a:r>
            <a:endParaRPr lang="en-US" dirty="0"/>
          </a:p>
          <a:p>
            <a:pPr lvl="1"/>
            <a:r>
              <a:rPr lang="en-US" dirty="0" err="1"/>
              <a:t>存在</a:t>
            </a:r>
            <a:r>
              <a:rPr lang="en-US" altLang="zh-CN" dirty="0"/>
              <a:t>/scratch/</a:t>
            </a:r>
            <a:r>
              <a:rPr lang="zh-CN" altLang="en-US" dirty="0"/>
              <a:t>下的文件丢失，包括</a:t>
            </a:r>
            <a:r>
              <a:rPr lang="en-US" altLang="zh-CN" dirty="0"/>
              <a:t>checkpoint</a:t>
            </a:r>
            <a:r>
              <a:rPr lang="zh-CN" altLang="en-US" dirty="0"/>
              <a:t>，怎么办？</a:t>
            </a:r>
            <a:endParaRPr lang="en-AU" altLang="zh-CN" dirty="0"/>
          </a:p>
          <a:p>
            <a:pPr lvl="1"/>
            <a:r>
              <a:rPr lang="zh-CN" altLang="en-US" dirty="0"/>
              <a:t>需要其他</a:t>
            </a:r>
            <a:r>
              <a:rPr lang="en-US" altLang="zh-CN" dirty="0"/>
              <a:t>library</a:t>
            </a:r>
            <a:r>
              <a:rPr lang="zh-CN" altLang="en-US" dirty="0"/>
              <a:t>，装不上怎么办？</a:t>
            </a:r>
            <a:endParaRPr lang="en-AU" altLang="zh-CN" dirty="0"/>
          </a:p>
          <a:p>
            <a:pPr lvl="1"/>
            <a:r>
              <a:rPr lang="zh-CN" altLang="en-US" dirty="0"/>
              <a:t>计算</a:t>
            </a:r>
            <a:r>
              <a:rPr lang="en-US" altLang="zh-CN" dirty="0"/>
              <a:t>node</a:t>
            </a:r>
            <a:r>
              <a:rPr lang="zh-CN" altLang="en-US" dirty="0"/>
              <a:t>排不上队，怎么办？</a:t>
            </a:r>
            <a:endParaRPr lang="en-AU" altLang="zh-CN" dirty="0"/>
          </a:p>
          <a:p>
            <a:pPr lvl="1"/>
            <a:endParaRPr lang="en-AU" dirty="0"/>
          </a:p>
          <a:p>
            <a:r>
              <a:rPr lang="en-US" dirty="0" err="1"/>
              <a:t>上述问题</a:t>
            </a:r>
            <a:r>
              <a:rPr lang="zh-CN" altLang="en-US" dirty="0"/>
              <a:t>，我都解决不了</a:t>
            </a:r>
            <a:endParaRPr lang="en-US" dirty="0"/>
          </a:p>
          <a:p>
            <a:pPr lvl="1"/>
            <a:endParaRPr lang="en-US" dirty="0"/>
          </a:p>
        </p:txBody>
      </p:sp>
    </p:spTree>
    <p:extLst>
      <p:ext uri="{BB962C8B-B14F-4D97-AF65-F5344CB8AC3E}">
        <p14:creationId xmlns:p14="http://schemas.microsoft.com/office/powerpoint/2010/main" val="3733675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547F-9D9B-545E-50C9-A1E3792CC0AD}"/>
              </a:ext>
            </a:extLst>
          </p:cNvPr>
          <p:cNvSpPr>
            <a:spLocks noGrp="1"/>
          </p:cNvSpPr>
          <p:nvPr>
            <p:ph type="title"/>
          </p:nvPr>
        </p:nvSpPr>
        <p:spPr/>
        <p:txBody>
          <a:bodyPr/>
          <a:lstStyle/>
          <a:p>
            <a:r>
              <a:rPr lang="en-US" dirty="0">
                <a:latin typeface="Songti TC" panose="02010600040101010101" pitchFamily="2" charset="-120"/>
                <a:ea typeface="Songti TC" panose="02010600040101010101" pitchFamily="2" charset="-120"/>
              </a:rPr>
              <a:t>问题</a:t>
            </a:r>
            <a:r>
              <a:rPr lang="en-US" altLang="zh-CN" dirty="0">
                <a:latin typeface="Songti TC" panose="02010600040101010101" pitchFamily="2" charset="-120"/>
                <a:ea typeface="Songti TC" panose="02010600040101010101" pitchFamily="2" charset="-120"/>
              </a:rPr>
              <a:t>1:</a:t>
            </a:r>
            <a:endParaRPr lang="en-US" dirty="0">
              <a:latin typeface="Songti TC" panose="02010600040101010101" pitchFamily="2" charset="-120"/>
              <a:ea typeface="Songti TC" panose="02010600040101010101" pitchFamily="2" charset="-120"/>
            </a:endParaRPr>
          </a:p>
        </p:txBody>
      </p:sp>
      <p:sp>
        <p:nvSpPr>
          <p:cNvPr id="3" name="Content Placeholder 2">
            <a:extLst>
              <a:ext uri="{FF2B5EF4-FFF2-40B4-BE49-F238E27FC236}">
                <a16:creationId xmlns:a16="http://schemas.microsoft.com/office/drawing/2014/main" id="{CA9F01AB-A29B-C9A6-A1F0-4B2ED93FD461}"/>
              </a:ext>
            </a:extLst>
          </p:cNvPr>
          <p:cNvSpPr>
            <a:spLocks noGrp="1"/>
          </p:cNvSpPr>
          <p:nvPr>
            <p:ph idx="1"/>
          </p:nvPr>
        </p:nvSpPr>
        <p:spPr/>
        <p:txBody>
          <a:bodyPr/>
          <a:lstStyle/>
          <a:p>
            <a:r>
              <a:rPr lang="en-US" altLang="zh-CN" dirty="0"/>
              <a:t>/g/data/ey69/</a:t>
            </a:r>
            <a:r>
              <a:rPr lang="zh-CN" altLang="en-US" dirty="0"/>
              <a:t>为何在</a:t>
            </a:r>
            <a:r>
              <a:rPr lang="en-US" altLang="zh-CN" dirty="0"/>
              <a:t>compute</a:t>
            </a:r>
            <a:r>
              <a:rPr lang="zh-CN" altLang="en-US" dirty="0"/>
              <a:t> </a:t>
            </a:r>
            <a:r>
              <a:rPr lang="en-US" altLang="zh-CN" dirty="0"/>
              <a:t>node</a:t>
            </a:r>
            <a:r>
              <a:rPr lang="zh-CN" altLang="en-US" dirty="0"/>
              <a:t>上访问不到？</a:t>
            </a:r>
            <a:endParaRPr lang="en-AU" altLang="zh-CN" dirty="0"/>
          </a:p>
          <a:p>
            <a:r>
              <a:rPr lang="en-US" dirty="0"/>
              <a:t>Stor</a:t>
            </a:r>
            <a:r>
              <a:rPr lang="en-US" altLang="zh-CN" dirty="0"/>
              <a:t>age</a:t>
            </a:r>
            <a:r>
              <a:rPr lang="zh-CN" altLang="en-US" dirty="0"/>
              <a:t>必须要设置，默认设置时没有的</a:t>
            </a:r>
            <a:endParaRPr lang="en-AU" dirty="0"/>
          </a:p>
          <a:p>
            <a:r>
              <a:rPr lang="en-US" dirty="0" err="1"/>
              <a:t>此外</a:t>
            </a:r>
            <a:r>
              <a:rPr lang="zh-CN" altLang="en-US" dirty="0"/>
              <a:t>，</a:t>
            </a:r>
            <a:r>
              <a:rPr lang="en-US" altLang="zh-CN" dirty="0"/>
              <a:t>advanced</a:t>
            </a:r>
            <a:r>
              <a:rPr lang="zh-CN" altLang="en-US" dirty="0"/>
              <a:t> </a:t>
            </a:r>
            <a:r>
              <a:rPr lang="en-US" altLang="zh-CN" dirty="0"/>
              <a:t>options</a:t>
            </a:r>
            <a:r>
              <a:rPr lang="zh-CN" altLang="en-US" dirty="0"/>
              <a:t>，也要调整，特别是</a:t>
            </a:r>
            <a:r>
              <a:rPr lang="en-US" altLang="zh-CN" dirty="0"/>
              <a:t>pbs</a:t>
            </a:r>
            <a:r>
              <a:rPr lang="zh-CN" altLang="en-US" dirty="0"/>
              <a:t>任务</a:t>
            </a:r>
            <a:endParaRPr lang="en-US" dirty="0"/>
          </a:p>
        </p:txBody>
      </p:sp>
      <p:pic>
        <p:nvPicPr>
          <p:cNvPr id="5" name="Picture 4" descr="A screenshot of a computer&#10;&#10;Description automatically generated">
            <a:extLst>
              <a:ext uri="{FF2B5EF4-FFF2-40B4-BE49-F238E27FC236}">
                <a16:creationId xmlns:a16="http://schemas.microsoft.com/office/drawing/2014/main" id="{C88DC5E5-F47D-9AE2-C386-D3B1DECF8834}"/>
              </a:ext>
            </a:extLst>
          </p:cNvPr>
          <p:cNvPicPr>
            <a:picLocks noChangeAspect="1"/>
          </p:cNvPicPr>
          <p:nvPr/>
        </p:nvPicPr>
        <p:blipFill>
          <a:blip r:embed="rId2"/>
          <a:stretch>
            <a:fillRect/>
          </a:stretch>
        </p:blipFill>
        <p:spPr>
          <a:xfrm>
            <a:off x="6780810" y="3294749"/>
            <a:ext cx="5411190" cy="3563251"/>
          </a:xfrm>
          <a:prstGeom prst="rect">
            <a:avLst/>
          </a:prstGeom>
        </p:spPr>
      </p:pic>
    </p:spTree>
    <p:extLst>
      <p:ext uri="{BB962C8B-B14F-4D97-AF65-F5344CB8AC3E}">
        <p14:creationId xmlns:p14="http://schemas.microsoft.com/office/powerpoint/2010/main" val="140110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8B142-0F7E-A032-4294-26F8D26BA8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C11991-697B-98BC-3CEB-501DFFE5DBB0}"/>
              </a:ext>
            </a:extLst>
          </p:cNvPr>
          <p:cNvSpPr>
            <a:spLocks noGrp="1"/>
          </p:cNvSpPr>
          <p:nvPr>
            <p:ph idx="1"/>
          </p:nvPr>
        </p:nvSpPr>
        <p:spPr/>
        <p:txBody>
          <a:bodyPr vert="horz" lIns="91440" tIns="45720" rIns="91440" bIns="45720" rtlCol="0" anchor="t">
            <a:normAutofit/>
          </a:bodyPr>
          <a:lstStyle/>
          <a:p>
            <a:r>
              <a:rPr lang="zh-CN" altLang="en-US">
                <a:ea typeface="宋体"/>
                <a:cs typeface="Calibri"/>
              </a:rPr>
              <a:t>10 GB 的 空间 不够anaconda 众多包的。 最好不要放到home 下</a:t>
            </a:r>
            <a:endParaRPr lang="zh-CN" altLang="en-US"/>
          </a:p>
        </p:txBody>
      </p:sp>
    </p:spTree>
    <p:extLst>
      <p:ext uri="{BB962C8B-B14F-4D97-AF65-F5344CB8AC3E}">
        <p14:creationId xmlns:p14="http://schemas.microsoft.com/office/powerpoint/2010/main" val="340739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8DF-2572-183B-9621-A4711586A114}"/>
              </a:ext>
            </a:extLst>
          </p:cNvPr>
          <p:cNvSpPr>
            <a:spLocks noGrp="1"/>
          </p:cNvSpPr>
          <p:nvPr>
            <p:ph type="title"/>
          </p:nvPr>
        </p:nvSpPr>
        <p:spPr/>
        <p:txBody>
          <a:bodyPr/>
          <a:lstStyle/>
          <a:p>
            <a:r>
              <a:rPr lang="en-US" err="1">
                <a:latin typeface="Songti SC" panose="02010600040101010101" pitchFamily="2" charset="-122"/>
                <a:ea typeface="Songti SC" panose="02010600040101010101" pitchFamily="2" charset="-122"/>
              </a:rPr>
              <a:t>抽象结构</a:t>
            </a:r>
            <a:endParaRPr lang="en-US">
              <a:latin typeface="Songti SC" panose="02010600040101010101" pitchFamily="2" charset="-122"/>
              <a:ea typeface="Songti SC" panose="02010600040101010101" pitchFamily="2" charset="-122"/>
            </a:endParaRPr>
          </a:p>
        </p:txBody>
      </p:sp>
      <p:pic>
        <p:nvPicPr>
          <p:cNvPr id="5" name="Content Placeholder 4">
            <a:extLst>
              <a:ext uri="{FF2B5EF4-FFF2-40B4-BE49-F238E27FC236}">
                <a16:creationId xmlns:a16="http://schemas.microsoft.com/office/drawing/2014/main" id="{5EF364F2-2304-9CF4-57C7-CAE45CAEB1AF}"/>
              </a:ext>
            </a:extLst>
          </p:cNvPr>
          <p:cNvPicPr>
            <a:picLocks noGrp="1" noChangeAspect="1"/>
          </p:cNvPicPr>
          <p:nvPr>
            <p:ph idx="1"/>
          </p:nvPr>
        </p:nvPicPr>
        <p:blipFill>
          <a:blip r:embed="rId2"/>
          <a:stretch>
            <a:fillRect/>
          </a:stretch>
        </p:blipFill>
        <p:spPr>
          <a:xfrm>
            <a:off x="2411687" y="2163550"/>
            <a:ext cx="5092700" cy="3843249"/>
          </a:xfrm>
        </p:spPr>
      </p:pic>
    </p:spTree>
    <p:extLst>
      <p:ext uri="{BB962C8B-B14F-4D97-AF65-F5344CB8AC3E}">
        <p14:creationId xmlns:p14="http://schemas.microsoft.com/office/powerpoint/2010/main" val="407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7BE2-8761-5EAE-D463-C4A1324E5B3F}"/>
              </a:ext>
            </a:extLst>
          </p:cNvPr>
          <p:cNvSpPr>
            <a:spLocks noGrp="1"/>
          </p:cNvSpPr>
          <p:nvPr>
            <p:ph type="title"/>
          </p:nvPr>
        </p:nvSpPr>
        <p:spPr/>
        <p:txBody>
          <a:bodyPr/>
          <a:lstStyle/>
          <a:p>
            <a:r>
              <a:rPr lang="en-US" dirty="0" err="1"/>
              <a:t>举例</a:t>
            </a:r>
            <a:endParaRPr lang="en-US" dirty="0"/>
          </a:p>
        </p:txBody>
      </p:sp>
      <p:sp>
        <p:nvSpPr>
          <p:cNvPr id="3" name="Content Placeholder 2">
            <a:extLst>
              <a:ext uri="{FF2B5EF4-FFF2-40B4-BE49-F238E27FC236}">
                <a16:creationId xmlns:a16="http://schemas.microsoft.com/office/drawing/2014/main" id="{B0289D8E-D877-56D4-C112-94581BF5518D}"/>
              </a:ext>
            </a:extLst>
          </p:cNvPr>
          <p:cNvSpPr>
            <a:spLocks noGrp="1"/>
          </p:cNvSpPr>
          <p:nvPr>
            <p:ph idx="1"/>
          </p:nvPr>
        </p:nvSpPr>
        <p:spPr/>
        <p:txBody>
          <a:bodyPr/>
          <a:lstStyle/>
          <a:p>
            <a:r>
              <a:rPr lang="zh-CN" altLang="en-US" dirty="0">
                <a:ea typeface="Songti SC" panose="02010600040101010101" pitchFamily="2" charset="-122"/>
              </a:rPr>
              <a:t>假设你的账号名叫 </a:t>
            </a:r>
            <a:r>
              <a:rPr lang="en-US" altLang="zh-CN" dirty="0">
                <a:ea typeface="Songti SC" panose="02010600040101010101" pitchFamily="2" charset="-122"/>
              </a:rPr>
              <a:t>ab1234</a:t>
            </a:r>
          </a:p>
          <a:p>
            <a:r>
              <a:rPr lang="zh-CN" altLang="en-US" dirty="0">
                <a:ea typeface="Songti SC" panose="02010600040101010101" pitchFamily="2" charset="-122"/>
              </a:rPr>
              <a:t>密码是 </a:t>
            </a:r>
            <a:r>
              <a:rPr lang="en-US" altLang="zh-CN" dirty="0">
                <a:ea typeface="Songti SC" panose="02010600040101010101" pitchFamily="2" charset="-122"/>
              </a:rPr>
              <a:t>123456</a:t>
            </a:r>
          </a:p>
          <a:p>
            <a:r>
              <a:rPr lang="zh-CN" altLang="en-US" dirty="0">
                <a:ea typeface="Songti SC" panose="02010600040101010101" pitchFamily="2" charset="-122"/>
              </a:rPr>
              <a:t>命令行连接</a:t>
            </a:r>
            <a:endParaRPr lang="en-US" altLang="zh-CN" dirty="0">
              <a:ea typeface="Songti SC" panose="02010600040101010101" pitchFamily="2" charset="-122"/>
            </a:endParaRPr>
          </a:p>
          <a:p>
            <a:r>
              <a:rPr lang="en-US" altLang="zh-CN" dirty="0">
                <a:ea typeface="Songti SC" panose="02010600040101010101" pitchFamily="2" charset="-122"/>
              </a:rPr>
              <a:t>Login</a:t>
            </a:r>
            <a:r>
              <a:rPr lang="zh-CN" altLang="en-US" dirty="0">
                <a:ea typeface="Songti SC" panose="02010600040101010101" pitchFamily="2" charset="-122"/>
              </a:rPr>
              <a:t> </a:t>
            </a:r>
            <a:r>
              <a:rPr lang="en-US" altLang="zh-CN" dirty="0">
                <a:ea typeface="Songti SC" panose="02010600040101010101" pitchFamily="2" charset="-122"/>
              </a:rPr>
              <a:t>node</a:t>
            </a:r>
            <a:r>
              <a:rPr lang="zh-CN" altLang="en-US" dirty="0">
                <a:ea typeface="Songti SC" panose="02010600040101010101" pitchFamily="2" charset="-122"/>
              </a:rPr>
              <a:t>连接方法</a:t>
            </a:r>
            <a:endParaRPr lang="en-US" altLang="zh-CN" dirty="0">
              <a:ea typeface="Songti SC" panose="02010600040101010101" pitchFamily="2" charset="-122"/>
            </a:endParaRPr>
          </a:p>
          <a:p>
            <a:pPr lvl="1"/>
            <a:r>
              <a:rPr lang="en-US" altLang="zh-CN" dirty="0" err="1">
                <a:ea typeface="Songti SC" panose="02010600040101010101" pitchFamily="2" charset="-122"/>
              </a:rPr>
              <a:t>ssh</a:t>
            </a:r>
            <a:r>
              <a:rPr lang="zh-CN" altLang="en-US" dirty="0">
                <a:ea typeface="Songti SC" panose="02010600040101010101" pitchFamily="2" charset="-122"/>
              </a:rPr>
              <a:t> </a:t>
            </a:r>
            <a:r>
              <a:rPr lang="en-US" altLang="zh-CN" dirty="0">
                <a:ea typeface="Songti SC" panose="02010600040101010101" pitchFamily="2" charset="-122"/>
                <a:hlinkClick r:id="rId2"/>
              </a:rPr>
              <a:t>ab1234@gadi.nci.org.au</a:t>
            </a:r>
            <a:endParaRPr lang="en-US" altLang="zh-CN" dirty="0">
              <a:ea typeface="Songti SC" panose="02010600040101010101" pitchFamily="2" charset="-122"/>
            </a:endParaRPr>
          </a:p>
          <a:p>
            <a:pPr lvl="1"/>
            <a:r>
              <a:rPr lang="zh-CN" altLang="en-US" dirty="0">
                <a:ea typeface="Songti SC" panose="02010600040101010101" pitchFamily="2" charset="-122"/>
              </a:rPr>
              <a:t>输入密码</a:t>
            </a:r>
            <a:r>
              <a:rPr lang="en-US" altLang="zh-CN" dirty="0">
                <a:ea typeface="Songti SC" panose="02010600040101010101" pitchFamily="2" charset="-122"/>
              </a:rPr>
              <a:t>123456</a:t>
            </a:r>
          </a:p>
          <a:p>
            <a:r>
              <a:rPr lang="en-US" altLang="zh-CN" dirty="0">
                <a:ea typeface="Songti SC" panose="02010600040101010101" pitchFamily="2" charset="-122"/>
              </a:rPr>
              <a:t>Compute</a:t>
            </a:r>
            <a:r>
              <a:rPr lang="zh-CN" altLang="en-US" dirty="0">
                <a:ea typeface="Songti SC" panose="02010600040101010101" pitchFamily="2" charset="-122"/>
              </a:rPr>
              <a:t> </a:t>
            </a:r>
            <a:r>
              <a:rPr lang="en-US" altLang="zh-CN" dirty="0">
                <a:ea typeface="Songti SC" panose="02010600040101010101" pitchFamily="2" charset="-122"/>
              </a:rPr>
              <a:t>node</a:t>
            </a:r>
          </a:p>
          <a:p>
            <a:pPr lvl="1"/>
            <a:r>
              <a:rPr lang="en-US" dirty="0">
                <a:ea typeface="Songti SC" panose="02010600040101010101" pitchFamily="2" charset="-122"/>
                <a:hlinkClick r:id="rId3"/>
              </a:rPr>
              <a:t>https://are.nci.org.au/pun/sys/dashboard/</a:t>
            </a:r>
            <a:endParaRPr lang="en-US" dirty="0">
              <a:ea typeface="Songti SC" panose="02010600040101010101" pitchFamily="2" charset="-122"/>
            </a:endParaRPr>
          </a:p>
        </p:txBody>
      </p:sp>
    </p:spTree>
    <p:extLst>
      <p:ext uri="{BB962C8B-B14F-4D97-AF65-F5344CB8AC3E}">
        <p14:creationId xmlns:p14="http://schemas.microsoft.com/office/powerpoint/2010/main" val="378137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33F1-DC8F-E8A5-A9D1-A80DEE4F2CAD}"/>
              </a:ext>
            </a:extLst>
          </p:cNvPr>
          <p:cNvSpPr>
            <a:spLocks noGrp="1"/>
          </p:cNvSpPr>
          <p:nvPr>
            <p:ph type="title"/>
          </p:nvPr>
        </p:nvSpPr>
        <p:spPr>
          <a:xfrm>
            <a:off x="0" y="123387"/>
            <a:ext cx="11813628" cy="1325563"/>
          </a:xfrm>
        </p:spPr>
        <p:txBody>
          <a:bodyPr>
            <a:normAutofit/>
          </a:bodyPr>
          <a:lstStyle/>
          <a:p>
            <a:r>
              <a:rPr lang="en-US" dirty="0">
                <a:ea typeface="Songti SC" panose="02010600040101010101" pitchFamily="2" charset="-122"/>
                <a:hlinkClick r:id="rId2"/>
              </a:rPr>
              <a:t>浏览器</a:t>
            </a:r>
            <a:r>
              <a:rPr lang="zh-CN" altLang="en-US" dirty="0">
                <a:ea typeface="Songti SC" panose="02010600040101010101" pitchFamily="2" charset="-122"/>
                <a:hlinkClick r:id="rId2"/>
              </a:rPr>
              <a:t> </a:t>
            </a:r>
            <a:r>
              <a:rPr lang="en-US" dirty="0">
                <a:ea typeface="Songti SC" panose="02010600040101010101" pitchFamily="2" charset="-122"/>
                <a:hlinkClick r:id="rId2"/>
              </a:rPr>
              <a:t>https://are.nci.org.au/pun/sys/dashboard/</a:t>
            </a:r>
            <a:br>
              <a:rPr lang="en-US" dirty="0">
                <a:ea typeface="Songti SC" panose="02010600040101010101" pitchFamily="2" charset="-122"/>
              </a:rPr>
            </a:br>
            <a:r>
              <a:rPr lang="zh-CN" altLang="en-US" dirty="0">
                <a:latin typeface="Songti SC" panose="02010600040101010101" pitchFamily="2" charset="-122"/>
                <a:ea typeface="Songti SC" panose="02010600040101010101" pitchFamily="2" charset="-122"/>
              </a:rPr>
              <a:t>不是使用</a:t>
            </a:r>
            <a:r>
              <a:rPr lang="en-US" altLang="zh-CN" dirty="0" err="1">
                <a:latin typeface="Songti SC" panose="02010600040101010101" pitchFamily="2" charset="-122"/>
                <a:ea typeface="Songti SC" panose="02010600040101010101" pitchFamily="2" charset="-122"/>
              </a:rPr>
              <a:t>jupyter</a:t>
            </a:r>
            <a:r>
              <a:rPr lang="zh-CN" altLang="en-US" dirty="0">
                <a:latin typeface="Songti SC" panose="02010600040101010101" pitchFamily="2" charset="-122"/>
                <a:ea typeface="Songti SC" panose="02010600040101010101" pitchFamily="2" charset="-122"/>
              </a:rPr>
              <a:t>，而需要个</a:t>
            </a:r>
            <a:r>
              <a:rPr lang="en-US" altLang="zh-CN" dirty="0">
                <a:latin typeface="Songti SC" panose="02010600040101010101" pitchFamily="2" charset="-122"/>
                <a:ea typeface="Songti SC" panose="02010600040101010101" pitchFamily="2" charset="-122"/>
              </a:rPr>
              <a:t>compute</a:t>
            </a:r>
            <a:r>
              <a:rPr lang="zh-CN" altLang="en-US" dirty="0">
                <a:latin typeface="Songti SC" panose="02010600040101010101" pitchFamily="2" charset="-122"/>
                <a:ea typeface="Songti SC" panose="02010600040101010101" pitchFamily="2" charset="-122"/>
              </a:rPr>
              <a:t> </a:t>
            </a:r>
            <a:r>
              <a:rPr lang="en-US" altLang="zh-CN" dirty="0">
                <a:latin typeface="Songti SC" panose="02010600040101010101" pitchFamily="2" charset="-122"/>
                <a:ea typeface="Songti SC" panose="02010600040101010101" pitchFamily="2" charset="-122"/>
              </a:rPr>
              <a:t>node</a:t>
            </a:r>
            <a:endParaRPr lang="en-US" dirty="0">
              <a:latin typeface="Songti SC" panose="02010600040101010101" pitchFamily="2" charset="-122"/>
              <a:ea typeface="Songti SC" panose="02010600040101010101" pitchFamily="2" charset="-122"/>
            </a:endParaRPr>
          </a:p>
        </p:txBody>
      </p:sp>
      <p:pic>
        <p:nvPicPr>
          <p:cNvPr id="4" name="Content Placeholder 3">
            <a:extLst>
              <a:ext uri="{FF2B5EF4-FFF2-40B4-BE49-F238E27FC236}">
                <a16:creationId xmlns:a16="http://schemas.microsoft.com/office/drawing/2014/main" id="{F81FE616-E946-B0C3-7302-67237EAC2CE1}"/>
              </a:ext>
            </a:extLst>
          </p:cNvPr>
          <p:cNvPicPr>
            <a:picLocks noGrp="1" noChangeAspect="1"/>
          </p:cNvPicPr>
          <p:nvPr>
            <p:ph idx="1"/>
          </p:nvPr>
        </p:nvPicPr>
        <p:blipFill>
          <a:blip r:embed="rId3"/>
          <a:stretch>
            <a:fillRect/>
          </a:stretch>
        </p:blipFill>
        <p:spPr>
          <a:xfrm>
            <a:off x="1949304" y="2506662"/>
            <a:ext cx="8293391" cy="4351338"/>
          </a:xfrm>
          <a:prstGeom prst="rect">
            <a:avLst/>
          </a:prstGeom>
        </p:spPr>
      </p:pic>
    </p:spTree>
    <p:extLst>
      <p:ext uri="{BB962C8B-B14F-4D97-AF65-F5344CB8AC3E}">
        <p14:creationId xmlns:p14="http://schemas.microsoft.com/office/powerpoint/2010/main" val="27874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E875-A94A-B6C6-583E-47A40D96E941}"/>
              </a:ext>
            </a:extLst>
          </p:cNvPr>
          <p:cNvSpPr>
            <a:spLocks noGrp="1"/>
          </p:cNvSpPr>
          <p:nvPr>
            <p:ph type="title"/>
          </p:nvPr>
        </p:nvSpPr>
        <p:spPr/>
        <p:txBody>
          <a:bodyPr/>
          <a:lstStyle/>
          <a:p>
            <a:r>
              <a:rPr lang="en-US" dirty="0" err="1">
                <a:latin typeface="Songti TC" panose="02010600040101010101" pitchFamily="2" charset="-120"/>
                <a:ea typeface="Songti TC" panose="02010600040101010101" pitchFamily="2" charset="-120"/>
              </a:rPr>
              <a:t>选择合适的时间和配置</a:t>
            </a:r>
            <a:endParaRPr lang="en-US" dirty="0">
              <a:latin typeface="Songti TC" panose="02010600040101010101" pitchFamily="2" charset="-120"/>
              <a:ea typeface="Songti TC" panose="02010600040101010101" pitchFamily="2" charset="-120"/>
            </a:endParaRPr>
          </a:p>
        </p:txBody>
      </p:sp>
      <p:sp>
        <p:nvSpPr>
          <p:cNvPr id="3" name="Content Placeholder 2">
            <a:extLst>
              <a:ext uri="{FF2B5EF4-FFF2-40B4-BE49-F238E27FC236}">
                <a16:creationId xmlns:a16="http://schemas.microsoft.com/office/drawing/2014/main" id="{D6C6E5D4-2F91-9173-C4C2-703E0772AD13}"/>
              </a:ext>
            </a:extLst>
          </p:cNvPr>
          <p:cNvSpPr>
            <a:spLocks noGrp="1"/>
          </p:cNvSpPr>
          <p:nvPr>
            <p:ph idx="1"/>
          </p:nvPr>
        </p:nvSpPr>
        <p:spPr/>
        <p:txBody>
          <a:bodyPr/>
          <a:lstStyle/>
          <a:p>
            <a:r>
              <a:rPr lang="en-US" b="1" dirty="0" err="1">
                <a:latin typeface="Songti TC" panose="02010600040101010101" pitchFamily="2" charset="-120"/>
                <a:ea typeface="Songti TC" panose="02010600040101010101" pitchFamily="2" charset="-120"/>
              </a:rPr>
              <a:t>一定要多定一点</a:t>
            </a:r>
            <a:r>
              <a:rPr lang="zh-CN" altLang="en-US" dirty="0">
                <a:latin typeface="Songti TC" panose="02010600040101010101" pitchFamily="2" charset="-120"/>
                <a:ea typeface="Songti TC" panose="02010600040101010101" pitchFamily="2" charset="-120"/>
              </a:rPr>
              <a:t>，</a:t>
            </a:r>
            <a:r>
              <a:rPr lang="zh-CN" altLang="en-US" sz="2400" dirty="0">
                <a:latin typeface="Songti TC" panose="02010600040101010101" pitchFamily="2" charset="-120"/>
                <a:ea typeface="Songti TC" panose="02010600040101010101" pitchFamily="2" charset="-120"/>
              </a:rPr>
              <a:t>超过了</a:t>
            </a:r>
            <a:r>
              <a:rPr lang="en-US" altLang="zh-CN" sz="2400" dirty="0">
                <a:latin typeface="Songti TC" panose="02010600040101010101" pitchFamily="2" charset="-120"/>
                <a:ea typeface="Songti TC" panose="02010600040101010101" pitchFamily="2" charset="-120"/>
              </a:rPr>
              <a:t>memory</a:t>
            </a:r>
            <a:r>
              <a:rPr lang="zh-CN" altLang="en-US" sz="2400" dirty="0">
                <a:latin typeface="Songti TC" panose="02010600040101010101" pitchFamily="2" charset="-120"/>
                <a:ea typeface="Songti TC" panose="02010600040101010101" pitchFamily="2" charset="-120"/>
              </a:rPr>
              <a:t>直接</a:t>
            </a:r>
            <a:r>
              <a:rPr lang="en-US" altLang="zh-CN" sz="2400" dirty="0">
                <a:latin typeface="Songti TC" panose="02010600040101010101" pitchFamily="2" charset="-120"/>
                <a:ea typeface="Songti TC" panose="02010600040101010101" pitchFamily="2" charset="-120"/>
              </a:rPr>
              <a:t>kill</a:t>
            </a:r>
            <a:r>
              <a:rPr lang="zh-CN" altLang="en-US" sz="2400" dirty="0">
                <a:latin typeface="Songti TC" panose="02010600040101010101" pitchFamily="2" charset="-120"/>
                <a:ea typeface="Songti TC" panose="02010600040101010101" pitchFamily="2" charset="-120"/>
              </a:rPr>
              <a:t>进程；超过了时间，没有</a:t>
            </a:r>
            <a:r>
              <a:rPr lang="en-US" altLang="zh-CN" sz="2400" dirty="0">
                <a:latin typeface="Songti TC" panose="02010600040101010101" pitchFamily="2" charset="-120"/>
                <a:ea typeface="Songti TC" panose="02010600040101010101" pitchFamily="2" charset="-120"/>
              </a:rPr>
              <a:t>check point</a:t>
            </a:r>
            <a:r>
              <a:rPr lang="zh-CN" altLang="en-US" sz="2400" dirty="0">
                <a:latin typeface="Songti TC" panose="02010600040101010101" pitchFamily="2" charset="-120"/>
                <a:ea typeface="Songti TC" panose="02010600040101010101" pitchFamily="2" charset="-120"/>
              </a:rPr>
              <a:t>，白算</a:t>
            </a:r>
            <a:r>
              <a:rPr lang="zh-CN" altLang="en-US" sz="2400" dirty="0"/>
              <a:t>。</a:t>
            </a:r>
            <a:endParaRPr lang="en-US" sz="2400" dirty="0"/>
          </a:p>
        </p:txBody>
      </p:sp>
      <p:pic>
        <p:nvPicPr>
          <p:cNvPr id="4" name="Picture 3">
            <a:extLst>
              <a:ext uri="{FF2B5EF4-FFF2-40B4-BE49-F238E27FC236}">
                <a16:creationId xmlns:a16="http://schemas.microsoft.com/office/drawing/2014/main" id="{DE1A3491-D8D6-9D4C-7424-EACF63C2BD1F}"/>
              </a:ext>
            </a:extLst>
          </p:cNvPr>
          <p:cNvPicPr>
            <a:picLocks noChangeAspect="1"/>
          </p:cNvPicPr>
          <p:nvPr/>
        </p:nvPicPr>
        <p:blipFill>
          <a:blip r:embed="rId2"/>
          <a:stretch>
            <a:fillRect/>
          </a:stretch>
        </p:blipFill>
        <p:spPr>
          <a:xfrm>
            <a:off x="1084865" y="2606567"/>
            <a:ext cx="8153728" cy="4251434"/>
          </a:xfrm>
          <a:prstGeom prst="rect">
            <a:avLst/>
          </a:prstGeom>
        </p:spPr>
      </p:pic>
    </p:spTree>
    <p:extLst>
      <p:ext uri="{BB962C8B-B14F-4D97-AF65-F5344CB8AC3E}">
        <p14:creationId xmlns:p14="http://schemas.microsoft.com/office/powerpoint/2010/main" val="153717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5B00-36A1-3C17-A637-332265854EEA}"/>
              </a:ext>
            </a:extLst>
          </p:cNvPr>
          <p:cNvSpPr>
            <a:spLocks noGrp="1"/>
          </p:cNvSpPr>
          <p:nvPr>
            <p:ph type="title"/>
          </p:nvPr>
        </p:nvSpPr>
        <p:spPr>
          <a:xfrm>
            <a:off x="304800" y="365125"/>
            <a:ext cx="11049000" cy="1325563"/>
          </a:xfrm>
        </p:spPr>
        <p:txBody>
          <a:bodyPr/>
          <a:lstStyle/>
          <a:p>
            <a:r>
              <a:rPr lang="en-US" dirty="0" err="1">
                <a:latin typeface="Songti TC" panose="02010600040101010101" pitchFamily="2" charset="-120"/>
                <a:ea typeface="Songti TC" panose="02010600040101010101" pitchFamily="2" charset="-120"/>
              </a:rPr>
              <a:t>选好后</a:t>
            </a:r>
            <a:r>
              <a:rPr lang="zh-CN" altLang="en-US" dirty="0">
                <a:latin typeface="Songti TC" panose="02010600040101010101" pitchFamily="2" charset="-120"/>
                <a:ea typeface="Songti TC" panose="02010600040101010101" pitchFamily="2" charset="-120"/>
              </a:rPr>
              <a:t>，排队到你，会得到一个这样的界面</a:t>
            </a:r>
            <a:endParaRPr lang="en-US" dirty="0">
              <a:latin typeface="Songti TC" panose="02010600040101010101" pitchFamily="2" charset="-120"/>
              <a:ea typeface="Songti TC" panose="02010600040101010101" pitchFamily="2" charset="-120"/>
            </a:endParaRPr>
          </a:p>
        </p:txBody>
      </p:sp>
      <p:pic>
        <p:nvPicPr>
          <p:cNvPr id="4" name="Picture 3">
            <a:extLst>
              <a:ext uri="{FF2B5EF4-FFF2-40B4-BE49-F238E27FC236}">
                <a16:creationId xmlns:a16="http://schemas.microsoft.com/office/drawing/2014/main" id="{D03AA27F-DFA6-AF62-1607-29CB5476F45B}"/>
              </a:ext>
            </a:extLst>
          </p:cNvPr>
          <p:cNvPicPr>
            <a:picLocks noChangeAspect="1"/>
          </p:cNvPicPr>
          <p:nvPr/>
        </p:nvPicPr>
        <p:blipFill>
          <a:blip r:embed="rId2"/>
          <a:stretch>
            <a:fillRect/>
          </a:stretch>
        </p:blipFill>
        <p:spPr>
          <a:xfrm>
            <a:off x="0" y="1954239"/>
            <a:ext cx="12192000" cy="4903761"/>
          </a:xfrm>
          <a:prstGeom prst="rect">
            <a:avLst/>
          </a:prstGeom>
        </p:spPr>
      </p:pic>
    </p:spTree>
    <p:extLst>
      <p:ext uri="{BB962C8B-B14F-4D97-AF65-F5344CB8AC3E}">
        <p14:creationId xmlns:p14="http://schemas.microsoft.com/office/powerpoint/2010/main" val="1894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AAA7-6EBC-04BD-6DE2-01F8022C7BB8}"/>
              </a:ext>
            </a:extLst>
          </p:cNvPr>
          <p:cNvSpPr>
            <a:spLocks noGrp="1"/>
          </p:cNvSpPr>
          <p:nvPr>
            <p:ph type="title"/>
          </p:nvPr>
        </p:nvSpPr>
        <p:spPr/>
        <p:txBody>
          <a:bodyPr>
            <a:normAutofit/>
          </a:bodyPr>
          <a:lstStyle/>
          <a:p>
            <a:r>
              <a:rPr lang="en-US" dirty="0" err="1">
                <a:latin typeface="Songti SC" panose="02010600040101010101" pitchFamily="2" charset="-122"/>
                <a:ea typeface="Songti SC" panose="02010600040101010101" pitchFamily="2" charset="-122"/>
              </a:rPr>
              <a:t>需要VScode</a:t>
            </a:r>
            <a:r>
              <a:rPr lang="zh-CN" altLang="en-US" dirty="0">
                <a:latin typeface="Songti SC" panose="02010600040101010101" pitchFamily="2" charset="-122"/>
                <a:ea typeface="Songti SC" panose="02010600040101010101" pitchFamily="2" charset="-122"/>
              </a:rPr>
              <a:t>，装插件</a:t>
            </a:r>
            <a:br>
              <a:rPr lang="en-AU" altLang="zh-CN" dirty="0">
                <a:latin typeface="Songti SC" panose="02010600040101010101" pitchFamily="2" charset="-122"/>
                <a:ea typeface="Songti SC" panose="02010600040101010101" pitchFamily="2" charset="-122"/>
              </a:rPr>
            </a:br>
            <a:r>
              <a:rPr lang="zh-CN" altLang="en-US" sz="2200" dirty="0">
                <a:latin typeface="Songti SC" panose="02010600040101010101" pitchFamily="2" charset="-122"/>
                <a:ea typeface="Songti SC" panose="02010600040101010101" pitchFamily="2" charset="-122"/>
              </a:rPr>
              <a:t>（</a:t>
            </a:r>
            <a:r>
              <a:rPr lang="en-US" altLang="zh-CN" sz="2200" dirty="0" err="1">
                <a:latin typeface="Songti SC" panose="02010600040101010101" pitchFamily="2" charset="-122"/>
                <a:ea typeface="Songti SC" panose="02010600040101010101" pitchFamily="2" charset="-122"/>
              </a:rPr>
              <a:t>Jetbrains</a:t>
            </a:r>
            <a:r>
              <a:rPr lang="zh-CN" altLang="en-US" sz="2200" dirty="0">
                <a:latin typeface="Songti SC" panose="02010600040101010101" pitchFamily="2" charset="-122"/>
                <a:ea typeface="Songti SC" panose="02010600040101010101" pitchFamily="2" charset="-122"/>
              </a:rPr>
              <a:t> 经常掉线，其他编辑器需要自己尝试）</a:t>
            </a:r>
            <a:endParaRPr lang="en-US" sz="2200" dirty="0">
              <a:latin typeface="Songti SC" panose="02010600040101010101" pitchFamily="2" charset="-122"/>
              <a:ea typeface="Songti SC" panose="02010600040101010101" pitchFamily="2" charset="-122"/>
            </a:endParaRPr>
          </a:p>
        </p:txBody>
      </p:sp>
      <p:pic>
        <p:nvPicPr>
          <p:cNvPr id="5" name="Picture 4">
            <a:extLst>
              <a:ext uri="{FF2B5EF4-FFF2-40B4-BE49-F238E27FC236}">
                <a16:creationId xmlns:a16="http://schemas.microsoft.com/office/drawing/2014/main" id="{775D93CE-60BC-B2B3-41AE-CB552CFB46DB}"/>
              </a:ext>
            </a:extLst>
          </p:cNvPr>
          <p:cNvPicPr>
            <a:picLocks noChangeAspect="1"/>
          </p:cNvPicPr>
          <p:nvPr/>
        </p:nvPicPr>
        <p:blipFill>
          <a:blip r:embed="rId2"/>
          <a:stretch>
            <a:fillRect/>
          </a:stretch>
        </p:blipFill>
        <p:spPr>
          <a:xfrm>
            <a:off x="4783092" y="1554163"/>
            <a:ext cx="7772400" cy="1459694"/>
          </a:xfrm>
          <a:prstGeom prst="rect">
            <a:avLst/>
          </a:prstGeom>
        </p:spPr>
      </p:pic>
      <p:pic>
        <p:nvPicPr>
          <p:cNvPr id="9" name="Content Placeholder 8">
            <a:extLst>
              <a:ext uri="{FF2B5EF4-FFF2-40B4-BE49-F238E27FC236}">
                <a16:creationId xmlns:a16="http://schemas.microsoft.com/office/drawing/2014/main" id="{2207D71C-0267-1447-6DAC-AAE7FB89E21B}"/>
              </a:ext>
            </a:extLst>
          </p:cNvPr>
          <p:cNvPicPr>
            <a:picLocks noGrp="1" noChangeAspect="1"/>
          </p:cNvPicPr>
          <p:nvPr>
            <p:ph idx="1"/>
          </p:nvPr>
        </p:nvPicPr>
        <p:blipFill>
          <a:blip r:embed="rId3"/>
          <a:stretch>
            <a:fillRect/>
          </a:stretch>
        </p:blipFill>
        <p:spPr>
          <a:xfrm>
            <a:off x="4660924" y="3429000"/>
            <a:ext cx="6146800" cy="3479800"/>
          </a:xfrm>
          <a:prstGeom prst="rect">
            <a:avLst/>
          </a:prstGeom>
        </p:spPr>
      </p:pic>
      <p:pic>
        <p:nvPicPr>
          <p:cNvPr id="8" name="Picture 7">
            <a:extLst>
              <a:ext uri="{FF2B5EF4-FFF2-40B4-BE49-F238E27FC236}">
                <a16:creationId xmlns:a16="http://schemas.microsoft.com/office/drawing/2014/main" id="{CA0318D1-B448-9F1D-3AF1-0E36DA216A1B}"/>
              </a:ext>
            </a:extLst>
          </p:cNvPr>
          <p:cNvPicPr>
            <a:picLocks noChangeAspect="1"/>
          </p:cNvPicPr>
          <p:nvPr/>
        </p:nvPicPr>
        <p:blipFill>
          <a:blip r:embed="rId4"/>
          <a:stretch>
            <a:fillRect/>
          </a:stretch>
        </p:blipFill>
        <p:spPr>
          <a:xfrm>
            <a:off x="136571" y="1825625"/>
            <a:ext cx="4524353" cy="4351338"/>
          </a:xfrm>
          <a:prstGeom prst="rect">
            <a:avLst/>
          </a:prstGeom>
        </p:spPr>
      </p:pic>
      <p:sp>
        <p:nvSpPr>
          <p:cNvPr id="3" name="Oval 2">
            <a:extLst>
              <a:ext uri="{FF2B5EF4-FFF2-40B4-BE49-F238E27FC236}">
                <a16:creationId xmlns:a16="http://schemas.microsoft.com/office/drawing/2014/main" id="{F5437205-46EC-A341-BF7E-6BEFECEB2D92}"/>
              </a:ext>
            </a:extLst>
          </p:cNvPr>
          <p:cNvSpPr/>
          <p:nvPr/>
        </p:nvSpPr>
        <p:spPr>
          <a:xfrm>
            <a:off x="2993365" y="2415397"/>
            <a:ext cx="448575" cy="405442"/>
          </a:xfrm>
          <a:prstGeom prst="ellipse">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B326EB4-36FB-3855-8B2B-1F06B6FF816E}"/>
              </a:ext>
            </a:extLst>
          </p:cNvPr>
          <p:cNvCxnSpPr>
            <a:stCxn id="3" idx="6"/>
          </p:cNvCxnSpPr>
          <p:nvPr/>
        </p:nvCxnSpPr>
        <p:spPr>
          <a:xfrm flipV="1">
            <a:off x="3441940" y="2070340"/>
            <a:ext cx="2329132" cy="5477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CFED3A9-E9E1-8852-A2A6-C258EB8FC0D0}"/>
              </a:ext>
            </a:extLst>
          </p:cNvPr>
          <p:cNvSpPr/>
          <p:nvPr/>
        </p:nvSpPr>
        <p:spPr>
          <a:xfrm>
            <a:off x="5762445" y="1825625"/>
            <a:ext cx="1906438" cy="387051"/>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Down Arrow 9">
            <a:extLst>
              <a:ext uri="{FF2B5EF4-FFF2-40B4-BE49-F238E27FC236}">
                <a16:creationId xmlns:a16="http://schemas.microsoft.com/office/drawing/2014/main" id="{BC7EE7F3-0ABC-6172-9213-8E99BD07C52F}"/>
              </a:ext>
            </a:extLst>
          </p:cNvPr>
          <p:cNvSpPr/>
          <p:nvPr/>
        </p:nvSpPr>
        <p:spPr>
          <a:xfrm>
            <a:off x="6185143" y="2344229"/>
            <a:ext cx="897147" cy="11645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16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B8D-F6D7-56EA-E51F-AE209D6767EC}"/>
              </a:ext>
            </a:extLst>
          </p:cNvPr>
          <p:cNvSpPr>
            <a:spLocks noGrp="1"/>
          </p:cNvSpPr>
          <p:nvPr>
            <p:ph type="title"/>
          </p:nvPr>
        </p:nvSpPr>
        <p:spPr/>
        <p:txBody>
          <a:bodyPr/>
          <a:lstStyle/>
          <a:p>
            <a:r>
              <a:rPr lang="en-US" dirty="0" err="1">
                <a:latin typeface="Songti SC" panose="02010600040101010101" pitchFamily="2" charset="-122"/>
                <a:ea typeface="Songti SC" panose="02010600040101010101" pitchFamily="2" charset="-122"/>
              </a:rPr>
              <a:t>VScode安装如下插件</a:t>
            </a:r>
            <a:endParaRPr lang="en-US" dirty="0">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F41BABB1-D92F-E19B-486E-8486446AAC34}"/>
              </a:ext>
            </a:extLst>
          </p:cNvPr>
          <p:cNvSpPr>
            <a:spLocks noGrp="1"/>
          </p:cNvSpPr>
          <p:nvPr>
            <p:ph idx="1"/>
          </p:nvPr>
        </p:nvSpPr>
        <p:spPr/>
        <p:txBody>
          <a:bodyPr/>
          <a:lstStyle/>
          <a:p>
            <a:r>
              <a:rPr lang="zh-CN" altLang="en-US" dirty="0">
                <a:latin typeface="Songti SC" panose="02010600040101010101" pitchFamily="2" charset="-122"/>
                <a:ea typeface="Songti SC" panose="02010600040101010101" pitchFamily="2" charset="-122"/>
              </a:rPr>
              <a:t>必须的插件</a:t>
            </a:r>
            <a:endParaRPr lang="en-US" altLang="zh-CN" dirty="0">
              <a:latin typeface="Songti SC" panose="02010600040101010101" pitchFamily="2" charset="-122"/>
              <a:ea typeface="Songti SC" panose="02010600040101010101" pitchFamily="2" charset="-122"/>
            </a:endParaRPr>
          </a:p>
          <a:p>
            <a:pPr lvl="1"/>
            <a:r>
              <a:rPr lang="en-US" altLang="zh-CN" dirty="0"/>
              <a:t>Remote</a:t>
            </a:r>
            <a:r>
              <a:rPr lang="zh-CN" altLang="en-US" dirty="0"/>
              <a:t> </a:t>
            </a:r>
            <a:r>
              <a:rPr lang="en-US" altLang="zh-CN" dirty="0" err="1"/>
              <a:t>ssh</a:t>
            </a:r>
            <a:endParaRPr lang="en-US" altLang="zh-CN" dirty="0"/>
          </a:p>
          <a:p>
            <a:pPr lvl="1"/>
            <a:r>
              <a:rPr lang="en-US" altLang="zh-CN" dirty="0"/>
              <a:t>Remote</a:t>
            </a:r>
            <a:r>
              <a:rPr lang="zh-CN" altLang="en-US" dirty="0"/>
              <a:t> </a:t>
            </a:r>
            <a:r>
              <a:rPr lang="en-US" altLang="zh-CN" dirty="0" err="1"/>
              <a:t>ssh</a:t>
            </a:r>
            <a:r>
              <a:rPr lang="en-US" altLang="zh-CN" dirty="0"/>
              <a:t>:</a:t>
            </a:r>
            <a:r>
              <a:rPr lang="zh-CN" altLang="en-US" dirty="0"/>
              <a:t> </a:t>
            </a:r>
            <a:r>
              <a:rPr lang="en-US" altLang="zh-CN" dirty="0"/>
              <a:t>editing</a:t>
            </a:r>
            <a:r>
              <a:rPr lang="zh-CN" altLang="en-US" dirty="0"/>
              <a:t> </a:t>
            </a:r>
            <a:r>
              <a:rPr lang="en-US" altLang="zh-CN" dirty="0"/>
              <a:t>……</a:t>
            </a:r>
          </a:p>
          <a:p>
            <a:pPr lvl="1"/>
            <a:r>
              <a:rPr lang="en-US" altLang="zh-CN" dirty="0"/>
              <a:t>Remote</a:t>
            </a:r>
            <a:r>
              <a:rPr lang="zh-CN" altLang="en-US" dirty="0"/>
              <a:t> </a:t>
            </a:r>
            <a:r>
              <a:rPr lang="en-US" altLang="zh-CN" dirty="0"/>
              <a:t>development</a:t>
            </a:r>
          </a:p>
          <a:p>
            <a:pPr lvl="1"/>
            <a:r>
              <a:rPr lang="en-US" altLang="zh-CN" dirty="0"/>
              <a:t>Remote</a:t>
            </a:r>
            <a:r>
              <a:rPr lang="zh-CN" altLang="en-US" dirty="0"/>
              <a:t> </a:t>
            </a:r>
            <a:r>
              <a:rPr lang="en-US" altLang="zh-CN" dirty="0"/>
              <a:t>explorer</a:t>
            </a:r>
          </a:p>
          <a:p>
            <a:r>
              <a:rPr lang="en-US" dirty="0" err="1">
                <a:latin typeface="Songti TC" panose="02010600040101010101" pitchFamily="2" charset="-120"/>
                <a:ea typeface="Songti TC" panose="02010600040101010101" pitchFamily="2" charset="-120"/>
              </a:rPr>
              <a:t>其他喜欢的插件</a:t>
            </a:r>
            <a:endParaRPr lang="en-US" dirty="0">
              <a:latin typeface="Songti TC" panose="02010600040101010101" pitchFamily="2" charset="-120"/>
              <a:ea typeface="Songti TC" panose="02010600040101010101" pitchFamily="2" charset="-120"/>
            </a:endParaRPr>
          </a:p>
          <a:p>
            <a:pPr marL="0" indent="0">
              <a:buNone/>
            </a:pPr>
            <a:endParaRPr lang="en-US" dirty="0"/>
          </a:p>
          <a:p>
            <a:endParaRPr lang="en-US" dirty="0"/>
          </a:p>
        </p:txBody>
      </p:sp>
    </p:spTree>
    <p:extLst>
      <p:ext uri="{BB962C8B-B14F-4D97-AF65-F5344CB8AC3E}">
        <p14:creationId xmlns:p14="http://schemas.microsoft.com/office/powerpoint/2010/main" val="426821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1549</Words>
  <Application>Microsoft Macintosh PowerPoint</Application>
  <PresentationFormat>Widescreen</PresentationFormat>
  <Paragraphs>192</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FreightSans</vt:lpstr>
      <vt:lpstr>IBMPlexMono</vt:lpstr>
      <vt:lpstr>宋体</vt:lpstr>
      <vt:lpstr>Songti SC</vt:lpstr>
      <vt:lpstr>Songti TC</vt:lpstr>
      <vt:lpstr>Arial</vt:lpstr>
      <vt:lpstr>Calibri</vt:lpstr>
      <vt:lpstr>Menlo</vt:lpstr>
      <vt:lpstr>Times New Roman</vt:lpstr>
      <vt:lpstr>Wingdings</vt:lpstr>
      <vt:lpstr>Office Theme</vt:lpstr>
      <vt:lpstr>Gadi</vt:lpstr>
      <vt:lpstr>Gadi 结构</vt:lpstr>
      <vt:lpstr>抽象结构</vt:lpstr>
      <vt:lpstr>举例</vt:lpstr>
      <vt:lpstr>浏览器 https://are.nci.org.au/pun/sys/dashboard/ 不是使用jupyter，而需要个compute node</vt:lpstr>
      <vt:lpstr>选择合适的时间和配置</vt:lpstr>
      <vt:lpstr>选好后，排队到你，会得到一个这样的界面</vt:lpstr>
      <vt:lpstr>需要VScode，装插件 （Jetbrains 经常掉线，其他编辑器需要自己尝试）</vt:lpstr>
      <vt:lpstr>VScode安装如下插件</vt:lpstr>
      <vt:lpstr>回到分配的实例</vt:lpstr>
      <vt:lpstr>修改好了，就是这个截图，Host名字随便起，但是保持图中位置的一致，就可以。 两个块，可以上下调位置。</vt:lpstr>
      <vt:lpstr>写ssh config，直接复制到vscode中，修改user。HostName按照获得的实例写</vt:lpstr>
      <vt:lpstr>点一下向右的箭头或者带➕的方块</vt:lpstr>
      <vt:lpstr>Login, 输入两次密码，都是Gadi的密码</vt:lpstr>
      <vt:lpstr>原理: 第一次是login node，第二次是compute node (head node 给的权限)</vt:lpstr>
      <vt:lpstr>免密码登陆</vt:lpstr>
      <vt:lpstr>可以干活了</vt:lpstr>
      <vt:lpstr>Storage node </vt:lpstr>
      <vt:lpstr>使用PBS脚本，执行代码 - example</vt:lpstr>
      <vt:lpstr>关于PBS，需要知道如下命令</vt:lpstr>
      <vt:lpstr>假设你用conda做包管理，当前库叫‘try’，这个pbs脚本：</vt:lpstr>
      <vt:lpstr>保存，执行，查看进度</vt:lpstr>
      <vt:lpstr>如果是katana，按照下面的写</vt:lpstr>
      <vt:lpstr>PBS example</vt:lpstr>
      <vt:lpstr>checkpoint</vt:lpstr>
      <vt:lpstr>写在最后</vt:lpstr>
      <vt:lpstr>关于帮助</vt:lpstr>
      <vt:lpstr>问题1: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Xu</dc:creator>
  <cp:lastModifiedBy>Xu, Feng (Data61, Marsfield)</cp:lastModifiedBy>
  <cp:revision>11</cp:revision>
  <dcterms:created xsi:type="dcterms:W3CDTF">2023-09-08T00:14:55Z</dcterms:created>
  <dcterms:modified xsi:type="dcterms:W3CDTF">2024-01-14T22:21:02Z</dcterms:modified>
</cp:coreProperties>
</file>