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8" r:id="rId13"/>
    <p:sldId id="279" r:id="rId14"/>
    <p:sldId id="273" r:id="rId15"/>
    <p:sldId id="274" r:id="rId16"/>
    <p:sldId id="275" r:id="rId17"/>
    <p:sldId id="276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60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5C0"/>
    <a:srgbClr val="FDE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4BD6C-BEF9-FA11-EFA5-A65DDB85631E}" v="12" dt="2019-03-29T00:23:29.496"/>
    <p1510:client id="{ED058A83-40ED-944A-9B67-E8BCFC25101A}" v="817" dt="2019-03-29T04:16:50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9"/>
    <p:restoredTop sz="91860"/>
  </p:normalViewPr>
  <p:slideViewPr>
    <p:cSldViewPr snapToGrid="0" snapToObjects="1">
      <p:cViewPr varScale="1">
        <p:scale>
          <a:sx n="96" d="100"/>
          <a:sy n="96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shan Jia" userId="272b7cf0-47bc-4290-98a9-910993600792" providerId="ADAL" clId="{ED058A83-40ED-944A-9B67-E8BCFC25101A}"/>
    <pc:docChg chg="undo custSel addSld delSld modSld sldOrd">
      <pc:chgData name="Mingshan Jia" userId="272b7cf0-47bc-4290-98a9-910993600792" providerId="ADAL" clId="{ED058A83-40ED-944A-9B67-E8BCFC25101A}" dt="2019-03-29T04:16:52.199" v="3186" actId="20577"/>
      <pc:docMkLst>
        <pc:docMk/>
      </pc:docMkLst>
      <pc:sldChg chg="modSp">
        <pc:chgData name="Mingshan Jia" userId="272b7cf0-47bc-4290-98a9-910993600792" providerId="ADAL" clId="{ED058A83-40ED-944A-9B67-E8BCFC25101A}" dt="2019-03-28T22:13:31.724" v="107" actId="1076"/>
        <pc:sldMkLst>
          <pc:docMk/>
          <pc:sldMk cId="242257894" sldId="256"/>
        </pc:sldMkLst>
        <pc:spChg chg="mod">
          <ac:chgData name="Mingshan Jia" userId="272b7cf0-47bc-4290-98a9-910993600792" providerId="ADAL" clId="{ED058A83-40ED-944A-9B67-E8BCFC25101A}" dt="2019-03-28T22:13:31.724" v="107" actId="1076"/>
          <ac:spMkLst>
            <pc:docMk/>
            <pc:sldMk cId="242257894" sldId="256"/>
            <ac:spMk id="3" creationId="{E2DC3C11-FD53-564A-AF27-D66A483A41B2}"/>
          </ac:spMkLst>
        </pc:spChg>
      </pc:sldChg>
      <pc:sldChg chg="modSp modNotesTx">
        <pc:chgData name="Mingshan Jia" userId="272b7cf0-47bc-4290-98a9-910993600792" providerId="ADAL" clId="{ED058A83-40ED-944A-9B67-E8BCFC25101A}" dt="2019-03-29T03:32:54.219" v="1706" actId="20577"/>
        <pc:sldMkLst>
          <pc:docMk/>
          <pc:sldMk cId="4068452629" sldId="257"/>
        </pc:sldMkLst>
        <pc:graphicFrameChg chg="mod">
          <ac:chgData name="Mingshan Jia" userId="272b7cf0-47bc-4290-98a9-910993600792" providerId="ADAL" clId="{ED058A83-40ED-944A-9B67-E8BCFC25101A}" dt="2019-03-28T22:14:38.125" v="110" actId="207"/>
          <ac:graphicFrameMkLst>
            <pc:docMk/>
            <pc:sldMk cId="4068452629" sldId="257"/>
            <ac:graphicFrameMk id="5" creationId="{63ECF845-444D-406C-B701-AF6EECE6532D}"/>
          </ac:graphicFrameMkLst>
        </pc:graphicFrameChg>
      </pc:sldChg>
      <pc:sldChg chg="modNotesTx">
        <pc:chgData name="Mingshan Jia" userId="272b7cf0-47bc-4290-98a9-910993600792" providerId="ADAL" clId="{ED058A83-40ED-944A-9B67-E8BCFC25101A}" dt="2019-03-29T03:39:04.680" v="2226" actId="20577"/>
        <pc:sldMkLst>
          <pc:docMk/>
          <pc:sldMk cId="2567346889" sldId="259"/>
        </pc:sldMkLst>
      </pc:sldChg>
      <pc:sldChg chg="modSp ord modNotesTx">
        <pc:chgData name="Mingshan Jia" userId="272b7cf0-47bc-4290-98a9-910993600792" providerId="ADAL" clId="{ED058A83-40ED-944A-9B67-E8BCFC25101A}" dt="2019-03-28T23:53:13.114" v="230" actId="20577"/>
        <pc:sldMkLst>
          <pc:docMk/>
          <pc:sldMk cId="350038640" sldId="260"/>
        </pc:sldMkLst>
        <pc:spChg chg="mod">
          <ac:chgData name="Mingshan Jia" userId="272b7cf0-47bc-4290-98a9-910993600792" providerId="ADAL" clId="{ED058A83-40ED-944A-9B67-E8BCFC25101A}" dt="2019-03-28T23:52:59.823" v="198" actId="20577"/>
          <ac:spMkLst>
            <pc:docMk/>
            <pc:sldMk cId="350038640" sldId="260"/>
            <ac:spMk id="2" creationId="{07207EBB-BAE7-0744-A942-5BFB3F6AA000}"/>
          </ac:spMkLst>
        </pc:spChg>
      </pc:sldChg>
      <pc:sldChg chg="modSp modNotesTx">
        <pc:chgData name="Mingshan Jia" userId="272b7cf0-47bc-4290-98a9-910993600792" providerId="ADAL" clId="{ED058A83-40ED-944A-9B67-E8BCFC25101A}" dt="2019-03-29T03:44:01.375" v="2460" actId="20577"/>
        <pc:sldMkLst>
          <pc:docMk/>
          <pc:sldMk cId="984741159" sldId="262"/>
        </pc:sldMkLst>
        <pc:spChg chg="mod">
          <ac:chgData name="Mingshan Jia" userId="272b7cf0-47bc-4290-98a9-910993600792" providerId="ADAL" clId="{ED058A83-40ED-944A-9B67-E8BCFC25101A}" dt="2019-03-29T03:41:11.861" v="2301" actId="20577"/>
          <ac:spMkLst>
            <pc:docMk/>
            <pc:sldMk cId="984741159" sldId="262"/>
            <ac:spMk id="3" creationId="{E3405707-3399-B247-B7CF-CA0C81E5C52B}"/>
          </ac:spMkLst>
        </pc:spChg>
      </pc:sldChg>
      <pc:sldChg chg="modSp modAnim modNotesTx">
        <pc:chgData name="Mingshan Jia" userId="272b7cf0-47bc-4290-98a9-910993600792" providerId="ADAL" clId="{ED058A83-40ED-944A-9B67-E8BCFC25101A}" dt="2019-03-29T03:49:58.124" v="2585" actId="1076"/>
        <pc:sldMkLst>
          <pc:docMk/>
          <pc:sldMk cId="2872075264" sldId="263"/>
        </pc:sldMkLst>
        <pc:spChg chg="mod">
          <ac:chgData name="Mingshan Jia" userId="272b7cf0-47bc-4290-98a9-910993600792" providerId="ADAL" clId="{ED058A83-40ED-944A-9B67-E8BCFC25101A}" dt="2019-03-29T03:49:58.124" v="2585" actId="1076"/>
          <ac:spMkLst>
            <pc:docMk/>
            <pc:sldMk cId="2872075264" sldId="263"/>
            <ac:spMk id="4" creationId="{9754262D-9E99-FD48-ACCE-AD3E74A5179D}"/>
          </ac:spMkLst>
        </pc:spChg>
      </pc:sldChg>
      <pc:sldChg chg="ord modNotesTx">
        <pc:chgData name="Mingshan Jia" userId="272b7cf0-47bc-4290-98a9-910993600792" providerId="ADAL" clId="{ED058A83-40ED-944A-9B67-E8BCFC25101A}" dt="2019-03-29T03:58:11.215" v="2862" actId="20577"/>
        <pc:sldMkLst>
          <pc:docMk/>
          <pc:sldMk cId="3598469356" sldId="264"/>
        </pc:sldMkLst>
      </pc:sldChg>
      <pc:sldChg chg="modNotesTx">
        <pc:chgData name="Mingshan Jia" userId="272b7cf0-47bc-4290-98a9-910993600792" providerId="ADAL" clId="{ED058A83-40ED-944A-9B67-E8BCFC25101A}" dt="2019-03-29T04:02:58.165" v="3068" actId="20577"/>
        <pc:sldMkLst>
          <pc:docMk/>
          <pc:sldMk cId="2111628639" sldId="266"/>
        </pc:sldMkLst>
      </pc:sldChg>
      <pc:sldChg chg="modSp modNotesTx">
        <pc:chgData name="Mingshan Jia" userId="272b7cf0-47bc-4290-98a9-910993600792" providerId="ADAL" clId="{ED058A83-40ED-944A-9B67-E8BCFC25101A}" dt="2019-03-29T04:07:26.666" v="3181"/>
        <pc:sldMkLst>
          <pc:docMk/>
          <pc:sldMk cId="2480256821" sldId="267"/>
        </pc:sldMkLst>
        <pc:spChg chg="mod">
          <ac:chgData name="Mingshan Jia" userId="272b7cf0-47bc-4290-98a9-910993600792" providerId="ADAL" clId="{ED058A83-40ED-944A-9B67-E8BCFC25101A}" dt="2019-03-29T04:07:26.666" v="3181"/>
          <ac:spMkLst>
            <pc:docMk/>
            <pc:sldMk cId="2480256821" sldId="267"/>
            <ac:spMk id="3" creationId="{A18BDFB1-EB0B-804F-A17C-D7D49C0EE997}"/>
          </ac:spMkLst>
        </pc:spChg>
      </pc:sldChg>
      <pc:sldChg chg="modNotesTx">
        <pc:chgData name="Mingshan Jia" userId="272b7cf0-47bc-4290-98a9-910993600792" providerId="ADAL" clId="{ED058A83-40ED-944A-9B67-E8BCFC25101A}" dt="2019-03-29T04:09:18.278" v="3182" actId="20577"/>
        <pc:sldMkLst>
          <pc:docMk/>
          <pc:sldMk cId="2622301572" sldId="268"/>
        </pc:sldMkLst>
      </pc:sldChg>
      <pc:sldChg chg="modSp modNotesTx">
        <pc:chgData name="Mingshan Jia" userId="272b7cf0-47bc-4290-98a9-910993600792" providerId="ADAL" clId="{ED058A83-40ED-944A-9B67-E8BCFC25101A}" dt="2019-03-29T04:16:52.199" v="3186" actId="20577"/>
        <pc:sldMkLst>
          <pc:docMk/>
          <pc:sldMk cId="3396050129" sldId="269"/>
        </pc:sldMkLst>
        <pc:spChg chg="mod">
          <ac:chgData name="Mingshan Jia" userId="272b7cf0-47bc-4290-98a9-910993600792" providerId="ADAL" clId="{ED058A83-40ED-944A-9B67-E8BCFC25101A}" dt="2019-03-29T04:16:41.733" v="3185" actId="20577"/>
          <ac:spMkLst>
            <pc:docMk/>
            <pc:sldMk cId="3396050129" sldId="269"/>
            <ac:spMk id="3" creationId="{A18BDFB1-EB0B-804F-A17C-D7D49C0EE997}"/>
          </ac:spMkLst>
        </pc:spChg>
      </pc:sldChg>
      <pc:sldChg chg="addSp delSp modSp">
        <pc:chgData name="Mingshan Jia" userId="272b7cf0-47bc-4290-98a9-910993600792" providerId="ADAL" clId="{ED058A83-40ED-944A-9B67-E8BCFC25101A}" dt="2019-03-28T14:23:05.027" v="102" actId="1076"/>
        <pc:sldMkLst>
          <pc:docMk/>
          <pc:sldMk cId="2959048009" sldId="278"/>
        </pc:sldMkLst>
        <pc:spChg chg="add mod">
          <ac:chgData name="Mingshan Jia" userId="272b7cf0-47bc-4290-98a9-910993600792" providerId="ADAL" clId="{ED058A83-40ED-944A-9B67-E8BCFC25101A}" dt="2019-03-28T14:21:41.201" v="101" actId="5793"/>
          <ac:spMkLst>
            <pc:docMk/>
            <pc:sldMk cId="2959048009" sldId="278"/>
            <ac:spMk id="3" creationId="{EDE197EC-70C2-B644-BAFE-A31940322D61}"/>
          </ac:spMkLst>
        </pc:spChg>
        <pc:spChg chg="add mod">
          <ac:chgData name="Mingshan Jia" userId="272b7cf0-47bc-4290-98a9-910993600792" providerId="ADAL" clId="{ED058A83-40ED-944A-9B67-E8BCFC25101A}" dt="2019-03-28T14:23:05.027" v="102" actId="1076"/>
          <ac:spMkLst>
            <pc:docMk/>
            <pc:sldMk cId="2959048009" sldId="278"/>
            <ac:spMk id="4" creationId="{F306176E-686D-C443-9B4C-592EEDEF01FF}"/>
          </ac:spMkLst>
        </pc:spChg>
        <pc:spChg chg="add del mod">
          <ac:chgData name="Mingshan Jia" userId="272b7cf0-47bc-4290-98a9-910993600792" providerId="ADAL" clId="{ED058A83-40ED-944A-9B67-E8BCFC25101A}" dt="2019-03-28T14:19:08.133" v="55" actId="478"/>
          <ac:spMkLst>
            <pc:docMk/>
            <pc:sldMk cId="2959048009" sldId="278"/>
            <ac:spMk id="5" creationId="{84051E17-14E2-2D4C-B9ED-A21A5561C50C}"/>
          </ac:spMkLst>
        </pc:spChg>
        <pc:graphicFrameChg chg="del mod">
          <ac:chgData name="Mingshan Jia" userId="272b7cf0-47bc-4290-98a9-910993600792" providerId="ADAL" clId="{ED058A83-40ED-944A-9B67-E8BCFC25101A}" dt="2019-03-28T14:19:05.424" v="54" actId="478"/>
          <ac:graphicFrameMkLst>
            <pc:docMk/>
            <pc:sldMk cId="2959048009" sldId="278"/>
            <ac:graphicFrameMk id="6" creationId="{3AAD6424-F39A-DA4F-961A-9A14D1B2C565}"/>
          </ac:graphicFrameMkLst>
        </pc:graphicFrameChg>
      </pc:sldChg>
      <pc:sldChg chg="addSp delSp modSp add">
        <pc:chgData name="Mingshan Jia" userId="272b7cf0-47bc-4290-98a9-910993600792" providerId="ADAL" clId="{ED058A83-40ED-944A-9B67-E8BCFC25101A}" dt="2019-03-28T23:50:02.954" v="184" actId="1076"/>
        <pc:sldMkLst>
          <pc:docMk/>
          <pc:sldMk cId="3451640633" sldId="285"/>
        </pc:sldMkLst>
        <pc:spChg chg="del mod">
          <ac:chgData name="Mingshan Jia" userId="272b7cf0-47bc-4290-98a9-910993600792" providerId="ADAL" clId="{ED058A83-40ED-944A-9B67-E8BCFC25101A}" dt="2019-03-28T23:49:37.768" v="176" actId="478"/>
          <ac:spMkLst>
            <pc:docMk/>
            <pc:sldMk cId="3451640633" sldId="285"/>
            <ac:spMk id="2" creationId="{81AF6F60-8F7D-104C-9DA6-513B87819BBD}"/>
          </ac:spMkLst>
        </pc:spChg>
        <pc:spChg chg="del mod">
          <ac:chgData name="Mingshan Jia" userId="272b7cf0-47bc-4290-98a9-910993600792" providerId="ADAL" clId="{ED058A83-40ED-944A-9B67-E8BCFC25101A}" dt="2019-03-28T23:48:10.529" v="161"/>
          <ac:spMkLst>
            <pc:docMk/>
            <pc:sldMk cId="3451640633" sldId="285"/>
            <ac:spMk id="3" creationId="{68ADD07E-1B41-CD42-98C4-F4CFF1D103DA}"/>
          </ac:spMkLst>
        </pc:spChg>
        <pc:spChg chg="add del mod">
          <ac:chgData name="Mingshan Jia" userId="272b7cf0-47bc-4290-98a9-910993600792" providerId="ADAL" clId="{ED058A83-40ED-944A-9B67-E8BCFC25101A}" dt="2019-03-28T23:44:30.294" v="116"/>
          <ac:spMkLst>
            <pc:docMk/>
            <pc:sldMk cId="3451640633" sldId="285"/>
            <ac:spMk id="4" creationId="{87D95E42-26B8-8E43-AC24-11B36203B310}"/>
          </ac:spMkLst>
        </pc:spChg>
        <pc:spChg chg="add mod">
          <ac:chgData name="Mingshan Jia" userId="272b7cf0-47bc-4290-98a9-910993600792" providerId="ADAL" clId="{ED058A83-40ED-944A-9B67-E8BCFC25101A}" dt="2019-03-28T23:50:01.632" v="183" actId="1076"/>
          <ac:spMkLst>
            <pc:docMk/>
            <pc:sldMk cId="3451640633" sldId="285"/>
            <ac:spMk id="5" creationId="{B75939A5-3EA8-DC44-B5AC-76F58BFC48C1}"/>
          </ac:spMkLst>
        </pc:spChg>
        <pc:picChg chg="add mod">
          <ac:chgData name="Mingshan Jia" userId="272b7cf0-47bc-4290-98a9-910993600792" providerId="ADAL" clId="{ED058A83-40ED-944A-9B67-E8BCFC25101A}" dt="2019-03-28T23:49:54.972" v="182" actId="1076"/>
          <ac:picMkLst>
            <pc:docMk/>
            <pc:sldMk cId="3451640633" sldId="285"/>
            <ac:picMk id="7" creationId="{B2DFF93A-4FBB-0545-A87F-45ECB3398867}"/>
          </ac:picMkLst>
        </pc:picChg>
        <pc:picChg chg="add mod">
          <ac:chgData name="Mingshan Jia" userId="272b7cf0-47bc-4290-98a9-910993600792" providerId="ADAL" clId="{ED058A83-40ED-944A-9B67-E8BCFC25101A}" dt="2019-03-28T23:50:02.954" v="184" actId="1076"/>
          <ac:picMkLst>
            <pc:docMk/>
            <pc:sldMk cId="3451640633" sldId="285"/>
            <ac:picMk id="9" creationId="{A05D63C1-CD09-7541-B4D7-D93320948E0A}"/>
          </ac:picMkLst>
        </pc:picChg>
      </pc:sldChg>
      <pc:sldChg chg="addSp delSp modSp add del ord modNotesTx">
        <pc:chgData name="Mingshan Jia" userId="272b7cf0-47bc-4290-98a9-910993600792" providerId="ADAL" clId="{ED058A83-40ED-944A-9B67-E8BCFC25101A}" dt="2019-03-29T00:05:11.794" v="497" actId="2696"/>
        <pc:sldMkLst>
          <pc:docMk/>
          <pc:sldMk cId="3598149920" sldId="286"/>
        </pc:sldMkLst>
        <pc:spChg chg="del">
          <ac:chgData name="Mingshan Jia" userId="272b7cf0-47bc-4290-98a9-910993600792" providerId="ADAL" clId="{ED058A83-40ED-944A-9B67-E8BCFC25101A}" dt="2019-03-28T23:51:42.868" v="187" actId="478"/>
          <ac:spMkLst>
            <pc:docMk/>
            <pc:sldMk cId="3598149920" sldId="286"/>
            <ac:spMk id="2" creationId="{81AF6F60-8F7D-104C-9DA6-513B87819BBD}"/>
          </ac:spMkLst>
        </pc:spChg>
        <pc:spChg chg="del mod">
          <ac:chgData name="Mingshan Jia" userId="272b7cf0-47bc-4290-98a9-910993600792" providerId="ADAL" clId="{ED058A83-40ED-944A-9B67-E8BCFC25101A}" dt="2019-03-28T23:53:23.582" v="231" actId="478"/>
          <ac:spMkLst>
            <pc:docMk/>
            <pc:sldMk cId="3598149920" sldId="286"/>
            <ac:spMk id="3" creationId="{68ADD07E-1B41-CD42-98C4-F4CFF1D103DA}"/>
          </ac:spMkLst>
        </pc:spChg>
        <pc:spChg chg="add del mod">
          <ac:chgData name="Mingshan Jia" userId="272b7cf0-47bc-4290-98a9-910993600792" providerId="ADAL" clId="{ED058A83-40ED-944A-9B67-E8BCFC25101A}" dt="2019-03-29T00:00:31.481" v="242"/>
          <ac:spMkLst>
            <pc:docMk/>
            <pc:sldMk cId="3598149920" sldId="286"/>
            <ac:spMk id="4" creationId="{E53962EF-1C84-3F4F-AA69-137D0C3CCD27}"/>
          </ac:spMkLst>
        </pc:spChg>
        <pc:spChg chg="add del mod">
          <ac:chgData name="Mingshan Jia" userId="272b7cf0-47bc-4290-98a9-910993600792" providerId="ADAL" clId="{ED058A83-40ED-944A-9B67-E8BCFC25101A}" dt="2019-03-29T00:04:41.869" v="487"/>
          <ac:spMkLst>
            <pc:docMk/>
            <pc:sldMk cId="3598149920" sldId="286"/>
            <ac:spMk id="5" creationId="{27A86A84-F104-4C4D-AD67-2BD862383FE2}"/>
          </ac:spMkLst>
        </pc:spChg>
        <pc:spChg chg="add del mod">
          <ac:chgData name="Mingshan Jia" userId="272b7cf0-47bc-4290-98a9-910993600792" providerId="ADAL" clId="{ED058A83-40ED-944A-9B67-E8BCFC25101A}" dt="2019-03-29T00:04:52.680" v="494"/>
          <ac:spMkLst>
            <pc:docMk/>
            <pc:sldMk cId="3598149920" sldId="286"/>
            <ac:spMk id="6" creationId="{2AEF819B-87F7-974E-84A2-37DCC0278FB8}"/>
          </ac:spMkLst>
        </pc:spChg>
        <pc:spChg chg="add mod">
          <ac:chgData name="Mingshan Jia" userId="272b7cf0-47bc-4290-98a9-910993600792" providerId="ADAL" clId="{ED058A83-40ED-944A-9B67-E8BCFC25101A}" dt="2019-03-29T00:05:02.299" v="496" actId="20577"/>
          <ac:spMkLst>
            <pc:docMk/>
            <pc:sldMk cId="3598149920" sldId="286"/>
            <ac:spMk id="7" creationId="{FC362403-F729-194F-BDCE-622C22E17E48}"/>
          </ac:spMkLst>
        </pc:spChg>
      </pc:sldChg>
      <pc:sldChg chg="addSp delSp modSp add ord modNotesTx">
        <pc:chgData name="Mingshan Jia" userId="272b7cf0-47bc-4290-98a9-910993600792" providerId="ADAL" clId="{ED058A83-40ED-944A-9B67-E8BCFC25101A}" dt="2019-03-29T00:34:42.909" v="1140" actId="20577"/>
        <pc:sldMkLst>
          <pc:docMk/>
          <pc:sldMk cId="2174877336" sldId="287"/>
        </pc:sldMkLst>
        <pc:spChg chg="mod">
          <ac:chgData name="Mingshan Jia" userId="272b7cf0-47bc-4290-98a9-910993600792" providerId="ADAL" clId="{ED058A83-40ED-944A-9B67-E8BCFC25101A}" dt="2019-03-29T00:10:00.640" v="553" actId="1076"/>
          <ac:spMkLst>
            <pc:docMk/>
            <pc:sldMk cId="2174877336" sldId="287"/>
            <ac:spMk id="2" creationId="{81AF6F60-8F7D-104C-9DA6-513B87819BBD}"/>
          </ac:spMkLst>
        </pc:spChg>
        <pc:spChg chg="del mod">
          <ac:chgData name="Mingshan Jia" userId="272b7cf0-47bc-4290-98a9-910993600792" providerId="ADAL" clId="{ED058A83-40ED-944A-9B67-E8BCFC25101A}" dt="2019-03-29T00:05:53.372" v="516" actId="478"/>
          <ac:spMkLst>
            <pc:docMk/>
            <pc:sldMk cId="2174877336" sldId="287"/>
            <ac:spMk id="3" creationId="{68ADD07E-1B41-CD42-98C4-F4CFF1D103DA}"/>
          </ac:spMkLst>
        </pc:spChg>
        <pc:spChg chg="add mod">
          <ac:chgData name="Mingshan Jia" userId="272b7cf0-47bc-4290-98a9-910993600792" providerId="ADAL" clId="{ED058A83-40ED-944A-9B67-E8BCFC25101A}" dt="2019-03-29T00:10:03.783" v="554" actId="1076"/>
          <ac:spMkLst>
            <pc:docMk/>
            <pc:sldMk cId="2174877336" sldId="287"/>
            <ac:spMk id="4" creationId="{A9E60C85-6959-CA40-ADC1-AF55F2A43918}"/>
          </ac:spMkLst>
        </pc:spChg>
        <pc:picChg chg="add mod">
          <ac:chgData name="Mingshan Jia" userId="272b7cf0-47bc-4290-98a9-910993600792" providerId="ADAL" clId="{ED058A83-40ED-944A-9B67-E8BCFC25101A}" dt="2019-03-29T00:09:07.625" v="544" actId="1076"/>
          <ac:picMkLst>
            <pc:docMk/>
            <pc:sldMk cId="2174877336" sldId="287"/>
            <ac:picMk id="6" creationId="{344A7AEB-F711-994C-8438-CA3956709110}"/>
          </ac:picMkLst>
        </pc:picChg>
      </pc:sldChg>
      <pc:sldChg chg="addSp delSp modSp add">
        <pc:chgData name="Mingshan Jia" userId="272b7cf0-47bc-4290-98a9-910993600792" providerId="ADAL" clId="{ED058A83-40ED-944A-9B67-E8BCFC25101A}" dt="2019-03-29T00:14:18.388" v="573" actId="1076"/>
        <pc:sldMkLst>
          <pc:docMk/>
          <pc:sldMk cId="52185228" sldId="288"/>
        </pc:sldMkLst>
        <pc:spChg chg="del mod">
          <ac:chgData name="Mingshan Jia" userId="272b7cf0-47bc-4290-98a9-910993600792" providerId="ADAL" clId="{ED058A83-40ED-944A-9B67-E8BCFC25101A}" dt="2019-03-29T00:13:36.262" v="564" actId="478"/>
          <ac:spMkLst>
            <pc:docMk/>
            <pc:sldMk cId="52185228" sldId="288"/>
            <ac:spMk id="2" creationId="{81AF6F60-8F7D-104C-9DA6-513B87819BBD}"/>
          </ac:spMkLst>
        </pc:spChg>
        <pc:spChg chg="del">
          <ac:chgData name="Mingshan Jia" userId="272b7cf0-47bc-4290-98a9-910993600792" providerId="ADAL" clId="{ED058A83-40ED-944A-9B67-E8BCFC25101A}" dt="2019-03-29T00:13:07.787" v="557"/>
          <ac:spMkLst>
            <pc:docMk/>
            <pc:sldMk cId="52185228" sldId="288"/>
            <ac:spMk id="3" creationId="{68ADD07E-1B41-CD42-98C4-F4CFF1D103DA}"/>
          </ac:spMkLst>
        </pc:spChg>
        <pc:spChg chg="add mod">
          <ac:chgData name="Mingshan Jia" userId="272b7cf0-47bc-4290-98a9-910993600792" providerId="ADAL" clId="{ED058A83-40ED-944A-9B67-E8BCFC25101A}" dt="2019-03-29T00:14:18.388" v="573" actId="1076"/>
          <ac:spMkLst>
            <pc:docMk/>
            <pc:sldMk cId="52185228" sldId="288"/>
            <ac:spMk id="4" creationId="{61F2FF07-8C83-5141-9775-F2910F8D938E}"/>
          </ac:spMkLst>
        </pc:spChg>
        <pc:picChg chg="add mod">
          <ac:chgData name="Mingshan Jia" userId="272b7cf0-47bc-4290-98a9-910993600792" providerId="ADAL" clId="{ED058A83-40ED-944A-9B67-E8BCFC25101A}" dt="2019-03-29T00:14:14.207" v="572" actId="14100"/>
          <ac:picMkLst>
            <pc:docMk/>
            <pc:sldMk cId="52185228" sldId="288"/>
            <ac:picMk id="6" creationId="{14F16ADC-1D81-264C-9463-D365C0BCFB7E}"/>
          </ac:picMkLst>
        </pc:picChg>
      </pc:sldChg>
      <pc:sldChg chg="addSp delSp modSp add">
        <pc:chgData name="Mingshan Jia" userId="272b7cf0-47bc-4290-98a9-910993600792" providerId="ADAL" clId="{ED058A83-40ED-944A-9B67-E8BCFC25101A}" dt="2019-03-29T00:46:58.779" v="1256" actId="1076"/>
        <pc:sldMkLst>
          <pc:docMk/>
          <pc:sldMk cId="2424354144" sldId="289"/>
        </pc:sldMkLst>
        <pc:spChg chg="del">
          <ac:chgData name="Mingshan Jia" userId="272b7cf0-47bc-4290-98a9-910993600792" providerId="ADAL" clId="{ED058A83-40ED-944A-9B67-E8BCFC25101A}" dt="2019-03-29T00:15:24.514" v="575" actId="478"/>
          <ac:spMkLst>
            <pc:docMk/>
            <pc:sldMk cId="2424354144" sldId="289"/>
            <ac:spMk id="2" creationId="{A6CF0430-2A6E-3147-9542-2E4F0C48C137}"/>
          </ac:spMkLst>
        </pc:spChg>
        <pc:spChg chg="del">
          <ac:chgData name="Mingshan Jia" userId="272b7cf0-47bc-4290-98a9-910993600792" providerId="ADAL" clId="{ED058A83-40ED-944A-9B67-E8BCFC25101A}" dt="2019-03-29T00:16:04.292" v="576" actId="478"/>
          <ac:spMkLst>
            <pc:docMk/>
            <pc:sldMk cId="2424354144" sldId="289"/>
            <ac:spMk id="3" creationId="{E062E8AF-1694-E948-B4E1-ECBD69C6426E}"/>
          </ac:spMkLst>
        </pc:spChg>
        <pc:spChg chg="add mod">
          <ac:chgData name="Mingshan Jia" userId="272b7cf0-47bc-4290-98a9-910993600792" providerId="ADAL" clId="{ED058A83-40ED-944A-9B67-E8BCFC25101A}" dt="2019-03-29T00:43:57.249" v="1235" actId="2085"/>
          <ac:spMkLst>
            <pc:docMk/>
            <pc:sldMk cId="2424354144" sldId="289"/>
            <ac:spMk id="9" creationId="{6EB26D5B-8EAC-6946-A855-8F7BD35D333E}"/>
          </ac:spMkLst>
        </pc:spChg>
        <pc:spChg chg="add mod">
          <ac:chgData name="Mingshan Jia" userId="272b7cf0-47bc-4290-98a9-910993600792" providerId="ADAL" clId="{ED058A83-40ED-944A-9B67-E8BCFC25101A}" dt="2019-03-29T00:38:56.353" v="1189" actId="1038"/>
          <ac:spMkLst>
            <pc:docMk/>
            <pc:sldMk cId="2424354144" sldId="289"/>
            <ac:spMk id="12" creationId="{7A99F73A-C045-7641-A07C-A847E1394796}"/>
          </ac:spMkLst>
        </pc:spChg>
        <pc:spChg chg="add del mod">
          <ac:chgData name="Mingshan Jia" userId="272b7cf0-47bc-4290-98a9-910993600792" providerId="ADAL" clId="{ED058A83-40ED-944A-9B67-E8BCFC25101A}" dt="2019-03-29T00:36:44.415" v="1151" actId="478"/>
          <ac:spMkLst>
            <pc:docMk/>
            <pc:sldMk cId="2424354144" sldId="289"/>
            <ac:spMk id="13" creationId="{7885B98F-EC08-3643-A578-6A8F458D3719}"/>
          </ac:spMkLst>
        </pc:spChg>
        <pc:spChg chg="add mod">
          <ac:chgData name="Mingshan Jia" userId="272b7cf0-47bc-4290-98a9-910993600792" providerId="ADAL" clId="{ED058A83-40ED-944A-9B67-E8BCFC25101A}" dt="2019-03-29T00:37:49.739" v="1174" actId="1076"/>
          <ac:spMkLst>
            <pc:docMk/>
            <pc:sldMk cId="2424354144" sldId="289"/>
            <ac:spMk id="14" creationId="{99738C56-944C-3844-83B2-28BFA9014DC3}"/>
          </ac:spMkLst>
        </pc:spChg>
        <pc:spChg chg="add mod">
          <ac:chgData name="Mingshan Jia" userId="272b7cf0-47bc-4290-98a9-910993600792" providerId="ADAL" clId="{ED058A83-40ED-944A-9B67-E8BCFC25101A}" dt="2019-03-29T00:39:13.710" v="1190" actId="1076"/>
          <ac:spMkLst>
            <pc:docMk/>
            <pc:sldMk cId="2424354144" sldId="289"/>
            <ac:spMk id="15" creationId="{7655252F-BB06-5941-B051-B191C9890EA8}"/>
          </ac:spMkLst>
        </pc:spChg>
        <pc:picChg chg="add mod">
          <ac:chgData name="Mingshan Jia" userId="272b7cf0-47bc-4290-98a9-910993600792" providerId="ADAL" clId="{ED058A83-40ED-944A-9B67-E8BCFC25101A}" dt="2019-03-29T00:26:03.806" v="596" actId="14100"/>
          <ac:picMkLst>
            <pc:docMk/>
            <pc:sldMk cId="2424354144" sldId="289"/>
            <ac:picMk id="5" creationId="{68D4B2B3-17DA-174A-9169-5C3DFFD4C817}"/>
          </ac:picMkLst>
        </pc:picChg>
        <pc:picChg chg="add del mod">
          <ac:chgData name="Mingshan Jia" userId="272b7cf0-47bc-4290-98a9-910993600792" providerId="ADAL" clId="{ED058A83-40ED-944A-9B67-E8BCFC25101A}" dt="2019-03-29T00:25:44.100" v="591" actId="478"/>
          <ac:picMkLst>
            <pc:docMk/>
            <pc:sldMk cId="2424354144" sldId="289"/>
            <ac:picMk id="6" creationId="{56C58681-2B6A-554B-BDCE-4C8CBD304281}"/>
          </ac:picMkLst>
        </pc:picChg>
        <pc:picChg chg="add mod">
          <ac:chgData name="Mingshan Jia" userId="272b7cf0-47bc-4290-98a9-910993600792" providerId="ADAL" clId="{ED058A83-40ED-944A-9B67-E8BCFC25101A}" dt="2019-03-29T00:26:27.730" v="598" actId="14100"/>
          <ac:picMkLst>
            <pc:docMk/>
            <pc:sldMk cId="2424354144" sldId="289"/>
            <ac:picMk id="11" creationId="{CB6AF153-F072-AB47-B0AA-E8F10194E782}"/>
          </ac:picMkLst>
        </pc:picChg>
        <pc:cxnChg chg="add del mod">
          <ac:chgData name="Mingshan Jia" userId="272b7cf0-47bc-4290-98a9-910993600792" providerId="ADAL" clId="{ED058A83-40ED-944A-9B67-E8BCFC25101A}" dt="2019-03-29T00:17:11.602" v="586" actId="478"/>
          <ac:cxnSpMkLst>
            <pc:docMk/>
            <pc:sldMk cId="2424354144" sldId="289"/>
            <ac:cxnSpMk id="8" creationId="{D9884795-A862-C649-845E-D74B2100AC4A}"/>
          </ac:cxnSpMkLst>
        </pc:cxnChg>
        <pc:cxnChg chg="add del mod">
          <ac:chgData name="Mingshan Jia" userId="272b7cf0-47bc-4290-98a9-910993600792" providerId="ADAL" clId="{ED058A83-40ED-944A-9B67-E8BCFC25101A}" dt="2019-03-29T00:44:30.666" v="1236" actId="478"/>
          <ac:cxnSpMkLst>
            <pc:docMk/>
            <pc:sldMk cId="2424354144" sldId="289"/>
            <ac:cxnSpMk id="17" creationId="{A0129A5F-F101-4546-B861-B4D68F7542D2}"/>
          </ac:cxnSpMkLst>
        </pc:cxnChg>
        <pc:cxnChg chg="add del mod">
          <ac:chgData name="Mingshan Jia" userId="272b7cf0-47bc-4290-98a9-910993600792" providerId="ADAL" clId="{ED058A83-40ED-944A-9B67-E8BCFC25101A}" dt="2019-03-29T00:44:50.771" v="1238" actId="478"/>
          <ac:cxnSpMkLst>
            <pc:docMk/>
            <pc:sldMk cId="2424354144" sldId="289"/>
            <ac:cxnSpMk id="19" creationId="{114FC091-2942-E348-94C3-95390A9C0F74}"/>
          </ac:cxnSpMkLst>
        </pc:cxnChg>
        <pc:cxnChg chg="add del mod">
          <ac:chgData name="Mingshan Jia" userId="272b7cf0-47bc-4290-98a9-910993600792" providerId="ADAL" clId="{ED058A83-40ED-944A-9B67-E8BCFC25101A}" dt="2019-03-29T00:45:46.959" v="1247" actId="478"/>
          <ac:cxnSpMkLst>
            <pc:docMk/>
            <pc:sldMk cId="2424354144" sldId="289"/>
            <ac:cxnSpMk id="25" creationId="{C02C30E4-18D6-7940-9A48-435A4CE2473C}"/>
          </ac:cxnSpMkLst>
        </pc:cxnChg>
        <pc:cxnChg chg="add del mod">
          <ac:chgData name="Mingshan Jia" userId="272b7cf0-47bc-4290-98a9-910993600792" providerId="ADAL" clId="{ED058A83-40ED-944A-9B67-E8BCFC25101A}" dt="2019-03-29T00:45:40.777" v="1246" actId="478"/>
          <ac:cxnSpMkLst>
            <pc:docMk/>
            <pc:sldMk cId="2424354144" sldId="289"/>
            <ac:cxnSpMk id="27" creationId="{BA853A94-A936-244D-A03C-972704831890}"/>
          </ac:cxnSpMkLst>
        </pc:cxnChg>
        <pc:cxnChg chg="add mod">
          <ac:chgData name="Mingshan Jia" userId="272b7cf0-47bc-4290-98a9-910993600792" providerId="ADAL" clId="{ED058A83-40ED-944A-9B67-E8BCFC25101A}" dt="2019-03-29T00:46:58.779" v="1256" actId="1076"/>
          <ac:cxnSpMkLst>
            <pc:docMk/>
            <pc:sldMk cId="2424354144" sldId="289"/>
            <ac:cxnSpMk id="35" creationId="{5965A84F-88D9-1D47-A4A9-BA450ED9C813}"/>
          </ac:cxnSpMkLst>
        </pc:cxnChg>
        <pc:cxnChg chg="add mod">
          <ac:chgData name="Mingshan Jia" userId="272b7cf0-47bc-4290-98a9-910993600792" providerId="ADAL" clId="{ED058A83-40ED-944A-9B67-E8BCFC25101A}" dt="2019-03-29T00:46:55.046" v="1255" actId="1076"/>
          <ac:cxnSpMkLst>
            <pc:docMk/>
            <pc:sldMk cId="2424354144" sldId="289"/>
            <ac:cxnSpMk id="36" creationId="{D4316BED-FA66-7244-81FF-E35C80553765}"/>
          </ac:cxnSpMkLst>
        </pc:cxnChg>
      </pc:sldChg>
    </pc:docChg>
  </pc:docChgLst>
  <pc:docChgLst>
    <pc:chgData name="Mingshan Jia" userId="S::13183342@student.uts.edu.au::272b7cf0-47bc-4290-98a9-910993600792" providerId="AD" clId="Web-{7A2E9FA7-512C-4B69-A174-30B548135769}"/>
    <pc:docChg chg="addSld modSld">
      <pc:chgData name="Mingshan Jia" userId="S::13183342@student.uts.edu.au::272b7cf0-47bc-4290-98a9-910993600792" providerId="AD" clId="Web-{7A2E9FA7-512C-4B69-A174-30B548135769}" dt="2019-04-02T01:24:09.794" v="15"/>
      <pc:docMkLst>
        <pc:docMk/>
      </pc:docMkLst>
      <pc:sldChg chg="addSp delSp modSp new">
        <pc:chgData name="Mingshan Jia" userId="S::13183342@student.uts.edu.au::272b7cf0-47bc-4290-98a9-910993600792" providerId="AD" clId="Web-{7A2E9FA7-512C-4B69-A174-30B548135769}" dt="2019-04-02T01:24:09.794" v="15"/>
        <pc:sldMkLst>
          <pc:docMk/>
          <pc:sldMk cId="3727131853" sldId="290"/>
        </pc:sldMkLst>
        <pc:spChg chg="del">
          <ac:chgData name="Mingshan Jia" userId="S::13183342@student.uts.edu.au::272b7cf0-47bc-4290-98a9-910993600792" providerId="AD" clId="Web-{7A2E9FA7-512C-4B69-A174-30B548135769}" dt="2019-04-02T01:18:40.185" v="1"/>
          <ac:spMkLst>
            <pc:docMk/>
            <pc:sldMk cId="3727131853" sldId="290"/>
            <ac:spMk id="2" creationId="{E0000B11-BDED-4A9F-B093-AA71F69A7EBC}"/>
          </ac:spMkLst>
        </pc:spChg>
        <pc:spChg chg="del">
          <ac:chgData name="Mingshan Jia" userId="S::13183342@student.uts.edu.au::272b7cf0-47bc-4290-98a9-910993600792" providerId="AD" clId="Web-{7A2E9FA7-512C-4B69-A174-30B548135769}" dt="2019-04-02T01:18:41.357" v="2"/>
          <ac:spMkLst>
            <pc:docMk/>
            <pc:sldMk cId="3727131853" sldId="290"/>
            <ac:spMk id="3" creationId="{57D95573-E8D8-45C8-99F9-6A583DA4604D}"/>
          </ac:spMkLst>
        </pc:spChg>
        <pc:spChg chg="add mod">
          <ac:chgData name="Mingshan Jia" userId="S::13183342@student.uts.edu.au::272b7cf0-47bc-4290-98a9-910993600792" providerId="AD" clId="Web-{7A2E9FA7-512C-4B69-A174-30B548135769}" dt="2019-04-02T01:24:09.638" v="3"/>
          <ac:spMkLst>
            <pc:docMk/>
            <pc:sldMk cId="3727131853" sldId="290"/>
            <ac:spMk id="5" creationId="{A6B6F535-1261-45AF-8CD0-66D4D407CC7F}"/>
          </ac:spMkLst>
        </pc:spChg>
        <pc:spChg chg="add">
          <ac:chgData name="Mingshan Jia" userId="S::13183342@student.uts.edu.au::272b7cf0-47bc-4290-98a9-910993600792" providerId="AD" clId="Web-{7A2E9FA7-512C-4B69-A174-30B548135769}" dt="2019-04-02T01:24:09.653" v="4"/>
          <ac:spMkLst>
            <pc:docMk/>
            <pc:sldMk cId="3727131853" sldId="290"/>
            <ac:spMk id="7" creationId="{92BFE6C2-D799-4EC0-A0B9-CF11247C64C5}"/>
          </ac:spMkLst>
        </pc:spChg>
        <pc:spChg chg="add">
          <ac:chgData name="Mingshan Jia" userId="S::13183342@student.uts.edu.au::272b7cf0-47bc-4290-98a9-910993600792" providerId="AD" clId="Web-{7A2E9FA7-512C-4B69-A174-30B548135769}" dt="2019-04-02T01:24:09.669" v="6"/>
          <ac:spMkLst>
            <pc:docMk/>
            <pc:sldMk cId="3727131853" sldId="290"/>
            <ac:spMk id="11" creationId="{037AB887-036F-4E3B-9A31-7E435AA6D05F}"/>
          </ac:spMkLst>
        </pc:spChg>
        <pc:spChg chg="add">
          <ac:chgData name="Mingshan Jia" userId="S::13183342@student.uts.edu.au::272b7cf0-47bc-4290-98a9-910993600792" providerId="AD" clId="Web-{7A2E9FA7-512C-4B69-A174-30B548135769}" dt="2019-04-02T01:24:09.716" v="7"/>
          <ac:spMkLst>
            <pc:docMk/>
            <pc:sldMk cId="3727131853" sldId="290"/>
            <ac:spMk id="13" creationId="{B8C8FA7B-FEB5-41FE-9A41-578051C5D899}"/>
          </ac:spMkLst>
        </pc:spChg>
        <pc:spChg chg="add">
          <ac:chgData name="Mingshan Jia" userId="S::13183342@student.uts.edu.au::272b7cf0-47bc-4290-98a9-910993600792" providerId="AD" clId="Web-{7A2E9FA7-512C-4B69-A174-30B548135769}" dt="2019-04-02T01:24:09.732" v="8"/>
          <ac:spMkLst>
            <pc:docMk/>
            <pc:sldMk cId="3727131853" sldId="290"/>
            <ac:spMk id="15" creationId="{A78B2ED5-4562-492A-A6D5-DD713B2B2382}"/>
          </ac:spMkLst>
        </pc:spChg>
        <pc:spChg chg="add">
          <ac:chgData name="Mingshan Jia" userId="S::13183342@student.uts.edu.au::272b7cf0-47bc-4290-98a9-910993600792" providerId="AD" clId="Web-{7A2E9FA7-512C-4B69-A174-30B548135769}" dt="2019-04-02T01:24:09.747" v="9"/>
          <ac:spMkLst>
            <pc:docMk/>
            <pc:sldMk cId="3727131853" sldId="290"/>
            <ac:spMk id="17" creationId="{686089A0-4AFD-433E-8097-AF1133ECAED5}"/>
          </ac:spMkLst>
        </pc:spChg>
        <pc:cxnChg chg="add">
          <ac:chgData name="Mingshan Jia" userId="S::13183342@student.uts.edu.au::272b7cf0-47bc-4290-98a9-910993600792" providerId="AD" clId="Web-{7A2E9FA7-512C-4B69-A174-30B548135769}" dt="2019-04-02T01:24:09.653" v="5"/>
          <ac:cxnSpMkLst>
            <pc:docMk/>
            <pc:sldMk cId="3727131853" sldId="290"/>
            <ac:cxnSpMk id="9" creationId="{DF715B96-3895-46E5-95D9-E7C0685F09D0}"/>
          </ac:cxnSpMkLst>
        </pc:cxnChg>
        <pc:cxnChg chg="add">
          <ac:chgData name="Mingshan Jia" userId="S::13183342@student.uts.edu.au::272b7cf0-47bc-4290-98a9-910993600792" providerId="AD" clId="Web-{7A2E9FA7-512C-4B69-A174-30B548135769}" dt="2019-04-02T01:24:09.747" v="10"/>
          <ac:cxnSpMkLst>
            <pc:docMk/>
            <pc:sldMk cId="3727131853" sldId="290"/>
            <ac:cxnSpMk id="19" creationId="{F64DCC22-F5D2-4D04-93EF-36A148AE4A90}"/>
          </ac:cxnSpMkLst>
        </pc:cxnChg>
        <pc:cxnChg chg="add">
          <ac:chgData name="Mingshan Jia" userId="S::13183342@student.uts.edu.au::272b7cf0-47bc-4290-98a9-910993600792" providerId="AD" clId="Web-{7A2E9FA7-512C-4B69-A174-30B548135769}" dt="2019-04-02T01:24:09.763" v="11"/>
          <ac:cxnSpMkLst>
            <pc:docMk/>
            <pc:sldMk cId="3727131853" sldId="290"/>
            <ac:cxnSpMk id="21" creationId="{A8EE5645-0578-43F0-BF1A-01F1E95A806C}"/>
          </ac:cxnSpMkLst>
        </pc:cxnChg>
        <pc:cxnChg chg="add">
          <ac:chgData name="Mingshan Jia" userId="S::13183342@student.uts.edu.au::272b7cf0-47bc-4290-98a9-910993600792" providerId="AD" clId="Web-{7A2E9FA7-512C-4B69-A174-30B548135769}" dt="2019-04-02T01:24:09.763" v="12"/>
          <ac:cxnSpMkLst>
            <pc:docMk/>
            <pc:sldMk cId="3727131853" sldId="290"/>
            <ac:cxnSpMk id="23" creationId="{8D63A0AC-0345-44CF-B29D-64927BEA9964}"/>
          </ac:cxnSpMkLst>
        </pc:cxnChg>
        <pc:cxnChg chg="add">
          <ac:chgData name="Mingshan Jia" userId="S::13183342@student.uts.edu.au::272b7cf0-47bc-4290-98a9-910993600792" providerId="AD" clId="Web-{7A2E9FA7-512C-4B69-A174-30B548135769}" dt="2019-04-02T01:24:09.778" v="13"/>
          <ac:cxnSpMkLst>
            <pc:docMk/>
            <pc:sldMk cId="3727131853" sldId="290"/>
            <ac:cxnSpMk id="25" creationId="{B2876B0C-EF56-4DEA-9AEB-BEFA72606FCE}"/>
          </ac:cxnSpMkLst>
        </pc:cxnChg>
        <pc:cxnChg chg="add">
          <ac:chgData name="Mingshan Jia" userId="S::13183342@student.uts.edu.au::272b7cf0-47bc-4290-98a9-910993600792" providerId="AD" clId="Web-{7A2E9FA7-512C-4B69-A174-30B548135769}" dt="2019-04-02T01:24:09.794" v="14"/>
          <ac:cxnSpMkLst>
            <pc:docMk/>
            <pc:sldMk cId="3727131853" sldId="290"/>
            <ac:cxnSpMk id="27" creationId="{C410E0E2-B051-4EB8-A23D-DE18972663BE}"/>
          </ac:cxnSpMkLst>
        </pc:cxnChg>
        <pc:cxnChg chg="add">
          <ac:chgData name="Mingshan Jia" userId="S::13183342@student.uts.edu.au::272b7cf0-47bc-4290-98a9-910993600792" providerId="AD" clId="Web-{7A2E9FA7-512C-4B69-A174-30B548135769}" dt="2019-04-02T01:24:09.794" v="15"/>
          <ac:cxnSpMkLst>
            <pc:docMk/>
            <pc:sldMk cId="3727131853" sldId="290"/>
            <ac:cxnSpMk id="29" creationId="{1BFB7C08-5870-4D41-AEF1-F32B8B1E5000}"/>
          </ac:cxnSpMkLst>
        </pc:cxnChg>
      </pc:sldChg>
    </pc:docChg>
  </pc:docChgLst>
  <pc:docChgLst>
    <pc:chgData name="Mingshan Jia" userId="S::13183342@student.uts.edu.au::272b7cf0-47bc-4290-98a9-910993600792" providerId="AD" clId="Web-{13D4BD6C-BEF9-FA11-EFA5-A65DDB85631E}"/>
    <pc:docChg chg="modSld">
      <pc:chgData name="Mingshan Jia" userId="S::13183342@student.uts.edu.au::272b7cf0-47bc-4290-98a9-910993600792" providerId="AD" clId="Web-{13D4BD6C-BEF9-FA11-EFA5-A65DDB85631E}" dt="2019-03-29T00:23:29.496" v="13" actId="1076"/>
      <pc:docMkLst>
        <pc:docMk/>
      </pc:docMkLst>
      <pc:sldChg chg="addSp delSp modSp">
        <pc:chgData name="Mingshan Jia" userId="S::13183342@student.uts.edu.au::272b7cf0-47bc-4290-98a9-910993600792" providerId="AD" clId="Web-{13D4BD6C-BEF9-FA11-EFA5-A65DDB85631E}" dt="2019-03-29T00:23:29.496" v="13" actId="1076"/>
        <pc:sldMkLst>
          <pc:docMk/>
          <pc:sldMk cId="2424354144" sldId="289"/>
        </pc:sldMkLst>
        <pc:spChg chg="add del mod">
          <ac:chgData name="Mingshan Jia" userId="S::13183342@student.uts.edu.au::272b7cf0-47bc-4290-98a9-910993600792" providerId="AD" clId="Web-{13D4BD6C-BEF9-FA11-EFA5-A65DDB85631E}" dt="2019-03-29T00:22:51.838" v="11"/>
          <ac:spMkLst>
            <pc:docMk/>
            <pc:sldMk cId="2424354144" sldId="289"/>
            <ac:spMk id="2" creationId="{64EFE99B-F186-4CAA-877F-F1B1F292BD0A}"/>
          </ac:spMkLst>
        </pc:spChg>
        <pc:spChg chg="mod">
          <ac:chgData name="Mingshan Jia" userId="S::13183342@student.uts.edu.au::272b7cf0-47bc-4290-98a9-910993600792" providerId="AD" clId="Web-{13D4BD6C-BEF9-FA11-EFA5-A65DDB85631E}" dt="2019-03-29T00:23:29.496" v="13" actId="1076"/>
          <ac:spMkLst>
            <pc:docMk/>
            <pc:sldMk cId="2424354144" sldId="289"/>
            <ac:spMk id="9" creationId="{6EB26D5B-8EAC-6946-A855-8F7BD35D333E}"/>
          </ac:spMkLst>
        </pc:spChg>
        <pc:picChg chg="mod">
          <ac:chgData name="Mingshan Jia" userId="S::13183342@student.uts.edu.au::272b7cf0-47bc-4290-98a9-910993600792" providerId="AD" clId="Web-{13D4BD6C-BEF9-FA11-EFA5-A65DDB85631E}" dt="2019-03-29T00:20:14.223" v="0" actId="1076"/>
          <ac:picMkLst>
            <pc:docMk/>
            <pc:sldMk cId="2424354144" sldId="289"/>
            <ac:picMk id="6" creationId="{56C58681-2B6A-554B-BDCE-4C8CBD304281}"/>
          </ac:picMkLst>
        </pc:picChg>
      </pc:sldChg>
    </pc:docChg>
  </pc:docChgLst>
  <pc:docChgLst>
    <pc:chgData name="Mingshan Jia" userId="S::13183342@student.uts.edu.au::272b7cf0-47bc-4290-98a9-910993600792" providerId="AD" clId="Web-{7C62F62A-EB3B-3E65-EF5F-0A85EF422C6F}"/>
    <pc:docChg chg="delSld">
      <pc:chgData name="Mingshan Jia" userId="S::13183342@student.uts.edu.au::272b7cf0-47bc-4290-98a9-910993600792" providerId="AD" clId="Web-{7C62F62A-EB3B-3E65-EF5F-0A85EF422C6F}" dt="2019-04-05T05:36:43.127" v="0"/>
      <pc:docMkLst>
        <pc:docMk/>
      </pc:docMkLst>
      <pc:sldChg chg="del">
        <pc:chgData name="Mingshan Jia" userId="S::13183342@student.uts.edu.au::272b7cf0-47bc-4290-98a9-910993600792" providerId="AD" clId="Web-{7C62F62A-EB3B-3E65-EF5F-0A85EF422C6F}" dt="2019-04-05T05:36:43.127" v="0"/>
        <pc:sldMkLst>
          <pc:docMk/>
          <pc:sldMk cId="3727131853" sldId="290"/>
        </pc:sldMkLst>
      </pc:sldChg>
    </pc:docChg>
  </pc:docChgLst>
  <pc:docChgLst>
    <pc:chgData name="Mingshan Jia" userId="S::13183342@student.uts.edu.au::272b7cf0-47bc-4290-98a9-910993600792" providerId="AD" clId="Web-{8C15F6ED-3CB6-4A7B-A616-E80DB8C12C81}"/>
    <pc:docChg chg="modSld">
      <pc:chgData name="Mingshan Jia" userId="S::13183342@student.uts.edu.au::272b7cf0-47bc-4290-98a9-910993600792" providerId="AD" clId="Web-{8C15F6ED-3CB6-4A7B-A616-E80DB8C12C81}" dt="2019-03-28T14:17:08.105" v="0" actId="1076"/>
      <pc:docMkLst>
        <pc:docMk/>
      </pc:docMkLst>
      <pc:sldChg chg="modSp">
        <pc:chgData name="Mingshan Jia" userId="S::13183342@student.uts.edu.au::272b7cf0-47bc-4290-98a9-910993600792" providerId="AD" clId="Web-{8C15F6ED-3CB6-4A7B-A616-E80DB8C12C81}" dt="2019-03-28T14:17:08.105" v="0" actId="1076"/>
        <pc:sldMkLst>
          <pc:docMk/>
          <pc:sldMk cId="2959048009" sldId="278"/>
        </pc:sldMkLst>
        <pc:graphicFrameChg chg="mod">
          <ac:chgData name="Mingshan Jia" userId="S::13183342@student.uts.edu.au::272b7cf0-47bc-4290-98a9-910993600792" providerId="AD" clId="Web-{8C15F6ED-3CB6-4A7B-A616-E80DB8C12C81}" dt="2019-03-28T14:17:08.105" v="0" actId="1076"/>
          <ac:graphicFrameMkLst>
            <pc:docMk/>
            <pc:sldMk cId="2959048009" sldId="278"/>
            <ac:graphicFrameMk id="6" creationId="{3AAD6424-F39A-DA4F-961A-9A14D1B2C56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B0F03-C2B7-473A-8E2A-AA98B33138B9}" type="doc">
      <dgm:prSet loTypeId="urn:microsoft.com/office/officeart/2005/8/layout/vProcess5" loCatId="process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E7DEE3F-635E-498A-9659-10C960D5C4DC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Data</a:t>
          </a:r>
          <a:r>
            <a:rPr lang="zh-CN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Flow</a:t>
          </a:r>
          <a:r>
            <a:rPr lang="zh-CN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r>
            <a:rPr lang="zh-CN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Basics</a:t>
          </a:r>
        </a:p>
      </dgm:t>
    </dgm:pt>
    <dgm:pt modelId="{552693E7-8470-47E6-A800-5F6DBABB6D9E}" type="parTrans" cxnId="{FB23279F-D547-4510-A79D-10C5BAD05D3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85DF49-F198-45AF-846B-5819AC25FEA3}" type="sibTrans" cxnId="{FB23279F-D547-4510-A79D-10C5BAD05D3F}">
      <dgm:prSet/>
      <dgm:spPr>
        <a:ln>
          <a:solidFill>
            <a:schemeClr val="accent4">
              <a:lumMod val="75000"/>
              <a:alpha val="90000"/>
            </a:schemeClr>
          </a:solidFill>
        </a:ln>
      </dgm:spPr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A3FB590-DD69-48C7-8700-95DC49A33A31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rPr>
            <a:t>Precise</a:t>
          </a:r>
          <a:r>
            <a:rPr lang="zh-CN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rPr>
            <a:t>Interprecedural</a:t>
          </a:r>
          <a:r>
            <a:rPr lang="zh-CN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Dataflow</a:t>
          </a:r>
          <a:r>
            <a:rPr lang="zh-CN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r>
            <a:rPr lang="zh-CN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AU" altLang="zh-C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F024C1-F791-44A2-8DAB-0010B0D752DB}" type="parTrans" cxnId="{0CD698EF-0F87-4B26-A9D0-F581888F6ED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B6B302-99AD-49F6-8E1F-A30345C42995}" type="sibTrans" cxnId="{0CD698EF-0F87-4B26-A9D0-F581888F6ED3}">
      <dgm:prSet/>
      <dgm:spPr>
        <a:ln>
          <a:solidFill>
            <a:schemeClr val="accent4">
              <a:lumMod val="75000"/>
              <a:alpha val="90000"/>
            </a:schemeClr>
          </a:solidFill>
        </a:ln>
      </dgm:spPr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76F4D5-D353-4517-AB27-C49BB4F5AB4D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Sparse</a:t>
          </a:r>
          <a:r>
            <a:rPr lang="zh-CN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Precise</a:t>
          </a:r>
          <a:r>
            <a:rPr lang="zh-CN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Interprecedural</a:t>
          </a:r>
          <a:r>
            <a:rPr lang="zh-CN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Dataflow</a:t>
          </a:r>
          <a:r>
            <a:rPr lang="zh-CN" alt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</a:p>
      </dgm:t>
    </dgm:pt>
    <dgm:pt modelId="{3DC7B545-29DA-4019-AA8F-BB1533580560}" type="parTrans" cxnId="{71D4701A-C615-4CDF-8AEC-5601F31DA12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2EA369-6F47-4926-A324-36F12CB6F853}" type="sibTrans" cxnId="{71D4701A-C615-4CDF-8AEC-5601F31DA12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1CFA5F-8DD0-B24D-845B-F2D0A6597B31}" type="pres">
      <dgm:prSet presAssocID="{98CB0F03-C2B7-473A-8E2A-AA98B33138B9}" presName="outerComposite" presStyleCnt="0">
        <dgm:presLayoutVars>
          <dgm:chMax val="5"/>
          <dgm:dir/>
          <dgm:resizeHandles val="exact"/>
        </dgm:presLayoutVars>
      </dgm:prSet>
      <dgm:spPr/>
    </dgm:pt>
    <dgm:pt modelId="{D071130A-CB8F-E143-9DA4-8F6F7C9CE8E5}" type="pres">
      <dgm:prSet presAssocID="{98CB0F03-C2B7-473A-8E2A-AA98B33138B9}" presName="dummyMaxCanvas" presStyleCnt="0">
        <dgm:presLayoutVars/>
      </dgm:prSet>
      <dgm:spPr/>
    </dgm:pt>
    <dgm:pt modelId="{6E235542-E487-3940-BCA5-7C3C7B64D4A4}" type="pres">
      <dgm:prSet presAssocID="{98CB0F03-C2B7-473A-8E2A-AA98B33138B9}" presName="ThreeNodes_1" presStyleLbl="node1" presStyleIdx="0" presStyleCnt="3">
        <dgm:presLayoutVars>
          <dgm:bulletEnabled val="1"/>
        </dgm:presLayoutVars>
      </dgm:prSet>
      <dgm:spPr/>
    </dgm:pt>
    <dgm:pt modelId="{F960C3F9-000A-6342-8864-F202625C6284}" type="pres">
      <dgm:prSet presAssocID="{98CB0F03-C2B7-473A-8E2A-AA98B33138B9}" presName="ThreeNodes_2" presStyleLbl="node1" presStyleIdx="1" presStyleCnt="3">
        <dgm:presLayoutVars>
          <dgm:bulletEnabled val="1"/>
        </dgm:presLayoutVars>
      </dgm:prSet>
      <dgm:spPr/>
    </dgm:pt>
    <dgm:pt modelId="{A55B67D1-5A24-6F4E-A2C4-3784BF6F087E}" type="pres">
      <dgm:prSet presAssocID="{98CB0F03-C2B7-473A-8E2A-AA98B33138B9}" presName="ThreeNodes_3" presStyleLbl="node1" presStyleIdx="2" presStyleCnt="3">
        <dgm:presLayoutVars>
          <dgm:bulletEnabled val="1"/>
        </dgm:presLayoutVars>
      </dgm:prSet>
      <dgm:spPr/>
    </dgm:pt>
    <dgm:pt modelId="{379EC129-91A8-5444-BCFF-DA2262A90B9D}" type="pres">
      <dgm:prSet presAssocID="{98CB0F03-C2B7-473A-8E2A-AA98B33138B9}" presName="ThreeConn_1-2" presStyleLbl="fgAccFollowNode1" presStyleIdx="0" presStyleCnt="2" custScaleX="55676">
        <dgm:presLayoutVars>
          <dgm:bulletEnabled val="1"/>
        </dgm:presLayoutVars>
      </dgm:prSet>
      <dgm:spPr/>
    </dgm:pt>
    <dgm:pt modelId="{572BF69D-7043-4B47-9CFB-2C5B91488953}" type="pres">
      <dgm:prSet presAssocID="{98CB0F03-C2B7-473A-8E2A-AA98B33138B9}" presName="ThreeConn_2-3" presStyleLbl="fgAccFollowNode1" presStyleIdx="1" presStyleCnt="2" custScaleX="57949">
        <dgm:presLayoutVars>
          <dgm:bulletEnabled val="1"/>
        </dgm:presLayoutVars>
      </dgm:prSet>
      <dgm:spPr/>
    </dgm:pt>
    <dgm:pt modelId="{38A6C7D7-E631-E647-B49D-4FBE0F51BC3A}" type="pres">
      <dgm:prSet presAssocID="{98CB0F03-C2B7-473A-8E2A-AA98B33138B9}" presName="ThreeNodes_1_text" presStyleLbl="node1" presStyleIdx="2" presStyleCnt="3">
        <dgm:presLayoutVars>
          <dgm:bulletEnabled val="1"/>
        </dgm:presLayoutVars>
      </dgm:prSet>
      <dgm:spPr/>
    </dgm:pt>
    <dgm:pt modelId="{90A7603A-B923-7F4E-8619-08DB0AD590BC}" type="pres">
      <dgm:prSet presAssocID="{98CB0F03-C2B7-473A-8E2A-AA98B33138B9}" presName="ThreeNodes_2_text" presStyleLbl="node1" presStyleIdx="2" presStyleCnt="3">
        <dgm:presLayoutVars>
          <dgm:bulletEnabled val="1"/>
        </dgm:presLayoutVars>
      </dgm:prSet>
      <dgm:spPr/>
    </dgm:pt>
    <dgm:pt modelId="{5B0736C9-F045-1844-BF86-BE97D83D6431}" type="pres">
      <dgm:prSet presAssocID="{98CB0F03-C2B7-473A-8E2A-AA98B33138B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8D4C60F-2761-FE40-A438-1F85E9EE9038}" type="presOf" srcId="{7676F4D5-D353-4517-AB27-C49BB4F5AB4D}" destId="{A55B67D1-5A24-6F4E-A2C4-3784BF6F087E}" srcOrd="0" destOrd="0" presId="urn:microsoft.com/office/officeart/2005/8/layout/vProcess5"/>
    <dgm:cxn modelId="{71D4701A-C615-4CDF-8AEC-5601F31DA120}" srcId="{98CB0F03-C2B7-473A-8E2A-AA98B33138B9}" destId="{7676F4D5-D353-4517-AB27-C49BB4F5AB4D}" srcOrd="2" destOrd="0" parTransId="{3DC7B545-29DA-4019-AA8F-BB1533580560}" sibTransId="{5A2EA369-6F47-4926-A324-36F12CB6F853}"/>
    <dgm:cxn modelId="{3A82F31D-6FD6-184C-80EE-B6963519EBED}" type="presOf" srcId="{98CB0F03-C2B7-473A-8E2A-AA98B33138B9}" destId="{471CFA5F-8DD0-B24D-845B-F2D0A6597B31}" srcOrd="0" destOrd="0" presId="urn:microsoft.com/office/officeart/2005/8/layout/vProcess5"/>
    <dgm:cxn modelId="{BB9A9622-54C6-704A-8B5D-DDA3F6F328F0}" type="presOf" srcId="{3A3FB590-DD69-48C7-8700-95DC49A33A31}" destId="{F960C3F9-000A-6342-8864-F202625C6284}" srcOrd="0" destOrd="0" presId="urn:microsoft.com/office/officeart/2005/8/layout/vProcess5"/>
    <dgm:cxn modelId="{EC198861-F135-324D-8664-5763AC05A198}" type="presOf" srcId="{0E7DEE3F-635E-498A-9659-10C960D5C4DC}" destId="{6E235542-E487-3940-BCA5-7C3C7B64D4A4}" srcOrd="0" destOrd="0" presId="urn:microsoft.com/office/officeart/2005/8/layout/vProcess5"/>
    <dgm:cxn modelId="{60B55B4C-EB9B-AA43-826E-51A2B8C0F57E}" type="presOf" srcId="{7676F4D5-D353-4517-AB27-C49BB4F5AB4D}" destId="{5B0736C9-F045-1844-BF86-BE97D83D6431}" srcOrd="1" destOrd="0" presId="urn:microsoft.com/office/officeart/2005/8/layout/vProcess5"/>
    <dgm:cxn modelId="{57F32A8A-7F4A-DB4C-91AC-CF4D078D15B0}" type="presOf" srcId="{3A3FB590-DD69-48C7-8700-95DC49A33A31}" destId="{90A7603A-B923-7F4E-8619-08DB0AD590BC}" srcOrd="1" destOrd="0" presId="urn:microsoft.com/office/officeart/2005/8/layout/vProcess5"/>
    <dgm:cxn modelId="{189FF89B-78EF-B442-9281-A202A54C86C7}" type="presOf" srcId="{0E7DEE3F-635E-498A-9659-10C960D5C4DC}" destId="{38A6C7D7-E631-E647-B49D-4FBE0F51BC3A}" srcOrd="1" destOrd="0" presId="urn:microsoft.com/office/officeart/2005/8/layout/vProcess5"/>
    <dgm:cxn modelId="{952AF49E-9730-674A-B9E8-4744E86F9E18}" type="presOf" srcId="{C085DF49-F198-45AF-846B-5819AC25FEA3}" destId="{379EC129-91A8-5444-BCFF-DA2262A90B9D}" srcOrd="0" destOrd="0" presId="urn:microsoft.com/office/officeart/2005/8/layout/vProcess5"/>
    <dgm:cxn modelId="{FB23279F-D547-4510-A79D-10C5BAD05D3F}" srcId="{98CB0F03-C2B7-473A-8E2A-AA98B33138B9}" destId="{0E7DEE3F-635E-498A-9659-10C960D5C4DC}" srcOrd="0" destOrd="0" parTransId="{552693E7-8470-47E6-A800-5F6DBABB6D9E}" sibTransId="{C085DF49-F198-45AF-846B-5819AC25FEA3}"/>
    <dgm:cxn modelId="{D332FAB6-708B-814E-B623-5A1A53C0B0C1}" type="presOf" srcId="{CBB6B302-99AD-49F6-8E1F-A30345C42995}" destId="{572BF69D-7043-4B47-9CFB-2C5B91488953}" srcOrd="0" destOrd="0" presId="urn:microsoft.com/office/officeart/2005/8/layout/vProcess5"/>
    <dgm:cxn modelId="{0CD698EF-0F87-4B26-A9D0-F581888F6ED3}" srcId="{98CB0F03-C2B7-473A-8E2A-AA98B33138B9}" destId="{3A3FB590-DD69-48C7-8700-95DC49A33A31}" srcOrd="1" destOrd="0" parTransId="{94F024C1-F791-44A2-8DAB-0010B0D752DB}" sibTransId="{CBB6B302-99AD-49F6-8E1F-A30345C42995}"/>
    <dgm:cxn modelId="{ABC66408-1C67-E246-A44B-BD08554C9ADA}" type="presParOf" srcId="{471CFA5F-8DD0-B24D-845B-F2D0A6597B31}" destId="{D071130A-CB8F-E143-9DA4-8F6F7C9CE8E5}" srcOrd="0" destOrd="0" presId="urn:microsoft.com/office/officeart/2005/8/layout/vProcess5"/>
    <dgm:cxn modelId="{7EC1FCB3-E4C9-5042-8512-4912FEEE9FEA}" type="presParOf" srcId="{471CFA5F-8DD0-B24D-845B-F2D0A6597B31}" destId="{6E235542-E487-3940-BCA5-7C3C7B64D4A4}" srcOrd="1" destOrd="0" presId="urn:microsoft.com/office/officeart/2005/8/layout/vProcess5"/>
    <dgm:cxn modelId="{A1AA36DB-95B1-0A46-A18C-A4E84BC0ED75}" type="presParOf" srcId="{471CFA5F-8DD0-B24D-845B-F2D0A6597B31}" destId="{F960C3F9-000A-6342-8864-F202625C6284}" srcOrd="2" destOrd="0" presId="urn:microsoft.com/office/officeart/2005/8/layout/vProcess5"/>
    <dgm:cxn modelId="{EA40DEF9-C212-EF46-A0BA-1A6DF60BDF48}" type="presParOf" srcId="{471CFA5F-8DD0-B24D-845B-F2D0A6597B31}" destId="{A55B67D1-5A24-6F4E-A2C4-3784BF6F087E}" srcOrd="3" destOrd="0" presId="urn:microsoft.com/office/officeart/2005/8/layout/vProcess5"/>
    <dgm:cxn modelId="{AACCE025-CF83-E240-ACA3-2639C7EB06BC}" type="presParOf" srcId="{471CFA5F-8DD0-B24D-845B-F2D0A6597B31}" destId="{379EC129-91A8-5444-BCFF-DA2262A90B9D}" srcOrd="4" destOrd="0" presId="urn:microsoft.com/office/officeart/2005/8/layout/vProcess5"/>
    <dgm:cxn modelId="{79EAC267-82F9-FC4A-A566-1684FF28D263}" type="presParOf" srcId="{471CFA5F-8DD0-B24D-845B-F2D0A6597B31}" destId="{572BF69D-7043-4B47-9CFB-2C5B91488953}" srcOrd="5" destOrd="0" presId="urn:microsoft.com/office/officeart/2005/8/layout/vProcess5"/>
    <dgm:cxn modelId="{6DDFAC46-B876-6144-863A-2F51C72A6433}" type="presParOf" srcId="{471CFA5F-8DD0-B24D-845B-F2D0A6597B31}" destId="{38A6C7D7-E631-E647-B49D-4FBE0F51BC3A}" srcOrd="6" destOrd="0" presId="urn:microsoft.com/office/officeart/2005/8/layout/vProcess5"/>
    <dgm:cxn modelId="{165B899B-7AB0-3F47-A3B3-F0F88C4F4FDA}" type="presParOf" srcId="{471CFA5F-8DD0-B24D-845B-F2D0A6597B31}" destId="{90A7603A-B923-7F4E-8619-08DB0AD590BC}" srcOrd="7" destOrd="0" presId="urn:microsoft.com/office/officeart/2005/8/layout/vProcess5"/>
    <dgm:cxn modelId="{38FA5AF4-3B22-2F41-806C-6CB77BBE1B2D}" type="presParOf" srcId="{471CFA5F-8DD0-B24D-845B-F2D0A6597B31}" destId="{5B0736C9-F045-1844-BF86-BE97D83D643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0D3F58-42B6-F545-8B74-5C1DD946FE15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59D2F1-7EB6-4544-9FB2-71320DDFBCF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altLang="zh-CN"/>
            <a:t>Compiler</a:t>
          </a:r>
          <a:endParaRPr lang="en-US"/>
        </a:p>
      </dgm:t>
    </dgm:pt>
    <dgm:pt modelId="{EA7389BF-3FF5-B74A-9ED8-E0236A94D112}" type="parTrans" cxnId="{B040B9E9-E84F-3142-9136-1824E58B60AC}">
      <dgm:prSet/>
      <dgm:spPr/>
      <dgm:t>
        <a:bodyPr/>
        <a:lstStyle/>
        <a:p>
          <a:endParaRPr lang="en-US"/>
        </a:p>
      </dgm:t>
    </dgm:pt>
    <dgm:pt modelId="{434BA752-622D-474C-B94D-A0D4F05039BC}" type="sibTrans" cxnId="{B040B9E9-E84F-3142-9136-1824E58B60A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FF6956E3-34B1-4F46-80B4-97DA44A4913D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/>
            <a:t>Perform</a:t>
          </a:r>
          <a:r>
            <a:rPr lang="zh-CN" altLang="en-US"/>
            <a:t> </a:t>
          </a:r>
          <a:r>
            <a:rPr lang="en-US" altLang="zh-CN"/>
            <a:t>analysis</a:t>
          </a:r>
          <a:r>
            <a:rPr lang="zh-CN" altLang="en-US"/>
            <a:t> </a:t>
          </a:r>
          <a:r>
            <a:rPr lang="en-US" altLang="zh-CN"/>
            <a:t>based</a:t>
          </a:r>
          <a:r>
            <a:rPr lang="zh-CN" altLang="en-US"/>
            <a:t> </a:t>
          </a:r>
          <a:r>
            <a:rPr lang="en-US" altLang="zh-CN"/>
            <a:t>on</a:t>
          </a:r>
          <a:r>
            <a:rPr lang="zh-CN" altLang="en-US"/>
            <a:t> </a:t>
          </a:r>
          <a:r>
            <a:rPr lang="en-US" altLang="zh-CN"/>
            <a:t>local</a:t>
          </a:r>
          <a:r>
            <a:rPr lang="zh-CN" altLang="en-US"/>
            <a:t> </a:t>
          </a:r>
          <a:r>
            <a:rPr lang="en-US" altLang="zh-CN"/>
            <a:t>information</a:t>
          </a:r>
          <a:endParaRPr lang="en-US"/>
        </a:p>
      </dgm:t>
    </dgm:pt>
    <dgm:pt modelId="{0D9D515E-3A70-0849-9243-B428160F1CED}" type="parTrans" cxnId="{8062BBBA-833E-1643-B330-924DDA54AF2F}">
      <dgm:prSet/>
      <dgm:spPr/>
      <dgm:t>
        <a:bodyPr/>
        <a:lstStyle/>
        <a:p>
          <a:endParaRPr lang="en-US"/>
        </a:p>
      </dgm:t>
    </dgm:pt>
    <dgm:pt modelId="{AAEE9393-EFB9-8244-9CBF-8FE3602B1AF3}" type="sibTrans" cxnId="{8062BBBA-833E-1643-B330-924DDA54AF2F}">
      <dgm:prSet/>
      <dgm:spPr/>
      <dgm:t>
        <a:bodyPr/>
        <a:lstStyle/>
        <a:p>
          <a:endParaRPr lang="en-US"/>
        </a:p>
      </dgm:t>
    </dgm:pt>
    <dgm:pt modelId="{15740809-1E23-C24C-BFFF-423462BA023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altLang="zh-CN"/>
            <a:t>Data</a:t>
          </a:r>
          <a:r>
            <a:rPr lang="zh-CN" altLang="en-US"/>
            <a:t> </a:t>
          </a:r>
          <a:r>
            <a:rPr lang="en-US" altLang="zh-CN"/>
            <a:t>Flow</a:t>
          </a:r>
          <a:r>
            <a:rPr lang="zh-CN" altLang="en-US"/>
            <a:t> </a:t>
          </a:r>
          <a:r>
            <a:rPr lang="en-US" altLang="zh-CN"/>
            <a:t>Analysis</a:t>
          </a:r>
          <a:endParaRPr lang="en-US"/>
        </a:p>
      </dgm:t>
    </dgm:pt>
    <dgm:pt modelId="{3E516F83-46F8-3746-8CE5-B97E006FB48C}" type="parTrans" cxnId="{0D0B1EFF-CD95-6C43-BAB9-BCF1607B83E8}">
      <dgm:prSet/>
      <dgm:spPr/>
      <dgm:t>
        <a:bodyPr/>
        <a:lstStyle/>
        <a:p>
          <a:endParaRPr lang="en-US"/>
        </a:p>
      </dgm:t>
    </dgm:pt>
    <dgm:pt modelId="{A8E86DCE-EF4F-9549-AC81-35EBEB2D3B01}" type="sibTrans" cxnId="{0D0B1EFF-CD95-6C43-BAB9-BCF1607B83E8}">
      <dgm:prSet/>
      <dgm:spPr/>
      <dgm:t>
        <a:bodyPr/>
        <a:lstStyle/>
        <a:p>
          <a:endParaRPr lang="en-US"/>
        </a:p>
      </dgm:t>
    </dgm:pt>
    <dgm:pt modelId="{A6C4ADE7-F86E-AF49-BE98-C47DFEDF5A2B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/>
            <a:t>Perform</a:t>
          </a:r>
          <a:r>
            <a:rPr lang="zh-CN" altLang="en-US"/>
            <a:t> </a:t>
          </a:r>
          <a:r>
            <a:rPr lang="en-US" altLang="zh-CN"/>
            <a:t>a</a:t>
          </a:r>
          <a:r>
            <a:rPr lang="zh-CN" altLang="en-US"/>
            <a:t> </a:t>
          </a:r>
          <a:r>
            <a:rPr lang="en-US" altLang="zh-CN"/>
            <a:t>more</a:t>
          </a:r>
          <a:r>
            <a:rPr lang="zh-CN" altLang="en-US"/>
            <a:t> </a:t>
          </a:r>
          <a:r>
            <a:rPr lang="en-US" altLang="zh-CN"/>
            <a:t>global</a:t>
          </a:r>
          <a:r>
            <a:rPr lang="zh-CN" altLang="en-US"/>
            <a:t> </a:t>
          </a:r>
          <a:r>
            <a:rPr lang="en-US" altLang="zh-CN"/>
            <a:t>analysis</a:t>
          </a:r>
          <a:endParaRPr lang="en-US"/>
        </a:p>
      </dgm:t>
    </dgm:pt>
    <dgm:pt modelId="{91EE9786-0040-1D41-8C47-39FF514C91E7}" type="parTrans" cxnId="{813173E8-15F8-F94E-87BA-0032B8CCBC99}">
      <dgm:prSet/>
      <dgm:spPr/>
      <dgm:t>
        <a:bodyPr/>
        <a:lstStyle/>
        <a:p>
          <a:endParaRPr lang="en-US"/>
        </a:p>
      </dgm:t>
    </dgm:pt>
    <dgm:pt modelId="{1875592C-1379-A649-B5AE-499551447B1C}" type="sibTrans" cxnId="{813173E8-15F8-F94E-87BA-0032B8CCBC99}">
      <dgm:prSet/>
      <dgm:spPr/>
      <dgm:t>
        <a:bodyPr/>
        <a:lstStyle/>
        <a:p>
          <a:endParaRPr lang="en-US"/>
        </a:p>
      </dgm:t>
    </dgm:pt>
    <dgm:pt modelId="{B4CC6FD6-CD5D-3147-B11B-1E665C8DFED0}" type="pres">
      <dgm:prSet presAssocID="{B50D3F58-42B6-F545-8B74-5C1DD946FE15}" presName="linearFlow" presStyleCnt="0">
        <dgm:presLayoutVars>
          <dgm:dir/>
          <dgm:animLvl val="lvl"/>
          <dgm:resizeHandles val="exact"/>
        </dgm:presLayoutVars>
      </dgm:prSet>
      <dgm:spPr/>
    </dgm:pt>
    <dgm:pt modelId="{3C690791-FD23-2E4B-B4E2-7ACD84C02946}" type="pres">
      <dgm:prSet presAssocID="{8359D2F1-7EB6-4544-9FB2-71320DDFBCFF}" presName="composite" presStyleCnt="0"/>
      <dgm:spPr/>
    </dgm:pt>
    <dgm:pt modelId="{AFBBA939-87E0-E445-9B5E-EB1CFE3B48EC}" type="pres">
      <dgm:prSet presAssocID="{8359D2F1-7EB6-4544-9FB2-71320DDFBCFF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0E45B15-5EB5-CA42-9C30-0EA63690DCAD}" type="pres">
      <dgm:prSet presAssocID="{8359D2F1-7EB6-4544-9FB2-71320DDFBCFF}" presName="parSh" presStyleLbl="node1" presStyleIdx="0" presStyleCnt="2"/>
      <dgm:spPr/>
    </dgm:pt>
    <dgm:pt modelId="{B53A8367-C2C2-2546-9E8A-CDE515838EFE}" type="pres">
      <dgm:prSet presAssocID="{8359D2F1-7EB6-4544-9FB2-71320DDFBCFF}" presName="desTx" presStyleLbl="fgAcc1" presStyleIdx="0" presStyleCnt="2">
        <dgm:presLayoutVars>
          <dgm:bulletEnabled val="1"/>
        </dgm:presLayoutVars>
      </dgm:prSet>
      <dgm:spPr/>
    </dgm:pt>
    <dgm:pt modelId="{B572192E-AF3E-8C47-AD86-6FF9938210F7}" type="pres">
      <dgm:prSet presAssocID="{434BA752-622D-474C-B94D-A0D4F05039BC}" presName="sibTrans" presStyleLbl="sibTrans2D1" presStyleIdx="0" presStyleCnt="1" custScaleX="142011" custScaleY="66591" custLinFactNeighborX="1614" custLinFactNeighborY="14580"/>
      <dgm:spPr/>
    </dgm:pt>
    <dgm:pt modelId="{9D2F53AE-626A-6D4A-98A8-4805167D8EED}" type="pres">
      <dgm:prSet presAssocID="{434BA752-622D-474C-B94D-A0D4F05039BC}" presName="connTx" presStyleLbl="sibTrans2D1" presStyleIdx="0" presStyleCnt="1"/>
      <dgm:spPr/>
    </dgm:pt>
    <dgm:pt modelId="{FBE88936-A20C-D247-B6E6-AC7594787C5E}" type="pres">
      <dgm:prSet presAssocID="{15740809-1E23-C24C-BFFF-423462BA0239}" presName="composite" presStyleCnt="0"/>
      <dgm:spPr/>
    </dgm:pt>
    <dgm:pt modelId="{EE3B5631-B3C5-444F-8B57-01D3AAA33167}" type="pres">
      <dgm:prSet presAssocID="{15740809-1E23-C24C-BFFF-423462BA023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16229ED-16FD-4045-BCA4-A3BA8B26D2A7}" type="pres">
      <dgm:prSet presAssocID="{15740809-1E23-C24C-BFFF-423462BA0239}" presName="parSh" presStyleLbl="node1" presStyleIdx="1" presStyleCnt="2"/>
      <dgm:spPr/>
    </dgm:pt>
    <dgm:pt modelId="{C5CCFDF4-0505-C04E-AFFE-EB18A4189DA8}" type="pres">
      <dgm:prSet presAssocID="{15740809-1E23-C24C-BFFF-423462BA0239}" presName="desTx" presStyleLbl="fgAcc1" presStyleIdx="1" presStyleCnt="2">
        <dgm:presLayoutVars>
          <dgm:bulletEnabled val="1"/>
        </dgm:presLayoutVars>
      </dgm:prSet>
      <dgm:spPr/>
    </dgm:pt>
  </dgm:ptLst>
  <dgm:cxnLst>
    <dgm:cxn modelId="{F1F49C08-B3B5-FA44-9988-24A090B1D89C}" type="presOf" srcId="{434BA752-622D-474C-B94D-A0D4F05039BC}" destId="{9D2F53AE-626A-6D4A-98A8-4805167D8EED}" srcOrd="1" destOrd="0" presId="urn:microsoft.com/office/officeart/2005/8/layout/process3"/>
    <dgm:cxn modelId="{04B32312-130B-F04B-B807-D87F7A5A8B6F}" type="presOf" srcId="{B50D3F58-42B6-F545-8B74-5C1DD946FE15}" destId="{B4CC6FD6-CD5D-3147-B11B-1E665C8DFED0}" srcOrd="0" destOrd="0" presId="urn:microsoft.com/office/officeart/2005/8/layout/process3"/>
    <dgm:cxn modelId="{108B045C-981C-7E4A-9426-81EC89581BCE}" type="presOf" srcId="{15740809-1E23-C24C-BFFF-423462BA0239}" destId="{EE3B5631-B3C5-444F-8B57-01D3AAA33167}" srcOrd="0" destOrd="0" presId="urn:microsoft.com/office/officeart/2005/8/layout/process3"/>
    <dgm:cxn modelId="{4D169776-64FA-494F-9F3C-C7DCE564D8E8}" type="presOf" srcId="{A6C4ADE7-F86E-AF49-BE98-C47DFEDF5A2B}" destId="{C5CCFDF4-0505-C04E-AFFE-EB18A4189DA8}" srcOrd="0" destOrd="0" presId="urn:microsoft.com/office/officeart/2005/8/layout/process3"/>
    <dgm:cxn modelId="{B13CD057-B16F-4D47-9422-A2ACA0E569EB}" type="presOf" srcId="{8359D2F1-7EB6-4544-9FB2-71320DDFBCFF}" destId="{C0E45B15-5EB5-CA42-9C30-0EA63690DCAD}" srcOrd="1" destOrd="0" presId="urn:microsoft.com/office/officeart/2005/8/layout/process3"/>
    <dgm:cxn modelId="{9BF8F4B7-BA72-9B48-BDD3-C0BDBB59A7EC}" type="presOf" srcId="{8359D2F1-7EB6-4544-9FB2-71320DDFBCFF}" destId="{AFBBA939-87E0-E445-9B5E-EB1CFE3B48EC}" srcOrd="0" destOrd="0" presId="urn:microsoft.com/office/officeart/2005/8/layout/process3"/>
    <dgm:cxn modelId="{8062BBBA-833E-1643-B330-924DDA54AF2F}" srcId="{8359D2F1-7EB6-4544-9FB2-71320DDFBCFF}" destId="{FF6956E3-34B1-4F46-80B4-97DA44A4913D}" srcOrd="0" destOrd="0" parTransId="{0D9D515E-3A70-0849-9243-B428160F1CED}" sibTransId="{AAEE9393-EFB9-8244-9CBF-8FE3602B1AF3}"/>
    <dgm:cxn modelId="{D93B09CA-34F6-E04B-A85B-6D840098B0F9}" type="presOf" srcId="{434BA752-622D-474C-B94D-A0D4F05039BC}" destId="{B572192E-AF3E-8C47-AD86-6FF9938210F7}" srcOrd="0" destOrd="0" presId="urn:microsoft.com/office/officeart/2005/8/layout/process3"/>
    <dgm:cxn modelId="{813173E8-15F8-F94E-87BA-0032B8CCBC99}" srcId="{15740809-1E23-C24C-BFFF-423462BA0239}" destId="{A6C4ADE7-F86E-AF49-BE98-C47DFEDF5A2B}" srcOrd="0" destOrd="0" parTransId="{91EE9786-0040-1D41-8C47-39FF514C91E7}" sibTransId="{1875592C-1379-A649-B5AE-499551447B1C}"/>
    <dgm:cxn modelId="{B040B9E9-E84F-3142-9136-1824E58B60AC}" srcId="{B50D3F58-42B6-F545-8B74-5C1DD946FE15}" destId="{8359D2F1-7EB6-4544-9FB2-71320DDFBCFF}" srcOrd="0" destOrd="0" parTransId="{EA7389BF-3FF5-B74A-9ED8-E0236A94D112}" sibTransId="{434BA752-622D-474C-B94D-A0D4F05039BC}"/>
    <dgm:cxn modelId="{52A93BEE-2E97-CE44-96D2-B37F87ED0905}" type="presOf" srcId="{FF6956E3-34B1-4F46-80B4-97DA44A4913D}" destId="{B53A8367-C2C2-2546-9E8A-CDE515838EFE}" srcOrd="0" destOrd="0" presId="urn:microsoft.com/office/officeart/2005/8/layout/process3"/>
    <dgm:cxn modelId="{784676F4-4D0C-1749-8508-97FFF1DC3B46}" type="presOf" srcId="{15740809-1E23-C24C-BFFF-423462BA0239}" destId="{716229ED-16FD-4045-BCA4-A3BA8B26D2A7}" srcOrd="1" destOrd="0" presId="urn:microsoft.com/office/officeart/2005/8/layout/process3"/>
    <dgm:cxn modelId="{0D0B1EFF-CD95-6C43-BAB9-BCF1607B83E8}" srcId="{B50D3F58-42B6-F545-8B74-5C1DD946FE15}" destId="{15740809-1E23-C24C-BFFF-423462BA0239}" srcOrd="1" destOrd="0" parTransId="{3E516F83-46F8-3746-8CE5-B97E006FB48C}" sibTransId="{A8E86DCE-EF4F-9549-AC81-35EBEB2D3B01}"/>
    <dgm:cxn modelId="{106F460F-64A0-DF47-A6DD-8F2358A1FA13}" type="presParOf" srcId="{B4CC6FD6-CD5D-3147-B11B-1E665C8DFED0}" destId="{3C690791-FD23-2E4B-B4E2-7ACD84C02946}" srcOrd="0" destOrd="0" presId="urn:microsoft.com/office/officeart/2005/8/layout/process3"/>
    <dgm:cxn modelId="{39498B0C-AE19-864F-9D59-CC81779523BA}" type="presParOf" srcId="{3C690791-FD23-2E4B-B4E2-7ACD84C02946}" destId="{AFBBA939-87E0-E445-9B5E-EB1CFE3B48EC}" srcOrd="0" destOrd="0" presId="urn:microsoft.com/office/officeart/2005/8/layout/process3"/>
    <dgm:cxn modelId="{EEB13652-FF69-5C4F-9573-41AA0A755AB0}" type="presParOf" srcId="{3C690791-FD23-2E4B-B4E2-7ACD84C02946}" destId="{C0E45B15-5EB5-CA42-9C30-0EA63690DCAD}" srcOrd="1" destOrd="0" presId="urn:microsoft.com/office/officeart/2005/8/layout/process3"/>
    <dgm:cxn modelId="{F7CCB670-E428-3047-9859-4962457E74D5}" type="presParOf" srcId="{3C690791-FD23-2E4B-B4E2-7ACD84C02946}" destId="{B53A8367-C2C2-2546-9E8A-CDE515838EFE}" srcOrd="2" destOrd="0" presId="urn:microsoft.com/office/officeart/2005/8/layout/process3"/>
    <dgm:cxn modelId="{13C5612D-7F46-1347-B40F-48652BAA0203}" type="presParOf" srcId="{B4CC6FD6-CD5D-3147-B11B-1E665C8DFED0}" destId="{B572192E-AF3E-8C47-AD86-6FF9938210F7}" srcOrd="1" destOrd="0" presId="urn:microsoft.com/office/officeart/2005/8/layout/process3"/>
    <dgm:cxn modelId="{0DABACD4-6BDF-4340-85A2-9AE5E9956A41}" type="presParOf" srcId="{B572192E-AF3E-8C47-AD86-6FF9938210F7}" destId="{9D2F53AE-626A-6D4A-98A8-4805167D8EED}" srcOrd="0" destOrd="0" presId="urn:microsoft.com/office/officeart/2005/8/layout/process3"/>
    <dgm:cxn modelId="{EB5F58C6-4A98-174C-B230-35BA16CBA2AD}" type="presParOf" srcId="{B4CC6FD6-CD5D-3147-B11B-1E665C8DFED0}" destId="{FBE88936-A20C-D247-B6E6-AC7594787C5E}" srcOrd="2" destOrd="0" presId="urn:microsoft.com/office/officeart/2005/8/layout/process3"/>
    <dgm:cxn modelId="{C3A9AF69-0CEF-4440-8FCB-69775FCD99BD}" type="presParOf" srcId="{FBE88936-A20C-D247-B6E6-AC7594787C5E}" destId="{EE3B5631-B3C5-444F-8B57-01D3AAA33167}" srcOrd="0" destOrd="0" presId="urn:microsoft.com/office/officeart/2005/8/layout/process3"/>
    <dgm:cxn modelId="{BC7843E5-A7B9-DD42-8F5E-485A77BDE32B}" type="presParOf" srcId="{FBE88936-A20C-D247-B6E6-AC7594787C5E}" destId="{716229ED-16FD-4045-BCA4-A3BA8B26D2A7}" srcOrd="1" destOrd="0" presId="urn:microsoft.com/office/officeart/2005/8/layout/process3"/>
    <dgm:cxn modelId="{467B7826-CE9A-8849-8440-AC2C7F5D3DFB}" type="presParOf" srcId="{FBE88936-A20C-D247-B6E6-AC7594787C5E}" destId="{C5CCFDF4-0505-C04E-AFFE-EB18A4189DA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35542-E487-3940-BCA5-7C3C7B64D4A4}">
      <dsp:nvSpPr>
        <dsp:cNvPr id="0" name=""/>
        <dsp:cNvSpPr/>
      </dsp:nvSpPr>
      <dsp:spPr>
        <a:xfrm>
          <a:off x="0" y="0"/>
          <a:ext cx="9404305" cy="113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solidFill>
            <a:schemeClr val="accent4">
              <a:lumMod val="60000"/>
              <a:lumOff val="4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" panose="020F0502020204030204" pitchFamily="34" charset="0"/>
              <a:cs typeface="Calibri" panose="020F0502020204030204" pitchFamily="34" charset="0"/>
            </a:rPr>
            <a:t>Data</a:t>
          </a:r>
          <a:r>
            <a:rPr lang="zh-CN" sz="30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kern="1200">
              <a:latin typeface="Calibri" panose="020F0502020204030204" pitchFamily="34" charset="0"/>
              <a:cs typeface="Calibri" panose="020F0502020204030204" pitchFamily="34" charset="0"/>
            </a:rPr>
            <a:t>Flow</a:t>
          </a:r>
          <a:r>
            <a:rPr lang="zh-CN" sz="30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kern="120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r>
            <a:rPr lang="zh-CN" sz="30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kern="1200">
              <a:latin typeface="Calibri" panose="020F0502020204030204" pitchFamily="34" charset="0"/>
              <a:cs typeface="Calibri" panose="020F0502020204030204" pitchFamily="34" charset="0"/>
            </a:rPr>
            <a:t>Basics</a:t>
          </a:r>
        </a:p>
      </dsp:txBody>
      <dsp:txXfrm>
        <a:off x="33336" y="33336"/>
        <a:ext cx="8176129" cy="1071499"/>
      </dsp:txXfrm>
    </dsp:sp>
    <dsp:sp modelId="{F960C3F9-000A-6342-8864-F202625C6284}">
      <dsp:nvSpPr>
        <dsp:cNvPr id="0" name=""/>
        <dsp:cNvSpPr/>
      </dsp:nvSpPr>
      <dsp:spPr>
        <a:xfrm>
          <a:off x="829791" y="1327867"/>
          <a:ext cx="9404305" cy="113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solidFill>
            <a:schemeClr val="accent4">
              <a:lumMod val="60000"/>
              <a:lumOff val="4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rPr>
            <a:t>Precise</a:t>
          </a:r>
          <a:r>
            <a:rPr lang="zh-CN" sz="3000" kern="1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kern="1200" dirty="0" err="1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rPr>
            <a:t>Interprecedural</a:t>
          </a:r>
          <a:r>
            <a:rPr lang="zh-CN" sz="3000" kern="1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Dataflow</a:t>
          </a:r>
          <a:r>
            <a:rPr 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r>
            <a:rPr 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AU" altLang="zh-CN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63127" y="1361203"/>
        <a:ext cx="7768030" cy="1071499"/>
      </dsp:txXfrm>
    </dsp:sp>
    <dsp:sp modelId="{A55B67D1-5A24-6F4E-A2C4-3784BF6F087E}">
      <dsp:nvSpPr>
        <dsp:cNvPr id="0" name=""/>
        <dsp:cNvSpPr/>
      </dsp:nvSpPr>
      <dsp:spPr>
        <a:xfrm>
          <a:off x="1659583" y="2655734"/>
          <a:ext cx="9404305" cy="1138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solidFill>
            <a:schemeClr val="accent4">
              <a:lumMod val="60000"/>
              <a:lumOff val="4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Sparse</a:t>
          </a:r>
          <a:r>
            <a:rPr 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Precise</a:t>
          </a:r>
          <a:r>
            <a:rPr 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kern="1200" dirty="0" err="1">
              <a:latin typeface="Calibri" panose="020F0502020204030204" pitchFamily="34" charset="0"/>
              <a:cs typeface="Calibri" panose="020F0502020204030204" pitchFamily="34" charset="0"/>
            </a:rPr>
            <a:t>Interprecedural</a:t>
          </a:r>
          <a:r>
            <a:rPr 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Dataflow</a:t>
          </a:r>
          <a:r>
            <a:rPr lang="zh-CN" alt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</a:p>
      </dsp:txBody>
      <dsp:txXfrm>
        <a:off x="1692919" y="2689070"/>
        <a:ext cx="7768030" cy="1071499"/>
      </dsp:txXfrm>
    </dsp:sp>
    <dsp:sp modelId="{379EC129-91A8-5444-BCFF-DA2262A90B9D}">
      <dsp:nvSpPr>
        <dsp:cNvPr id="0" name=""/>
        <dsp:cNvSpPr/>
      </dsp:nvSpPr>
      <dsp:spPr>
        <a:xfrm>
          <a:off x="8828451" y="863113"/>
          <a:ext cx="411897" cy="73981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lumMod val="75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921128" y="863113"/>
        <a:ext cx="226543" cy="637866"/>
      </dsp:txXfrm>
    </dsp:sp>
    <dsp:sp modelId="{572BF69D-7043-4B47-9CFB-2C5B91488953}">
      <dsp:nvSpPr>
        <dsp:cNvPr id="0" name=""/>
        <dsp:cNvSpPr/>
      </dsp:nvSpPr>
      <dsp:spPr>
        <a:xfrm>
          <a:off x="9649834" y="2183392"/>
          <a:ext cx="428713" cy="73981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lumMod val="75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746294" y="2183392"/>
        <a:ext cx="235793" cy="633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45B15-5EB5-CA42-9C30-0EA63690DCAD}">
      <dsp:nvSpPr>
        <dsp:cNvPr id="0" name=""/>
        <dsp:cNvSpPr/>
      </dsp:nvSpPr>
      <dsp:spPr>
        <a:xfrm>
          <a:off x="3260" y="282892"/>
          <a:ext cx="2798814" cy="108000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Compiler</a:t>
          </a:r>
          <a:endParaRPr lang="en-US" sz="2500" kern="1200"/>
        </a:p>
      </dsp:txBody>
      <dsp:txXfrm>
        <a:off x="3260" y="282892"/>
        <a:ext cx="2798814" cy="720000"/>
      </dsp:txXfrm>
    </dsp:sp>
    <dsp:sp modelId="{B53A8367-C2C2-2546-9E8A-CDE515838EFE}">
      <dsp:nvSpPr>
        <dsp:cNvPr id="0" name=""/>
        <dsp:cNvSpPr/>
      </dsp:nvSpPr>
      <dsp:spPr>
        <a:xfrm>
          <a:off x="576511" y="1002893"/>
          <a:ext cx="2798814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/>
            <a:t>Perform</a:t>
          </a:r>
          <a:r>
            <a:rPr lang="zh-CN" altLang="en-US" sz="2500" kern="1200"/>
            <a:t> </a:t>
          </a:r>
          <a:r>
            <a:rPr lang="en-US" altLang="zh-CN" sz="2500" kern="1200"/>
            <a:t>analysis</a:t>
          </a:r>
          <a:r>
            <a:rPr lang="zh-CN" altLang="en-US" sz="2500" kern="1200"/>
            <a:t> </a:t>
          </a:r>
          <a:r>
            <a:rPr lang="en-US" altLang="zh-CN" sz="2500" kern="1200"/>
            <a:t>based</a:t>
          </a:r>
          <a:r>
            <a:rPr lang="zh-CN" altLang="en-US" sz="2500" kern="1200"/>
            <a:t> </a:t>
          </a:r>
          <a:r>
            <a:rPr lang="en-US" altLang="zh-CN" sz="2500" kern="1200"/>
            <a:t>on</a:t>
          </a:r>
          <a:r>
            <a:rPr lang="zh-CN" altLang="en-US" sz="2500" kern="1200"/>
            <a:t> </a:t>
          </a:r>
          <a:r>
            <a:rPr lang="en-US" altLang="zh-CN" sz="2500" kern="1200"/>
            <a:t>local</a:t>
          </a:r>
          <a:r>
            <a:rPr lang="zh-CN" altLang="en-US" sz="2500" kern="1200"/>
            <a:t> </a:t>
          </a:r>
          <a:r>
            <a:rPr lang="en-US" altLang="zh-CN" sz="2500" kern="1200"/>
            <a:t>information</a:t>
          </a:r>
          <a:endParaRPr lang="en-US" sz="2500" kern="1200"/>
        </a:p>
      </dsp:txBody>
      <dsp:txXfrm>
        <a:off x="618687" y="1045069"/>
        <a:ext cx="2714462" cy="1355648"/>
      </dsp:txXfrm>
    </dsp:sp>
    <dsp:sp modelId="{B572192E-AF3E-8C47-AD86-6FF9938210F7}">
      <dsp:nvSpPr>
        <dsp:cNvPr id="0" name=""/>
        <dsp:cNvSpPr/>
      </dsp:nvSpPr>
      <dsp:spPr>
        <a:xfrm>
          <a:off x="3051939" y="512478"/>
          <a:ext cx="1277381" cy="4640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051939" y="605282"/>
        <a:ext cx="1138175" cy="278413"/>
      </dsp:txXfrm>
    </dsp:sp>
    <dsp:sp modelId="{716229ED-16FD-4045-BCA4-A3BA8B26D2A7}">
      <dsp:nvSpPr>
        <dsp:cNvPr id="0" name=""/>
        <dsp:cNvSpPr/>
      </dsp:nvSpPr>
      <dsp:spPr>
        <a:xfrm>
          <a:off x="4499235" y="282892"/>
          <a:ext cx="2798814" cy="108000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Data</a:t>
          </a:r>
          <a:r>
            <a:rPr lang="zh-CN" altLang="en-US" sz="2500" kern="1200"/>
            <a:t> </a:t>
          </a:r>
          <a:r>
            <a:rPr lang="en-US" altLang="zh-CN" sz="2500" kern="1200"/>
            <a:t>Flow</a:t>
          </a:r>
          <a:r>
            <a:rPr lang="zh-CN" altLang="en-US" sz="2500" kern="1200"/>
            <a:t> </a:t>
          </a:r>
          <a:r>
            <a:rPr lang="en-US" altLang="zh-CN" sz="2500" kern="1200"/>
            <a:t>Analysis</a:t>
          </a:r>
          <a:endParaRPr lang="en-US" sz="2500" kern="1200"/>
        </a:p>
      </dsp:txBody>
      <dsp:txXfrm>
        <a:off x="4499235" y="282892"/>
        <a:ext cx="2798814" cy="720000"/>
      </dsp:txXfrm>
    </dsp:sp>
    <dsp:sp modelId="{C5CCFDF4-0505-C04E-AFFE-EB18A4189DA8}">
      <dsp:nvSpPr>
        <dsp:cNvPr id="0" name=""/>
        <dsp:cNvSpPr/>
      </dsp:nvSpPr>
      <dsp:spPr>
        <a:xfrm>
          <a:off x="5072486" y="1002893"/>
          <a:ext cx="2798814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/>
            <a:t>Perform</a:t>
          </a:r>
          <a:r>
            <a:rPr lang="zh-CN" altLang="en-US" sz="2500" kern="1200"/>
            <a:t> </a:t>
          </a:r>
          <a:r>
            <a:rPr lang="en-US" altLang="zh-CN" sz="2500" kern="1200"/>
            <a:t>a</a:t>
          </a:r>
          <a:r>
            <a:rPr lang="zh-CN" altLang="en-US" sz="2500" kern="1200"/>
            <a:t> </a:t>
          </a:r>
          <a:r>
            <a:rPr lang="en-US" altLang="zh-CN" sz="2500" kern="1200"/>
            <a:t>more</a:t>
          </a:r>
          <a:r>
            <a:rPr lang="zh-CN" altLang="en-US" sz="2500" kern="1200"/>
            <a:t> </a:t>
          </a:r>
          <a:r>
            <a:rPr lang="en-US" altLang="zh-CN" sz="2500" kern="1200"/>
            <a:t>global</a:t>
          </a:r>
          <a:r>
            <a:rPr lang="zh-CN" altLang="en-US" sz="2500" kern="1200"/>
            <a:t> </a:t>
          </a:r>
          <a:r>
            <a:rPr lang="en-US" altLang="zh-CN" sz="2500" kern="1200"/>
            <a:t>analysis</a:t>
          </a:r>
          <a:endParaRPr lang="en-US" sz="2500" kern="1200"/>
        </a:p>
      </dsp:txBody>
      <dsp:txXfrm>
        <a:off x="5114662" y="1045069"/>
        <a:ext cx="2714462" cy="135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A2019-A769-AE43-8380-3B8FD8B4402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91E20-FE93-C64F-972B-0860ABB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8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89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{x,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,z}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calculate,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59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1 is never read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A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successive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3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convenience of analysis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procedural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represented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07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</a:t>
            </a:r>
            <a:r>
              <a:rPr lang="zh-CN" altLang="en-US"/>
              <a:t> </a:t>
            </a:r>
            <a:r>
              <a:rPr lang="en-US" altLang="zh-CN"/>
              <a:t>incoming</a:t>
            </a:r>
            <a:r>
              <a:rPr lang="zh-CN" altLang="en-US"/>
              <a:t> </a:t>
            </a:r>
            <a:r>
              <a:rPr lang="en-US" altLang="zh-CN"/>
              <a:t>edges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ret</a:t>
            </a:r>
            <a:r>
              <a:rPr lang="zh-CN" altLang="en-US"/>
              <a:t> </a:t>
            </a:r>
            <a:r>
              <a:rPr lang="en-US" altLang="zh-CN"/>
              <a:t>P</a:t>
            </a:r>
            <a:r>
              <a:rPr lang="zh-CN" altLang="en-US"/>
              <a:t> 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call-to-return</a:t>
            </a:r>
            <a:r>
              <a:rPr lang="zh-CN" altLang="en-US"/>
              <a:t> </a:t>
            </a:r>
            <a:r>
              <a:rPr lang="en-US" altLang="zh-CN"/>
              <a:t>edge,</a:t>
            </a:r>
            <a:r>
              <a:rPr lang="zh-CN" altLang="en-US"/>
              <a:t> </a:t>
            </a:r>
            <a:r>
              <a:rPr lang="en-US" altLang="zh-CN"/>
              <a:t>exit-to-return</a:t>
            </a:r>
            <a:r>
              <a:rPr lang="zh-CN" altLang="en-US"/>
              <a:t> </a:t>
            </a:r>
            <a:r>
              <a:rPr lang="en-US" altLang="zh-CN"/>
              <a:t>edge.</a:t>
            </a:r>
            <a:r>
              <a:rPr lang="zh-CN" altLang="en-US"/>
              <a:t> </a:t>
            </a:r>
            <a:r>
              <a:rPr lang="en-US" altLang="zh-CN"/>
              <a:t>first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handle</a:t>
            </a:r>
            <a:r>
              <a:rPr lang="zh-CN" altLang="en-US"/>
              <a:t> </a:t>
            </a:r>
            <a:r>
              <a:rPr lang="en-US" altLang="zh-CN"/>
              <a:t>local</a:t>
            </a:r>
            <a:r>
              <a:rPr lang="zh-CN" altLang="en-US"/>
              <a:t> </a:t>
            </a:r>
            <a:r>
              <a:rPr lang="en-US" altLang="zh-CN" err="1"/>
              <a:t>vars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second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handle</a:t>
            </a:r>
            <a:r>
              <a:rPr lang="zh-CN" altLang="en-US"/>
              <a:t> </a:t>
            </a:r>
            <a:r>
              <a:rPr lang="en-US" altLang="zh-CN"/>
              <a:t>global</a:t>
            </a:r>
            <a:r>
              <a:rPr lang="zh-CN" altLang="en-US"/>
              <a:t> </a:t>
            </a:r>
            <a:r>
              <a:rPr lang="en-US" altLang="zh-CN" err="1"/>
              <a:t>vars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8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93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</a:t>
            </a:r>
            <a:r>
              <a:rPr lang="zh-CN" altLang="en-US"/>
              <a:t> </a:t>
            </a:r>
            <a:r>
              <a:rPr lang="en-US" altLang="zh-CN"/>
              <a:t>here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non-empty</a:t>
            </a:r>
            <a:r>
              <a:rPr lang="zh-CN" altLang="en-US"/>
              <a:t> </a:t>
            </a:r>
            <a:r>
              <a:rPr lang="en-US" altLang="zh-CN"/>
              <a:t>path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G</a:t>
            </a:r>
            <a:r>
              <a:rPr lang="zh-CN" altLang="en-US"/>
              <a:t>*</a:t>
            </a:r>
            <a:endParaRPr lang="en-AU" altLang="zh-CN"/>
          </a:p>
          <a:p>
            <a:r>
              <a:rPr lang="en-US" altLang="zh-CN"/>
              <a:t>IVP:</a:t>
            </a:r>
            <a:r>
              <a:rPr lang="zh-CN" altLang="en-US"/>
              <a:t> </a:t>
            </a:r>
            <a:r>
              <a:rPr lang="en-US" altLang="zh-CN" err="1"/>
              <a:t>interprecedural</a:t>
            </a:r>
            <a:r>
              <a:rPr lang="zh-CN" altLang="en-US"/>
              <a:t> </a:t>
            </a:r>
            <a:r>
              <a:rPr lang="en-US" altLang="zh-CN"/>
              <a:t>valid</a:t>
            </a:r>
            <a:r>
              <a:rPr lang="zh-CN" altLang="en-US"/>
              <a:t> </a:t>
            </a:r>
            <a:r>
              <a:rPr lang="en-US" altLang="zh-CN"/>
              <a:t>path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77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valid</a:t>
            </a:r>
            <a:r>
              <a:rPr lang="zh-CN" altLang="en-US"/>
              <a:t> </a:t>
            </a:r>
            <a:r>
              <a:rPr lang="en-US" altLang="zh-CN"/>
              <a:t>path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G</a:t>
            </a:r>
            <a:r>
              <a:rPr lang="zh-CN" altLang="en-US"/>
              <a:t>* </a:t>
            </a:r>
            <a:r>
              <a:rPr lang="en-US" altLang="zh-CN" err="1"/>
              <a:t>supergraph</a:t>
            </a:r>
            <a:endParaRPr lang="en-US" altLang="zh-CN"/>
          </a:p>
          <a:p>
            <a:r>
              <a:rPr lang="en-US" altLang="zh-CN"/>
              <a:t>realizable</a:t>
            </a:r>
            <a:r>
              <a:rPr lang="zh-CN" altLang="en-US"/>
              <a:t> </a:t>
            </a:r>
            <a:r>
              <a:rPr lang="en-US" altLang="zh-CN"/>
              <a:t>path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G#</a:t>
            </a:r>
            <a:r>
              <a:rPr lang="zh-CN" altLang="en-US"/>
              <a:t> </a:t>
            </a:r>
            <a:r>
              <a:rPr lang="en-US" altLang="zh-CN"/>
              <a:t>exploded</a:t>
            </a:r>
            <a:r>
              <a:rPr lang="zh-CN" altLang="en-US"/>
              <a:t> </a:t>
            </a:r>
            <a:r>
              <a:rPr lang="en-US" altLang="zh-CN"/>
              <a:t>graph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8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1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tabulation</a:t>
            </a:r>
            <a:r>
              <a:rPr lang="zh-CN" altLang="en-US"/>
              <a:t> </a:t>
            </a:r>
            <a:r>
              <a:rPr lang="en-US" altLang="zh-CN"/>
              <a:t>algorithm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worklist</a:t>
            </a:r>
            <a:r>
              <a:rPr lang="zh-CN" altLang="en-US"/>
              <a:t> </a:t>
            </a:r>
            <a:r>
              <a:rPr lang="en-US" altLang="zh-CN"/>
              <a:t>algorithm</a:t>
            </a:r>
            <a:r>
              <a:rPr lang="zh-CN" altLang="en-US"/>
              <a:t> </a:t>
            </a: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accumulates</a:t>
            </a:r>
            <a:r>
              <a:rPr lang="zh-CN" altLang="en-US"/>
              <a:t> </a:t>
            </a:r>
            <a:r>
              <a:rPr lang="en-US" altLang="zh-CN"/>
              <a:t>sets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path</a:t>
            </a:r>
            <a:r>
              <a:rPr lang="zh-CN" altLang="en-US"/>
              <a:t> </a:t>
            </a:r>
            <a:r>
              <a:rPr lang="en-US" altLang="zh-CN"/>
              <a:t>edges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summary</a:t>
            </a:r>
            <a:r>
              <a:rPr lang="zh-CN" altLang="en-US"/>
              <a:t> </a:t>
            </a:r>
            <a:r>
              <a:rPr lang="en-US" altLang="zh-CN"/>
              <a:t>edges.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initial</a:t>
            </a:r>
            <a:r>
              <a:rPr lang="zh-CN" altLang="en-US"/>
              <a:t> </a:t>
            </a:r>
            <a:r>
              <a:rPr lang="en-US" altLang="zh-CN"/>
              <a:t>set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path</a:t>
            </a:r>
            <a:r>
              <a:rPr lang="zh-CN" altLang="en-US"/>
              <a:t> </a:t>
            </a:r>
            <a:r>
              <a:rPr lang="en-US" altLang="zh-CN"/>
              <a:t>edges</a:t>
            </a:r>
            <a:r>
              <a:rPr lang="zh-CN" altLang="en-US"/>
              <a:t> </a:t>
            </a:r>
            <a:r>
              <a:rPr lang="en-US" altLang="zh-CN"/>
              <a:t>represents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0-length</a:t>
            </a:r>
            <a:r>
              <a:rPr lang="zh-CN" altLang="en-US"/>
              <a:t> </a:t>
            </a:r>
            <a:r>
              <a:rPr lang="en-US" altLang="zh-CN"/>
              <a:t>path</a:t>
            </a:r>
            <a:r>
              <a:rPr lang="zh-CN" altLang="en-US"/>
              <a:t> </a:t>
            </a:r>
            <a:r>
              <a:rPr lang="en-US" altLang="zh-CN"/>
              <a:t>from</a:t>
            </a:r>
            <a:r>
              <a:rPr lang="zh-CN" altLang="en-US"/>
              <a:t> </a:t>
            </a:r>
            <a:r>
              <a:rPr lang="en-US" altLang="zh-CN"/>
              <a:t>&lt;s_main,0&gt;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&lt;</a:t>
            </a:r>
            <a:r>
              <a:rPr lang="en-US" altLang="zh-CN" err="1"/>
              <a:t>s_main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0&gt;.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each</a:t>
            </a:r>
            <a:r>
              <a:rPr lang="zh-CN" altLang="en-US"/>
              <a:t> </a:t>
            </a:r>
            <a:r>
              <a:rPr lang="en-US" altLang="zh-CN"/>
              <a:t>iteration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main</a:t>
            </a:r>
            <a:r>
              <a:rPr lang="zh-CN" altLang="en-US"/>
              <a:t> </a:t>
            </a:r>
            <a:r>
              <a:rPr lang="en-US" altLang="zh-CN"/>
              <a:t>loop,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procedural</a:t>
            </a:r>
            <a:r>
              <a:rPr lang="zh-CN" altLang="en-US"/>
              <a:t> </a:t>
            </a:r>
            <a:r>
              <a:rPr lang="en-US" altLang="zh-CN" err="1"/>
              <a:t>ForwardTabulate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algorithm</a:t>
            </a:r>
            <a:r>
              <a:rPr lang="zh-CN" altLang="en-US"/>
              <a:t> </a:t>
            </a:r>
            <a:r>
              <a:rPr lang="en-US" altLang="zh-CN"/>
              <a:t>deduces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existence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additional</a:t>
            </a:r>
            <a:r>
              <a:rPr lang="zh-CN" altLang="en-US"/>
              <a:t> </a:t>
            </a:r>
            <a:r>
              <a:rPr lang="en-US" altLang="zh-CN"/>
              <a:t>path</a:t>
            </a:r>
            <a:r>
              <a:rPr lang="zh-CN" altLang="en-US"/>
              <a:t> </a:t>
            </a:r>
            <a:r>
              <a:rPr lang="en-US" altLang="zh-CN"/>
              <a:t>edges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summary</a:t>
            </a:r>
            <a:r>
              <a:rPr lang="zh-CN" altLang="en-US"/>
              <a:t> </a:t>
            </a:r>
            <a:r>
              <a:rPr lang="en-US" altLang="zh-CN"/>
              <a:t>edges.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9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svf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DA,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everyone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topic,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haven’t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before.</a:t>
            </a:r>
            <a:r>
              <a:rPr lang="zh-CN" altLang="en-US" dirty="0"/>
              <a:t> </a:t>
            </a:r>
            <a:endParaRPr lang="en-AU" altLang="zh-CN" dirty="0"/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precise</a:t>
            </a:r>
            <a:r>
              <a:rPr lang="zh-CN" altLang="en-US" dirty="0"/>
              <a:t> </a:t>
            </a:r>
            <a:r>
              <a:rPr lang="en-US" altLang="zh-CN" dirty="0" err="1"/>
              <a:t>interprocedural</a:t>
            </a:r>
            <a:r>
              <a:rPr lang="zh-CN" altLang="en-US" dirty="0"/>
              <a:t> </a:t>
            </a:r>
            <a:r>
              <a:rPr lang="en-US" altLang="zh-CN" dirty="0"/>
              <a:t>DA</a:t>
            </a:r>
            <a:r>
              <a:rPr lang="zh-CN" altLang="en-US" dirty="0"/>
              <a:t> </a:t>
            </a:r>
            <a:r>
              <a:rPr lang="en-US" altLang="zh-CN" dirty="0"/>
              <a:t>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Thomas</a:t>
            </a:r>
            <a:r>
              <a:rPr lang="zh-CN" altLang="en-US" dirty="0"/>
              <a:t> </a:t>
            </a:r>
            <a:r>
              <a:rPr lang="en-US" altLang="zh-CN" dirty="0"/>
              <a:t>Susan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Mooly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1995.</a:t>
            </a:r>
            <a:r>
              <a:rPr lang="zh-CN" altLang="en-US" dirty="0"/>
              <a:t> </a:t>
            </a:r>
            <a:endParaRPr lang="en-AU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party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sparse</a:t>
            </a:r>
            <a:r>
              <a:rPr lang="zh-CN" altLang="en-US" dirty="0"/>
              <a:t> </a:t>
            </a:r>
            <a:r>
              <a:rPr lang="en-US" altLang="zh-CN" dirty="0"/>
              <a:t>dataflow</a:t>
            </a:r>
            <a:r>
              <a:rPr lang="zh-CN" altLang="en-US" dirty="0"/>
              <a:t> </a:t>
            </a:r>
            <a:r>
              <a:rPr lang="en-US" altLang="zh-CN" dirty="0"/>
              <a:t>analysis.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5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Dataflow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Graph,</a:t>
            </a:r>
            <a:r>
              <a:rPr lang="zh-CN" altLang="en-US" dirty="0"/>
              <a:t> </a:t>
            </a:r>
            <a:r>
              <a:rPr lang="en-US" altLang="zh-CN" dirty="0"/>
              <a:t>dataflow</a:t>
            </a:r>
            <a:r>
              <a:rPr lang="zh-CN" altLang="en-US" dirty="0"/>
              <a:t> </a:t>
            </a:r>
            <a:r>
              <a:rPr lang="en-US" altLang="zh-CN" dirty="0"/>
              <a:t>fact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propagated</a:t>
            </a:r>
            <a:r>
              <a:rPr lang="zh-CN" altLang="en-US" dirty="0"/>
              <a:t> </a:t>
            </a:r>
            <a:r>
              <a:rPr lang="en-US" altLang="zh-CN" dirty="0"/>
              <a:t>along</a:t>
            </a:r>
            <a:r>
              <a:rPr lang="zh-CN" altLang="en-US" dirty="0"/>
              <a:t> </a:t>
            </a:r>
            <a:r>
              <a:rPr lang="en-US" altLang="zh-CN" dirty="0"/>
              <a:t>CFG,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circumstances,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goes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analysis,</a:t>
            </a:r>
            <a:r>
              <a:rPr lang="zh-CN" altLang="en-US" dirty="0"/>
              <a:t> </a:t>
            </a:r>
            <a:r>
              <a:rPr lang="en-US" altLang="zh-CN" dirty="0"/>
              <a:t>dataflow</a:t>
            </a:r>
            <a:r>
              <a:rPr lang="zh-CN" altLang="en-US" dirty="0"/>
              <a:t> </a:t>
            </a:r>
            <a:r>
              <a:rPr lang="en-US" altLang="zh-CN" dirty="0"/>
              <a:t>fact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propagated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efficient.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1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(def-use</a:t>
            </a:r>
            <a:r>
              <a:rPr lang="zh-CN" altLang="en-US" dirty="0"/>
              <a:t> </a:t>
            </a:r>
            <a:r>
              <a:rPr lang="en-US" altLang="zh-CN" dirty="0"/>
              <a:t>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0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Dataflow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Graph,</a:t>
            </a:r>
            <a:r>
              <a:rPr lang="zh-CN" altLang="en-US" dirty="0"/>
              <a:t> </a:t>
            </a:r>
            <a:r>
              <a:rPr lang="en-US" altLang="zh-CN" dirty="0"/>
              <a:t>dataflow</a:t>
            </a:r>
            <a:r>
              <a:rPr lang="zh-CN" altLang="en-US" dirty="0"/>
              <a:t> </a:t>
            </a:r>
            <a:r>
              <a:rPr lang="en-US" altLang="zh-CN" dirty="0"/>
              <a:t>fact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propagated</a:t>
            </a:r>
            <a:r>
              <a:rPr lang="zh-CN" altLang="en-US" dirty="0"/>
              <a:t> </a:t>
            </a:r>
            <a:r>
              <a:rPr lang="en-US" altLang="zh-CN" dirty="0"/>
              <a:t>along</a:t>
            </a:r>
            <a:r>
              <a:rPr lang="zh-CN" altLang="en-US" dirty="0"/>
              <a:t> </a:t>
            </a:r>
            <a:r>
              <a:rPr lang="en-US" altLang="zh-CN" dirty="0"/>
              <a:t>CFG,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circumstances,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goes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analysis,</a:t>
            </a:r>
            <a:r>
              <a:rPr lang="zh-CN" altLang="en-US" dirty="0"/>
              <a:t> </a:t>
            </a:r>
            <a:r>
              <a:rPr lang="en-US" altLang="zh-CN" dirty="0"/>
              <a:t>dataflow</a:t>
            </a:r>
            <a:r>
              <a:rPr lang="zh-CN" altLang="en-US" dirty="0"/>
              <a:t> </a:t>
            </a:r>
            <a:r>
              <a:rPr lang="en-US" altLang="zh-CN" dirty="0"/>
              <a:t>fact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propagated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efficient.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begin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DA?</a:t>
            </a:r>
          </a:p>
          <a:p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information: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examines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lines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separately.</a:t>
            </a:r>
            <a:r>
              <a:rPr lang="zh-CN" altLang="en-US" dirty="0"/>
              <a:t> </a:t>
            </a:r>
            <a:r>
              <a:rPr lang="en-US" altLang="zh-CN" dirty="0" err="1"/>
              <a:t>Intuitivly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preliminary.</a:t>
            </a:r>
            <a:r>
              <a:rPr lang="zh-CN" altLang="en-US" dirty="0"/>
              <a:t> </a:t>
            </a:r>
            <a:endParaRPr lang="en-AU" altLang="zh-CN" dirty="0"/>
          </a:p>
          <a:p>
            <a:r>
              <a:rPr lang="en-US" altLang="zh-CN" dirty="0"/>
              <a:t>DA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hand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analysis,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discover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program.</a:t>
            </a:r>
            <a:r>
              <a:rPr lang="zh-CN" altLang="en-US" dirty="0"/>
              <a:t> </a:t>
            </a:r>
            <a:endParaRPr lang="en-AU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preforming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associate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dataflow</a:t>
            </a:r>
            <a:r>
              <a:rPr lang="zh-CN" altLang="en-US" dirty="0"/>
              <a:t> </a:t>
            </a:r>
            <a:r>
              <a:rPr lang="en-US" altLang="zh-CN" dirty="0"/>
              <a:t>fact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point.</a:t>
            </a:r>
            <a:endParaRPr lang="en-AU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lots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clients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</a:t>
            </a:r>
            <a:r>
              <a:rPr lang="zh-CN" altLang="en-US" dirty="0"/>
              <a:t> </a:t>
            </a:r>
            <a:r>
              <a:rPr lang="en-US" altLang="zh-CN" dirty="0"/>
              <a:t>....</a:t>
            </a:r>
            <a:r>
              <a:rPr lang="zh-CN" altLang="en-US" dirty="0"/>
              <a:t> </a:t>
            </a:r>
            <a:r>
              <a:rPr lang="en-US" altLang="zh-CN" dirty="0"/>
              <a:t>CARLUV.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example.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6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variable:</a:t>
            </a:r>
            <a:r>
              <a:rPr lang="zh-CN" altLang="en-US" dirty="0"/>
              <a:t> </a:t>
            </a:r>
            <a:endParaRPr lang="en-AU" altLang="zh-CN" dirty="0"/>
          </a:p>
          <a:p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snippet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lattice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  <a:r>
              <a:rPr lang="zh-CN" altLang="en-US" dirty="0"/>
              <a:t>   </a:t>
            </a:r>
            <a:r>
              <a:rPr lang="en-US" altLang="zh-CN" dirty="0"/>
              <a:t>(space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 err="1"/>
              <a:t>vars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endParaRPr lang="en-AU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 err="1"/>
              <a:t>vars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{x,</a:t>
            </a:r>
            <a:r>
              <a:rPr lang="zh-CN" altLang="en-US" dirty="0"/>
              <a:t> </a:t>
            </a:r>
            <a:r>
              <a:rPr lang="en-US" altLang="zh-CN" dirty="0"/>
              <a:t>y,</a:t>
            </a:r>
            <a:r>
              <a:rPr lang="zh-CN" altLang="en-US" dirty="0"/>
              <a:t> </a:t>
            </a:r>
            <a:r>
              <a:rPr lang="en-US" altLang="zh-CN" dirty="0"/>
              <a:t>z}</a:t>
            </a:r>
          </a:p>
          <a:p>
            <a:r>
              <a:rPr lang="en-US" altLang="zh-CN" dirty="0" err="1"/>
              <a:t>trival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analysis:</a:t>
            </a:r>
            <a:r>
              <a:rPr lang="zh-CN" altLang="en-US" dirty="0"/>
              <a:t> 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point,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 err="1"/>
              <a:t>vars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in.</a:t>
            </a:r>
            <a:r>
              <a:rPr lang="zh-CN" altLang="en-US" dirty="0"/>
              <a:t> 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trivial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vars.</a:t>
            </a:r>
            <a:endParaRPr lang="en-AU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trival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T,</a:t>
            </a:r>
            <a:r>
              <a:rPr lang="zh-CN" altLang="en-US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all dataflow facts d, T ⌈⌉ d = d. Also, for all dataflow functions, </a:t>
            </a:r>
            <a:r>
              <a:rPr lang="en-A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AU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= T.</a:t>
            </a:r>
            <a:endParaRPr lang="en-US" altLang="zh-CN" dirty="0"/>
          </a:p>
          <a:p>
            <a:r>
              <a:rPr lang="en-US" altLang="zh-CN" dirty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8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double</a:t>
            </a:r>
            <a:r>
              <a:rPr lang="zh-CN" altLang="en-US" dirty="0"/>
              <a:t> </a:t>
            </a: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brackets: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v</a:t>
            </a:r>
          </a:p>
          <a:p>
            <a:r>
              <a:rPr lang="en-US" altLang="zh-CN" dirty="0"/>
              <a:t>pre-state</a:t>
            </a:r>
            <a:r>
              <a:rPr lang="zh-CN" altLang="en-US" dirty="0"/>
              <a:t> 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dataflow</a:t>
            </a:r>
            <a:r>
              <a:rPr lang="zh-CN" altLang="en-US" dirty="0"/>
              <a:t> </a:t>
            </a:r>
            <a:r>
              <a:rPr lang="en-US" altLang="zh-CN" dirty="0"/>
              <a:t>fact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know.</a:t>
            </a:r>
            <a:endParaRPr lang="en-AU" altLang="zh-CN" dirty="0"/>
          </a:p>
          <a:p>
            <a:r>
              <a:rPr lang="en-US" altLang="zh-CN" dirty="0"/>
              <a:t>post-state</a:t>
            </a:r>
          </a:p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v: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coming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v’s</a:t>
            </a:r>
            <a:r>
              <a:rPr lang="zh-CN" altLang="en-US" dirty="0"/>
              <a:t> </a:t>
            </a:r>
            <a:r>
              <a:rPr lang="en-US" altLang="zh-CN" dirty="0"/>
              <a:t>successive</a:t>
            </a:r>
            <a:r>
              <a:rPr lang="zh-CN" altLang="en-US" dirty="0"/>
              <a:t> </a:t>
            </a:r>
            <a:r>
              <a:rPr lang="en-US" altLang="zh-CN" dirty="0"/>
              <a:t>nodes.</a:t>
            </a:r>
            <a:endParaRPr lang="en-AU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contraints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node)</a:t>
            </a:r>
          </a:p>
          <a:p>
            <a:r>
              <a:rPr lang="en-US" altLang="zh-CN" dirty="0"/>
              <a:t>monotonic: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monotonic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can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compute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fixed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point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5FBB-0D37-5646-89F1-ADD24CF2E08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447D-C522-5641-90CA-70D581F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62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5FBB-0D37-5646-89F1-ADD24CF2E08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447D-C522-5641-90CA-70D581F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1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5FBB-0D37-5646-89F1-ADD24CF2E08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447D-C522-5641-90CA-70D581F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5FBB-0D37-5646-89F1-ADD24CF2E08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447D-C522-5641-90CA-70D581F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5FBB-0D37-5646-89F1-ADD24CF2E08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447D-C522-5641-90CA-70D581F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5FBB-0D37-5646-89F1-ADD24CF2E08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447D-C522-5641-90CA-70D581F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5FBB-0D37-5646-89F1-ADD24CF2E08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447D-C522-5641-90CA-70D581F2A9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52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5FBB-0D37-5646-89F1-ADD24CF2E08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447D-C522-5641-90CA-70D581F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5FBB-0D37-5646-89F1-ADD24CF2E08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447D-C522-5641-90CA-70D581F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5FBB-0D37-5646-89F1-ADD24CF2E08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447D-C522-5641-90CA-70D581F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6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0995FBB-0D37-5646-89F1-ADD24CF2E08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447D-C522-5641-90CA-70D581F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0995FBB-0D37-5646-89F1-ADD24CF2E08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988447D-C522-5641-90CA-70D581F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5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B8C5-23EC-9A41-A23B-1CD1BB3C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Sparse</a:t>
            </a:r>
            <a:r>
              <a:rPr lang="zh-CN" altLang="en-US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Interprocedural</a:t>
            </a:r>
            <a:r>
              <a:rPr lang="zh-CN" altLang="en-US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AU" altLang="zh-CN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Dataflow</a:t>
            </a:r>
            <a:r>
              <a:rPr lang="zh-CN" altLang="en-US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C3C11-FD53-564A-AF27-D66A483A4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0182" y="4704007"/>
            <a:ext cx="6801612" cy="13292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Mingshan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March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4225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C711-07A1-724E-8E86-90956D79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4112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altLang="zh-CN"/>
              <a:t>computing</a:t>
            </a:r>
            <a:r>
              <a:rPr lang="zh-CN" altLang="en-US"/>
              <a:t> </a:t>
            </a:r>
            <a:r>
              <a:rPr lang="en-US" altLang="zh-CN"/>
              <a:t>(least)</a:t>
            </a:r>
            <a:r>
              <a:rPr lang="zh-CN" altLang="en-US"/>
              <a:t> </a:t>
            </a:r>
            <a:r>
              <a:rPr lang="en-US" altLang="zh-CN"/>
              <a:t>fixed</a:t>
            </a:r>
            <a:r>
              <a:rPr lang="zh-CN" altLang="en-US"/>
              <a:t> </a:t>
            </a:r>
            <a:r>
              <a:rPr lang="en-US" altLang="zh-CN"/>
              <a:t>point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DFB1-EB0B-804F-A17C-D7D49C0E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0" y="1157732"/>
            <a:ext cx="9702800" cy="5700268"/>
          </a:xfrm>
        </p:spPr>
        <p:txBody>
          <a:bodyPr/>
          <a:lstStyle/>
          <a:p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⟦exit⟧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∅</a:t>
            </a:r>
          </a:p>
          <a:p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⟦exit⟧ 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∪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{x}</a:t>
            </a:r>
          </a:p>
          <a:p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∪ ⟦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while(x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{z})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 ∪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{z}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x/2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{x})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 ∪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{x}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if(z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0)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∪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x/2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∪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{z}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if(z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0)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{z})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 ∪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{x}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{x})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 ∪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{x,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y}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if(y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3)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∪ ⟦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∪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{y}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x/2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if(y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{y})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 ∪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{x}</a:t>
            </a:r>
            <a:endParaRPr lang="en-A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while(x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∪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x/2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∪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{x}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while(x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{x}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x,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y,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{x,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y,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z}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000">
                <a:latin typeface="Calibri" panose="020F0502020204030204" pitchFamily="34" charset="0"/>
                <a:cs typeface="Calibri" panose="020F0502020204030204" pitchFamily="34" charset="0"/>
              </a:rPr>
              <a:t>⟦entry⟧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00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x,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y,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AU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altLang="zh-CN" sz="200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BB51E-A306-2343-9F8B-8BAE5F42940C}"/>
              </a:ext>
            </a:extLst>
          </p:cNvPr>
          <p:cNvSpPr txBox="1"/>
          <p:nvPr/>
        </p:nvSpPr>
        <p:spPr>
          <a:xfrm>
            <a:off x="7460941" y="1601035"/>
            <a:ext cx="4731059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while(x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AU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{x,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y,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z}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//initialized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AU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6D48D-8F10-4D41-AB74-4CD394B28CA0}"/>
              </a:ext>
            </a:extLst>
          </p:cNvPr>
          <p:cNvSpPr/>
          <p:nvPr/>
        </p:nvSpPr>
        <p:spPr>
          <a:xfrm>
            <a:off x="4818731" y="161917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{x}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9F89B0-C295-ED4B-8032-90FFA95C12F6}"/>
              </a:ext>
            </a:extLst>
          </p:cNvPr>
          <p:cNvSpPr/>
          <p:nvPr/>
        </p:nvSpPr>
        <p:spPr>
          <a:xfrm>
            <a:off x="7615556" y="202490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{x,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z}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C3F1E-B0AE-9641-84E8-B06DA20DE687}"/>
              </a:ext>
            </a:extLst>
          </p:cNvPr>
          <p:cNvSpPr/>
          <p:nvPr/>
        </p:nvSpPr>
        <p:spPr>
          <a:xfrm>
            <a:off x="5575301" y="246888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{x,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z}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6614D-D989-2B44-8466-0011BCA02714}"/>
              </a:ext>
            </a:extLst>
          </p:cNvPr>
          <p:cNvSpPr/>
          <p:nvPr/>
        </p:nvSpPr>
        <p:spPr>
          <a:xfrm>
            <a:off x="6140141" y="292933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{x,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z}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0677B5-2C39-D04A-8193-4486B026F537}"/>
              </a:ext>
            </a:extLst>
          </p:cNvPr>
          <p:cNvSpPr/>
          <p:nvPr/>
        </p:nvSpPr>
        <p:spPr>
          <a:xfrm>
            <a:off x="5635854" y="335170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{x}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A0EAA9-C564-804A-B40C-003B79EFAAD6}"/>
              </a:ext>
            </a:extLst>
          </p:cNvPr>
          <p:cNvSpPr/>
          <p:nvPr/>
        </p:nvSpPr>
        <p:spPr>
          <a:xfrm>
            <a:off x="5866661" y="378694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{x,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y}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5B1C1-2E20-9A4D-A3DF-015CF729271C}"/>
              </a:ext>
            </a:extLst>
          </p:cNvPr>
          <p:cNvSpPr/>
          <p:nvPr/>
        </p:nvSpPr>
        <p:spPr>
          <a:xfrm>
            <a:off x="6305672" y="422218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{x,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y}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9D9614-241E-3D4B-BC30-8F614261A727}"/>
              </a:ext>
            </a:extLst>
          </p:cNvPr>
          <p:cNvSpPr/>
          <p:nvPr/>
        </p:nvSpPr>
        <p:spPr>
          <a:xfrm>
            <a:off x="5618035" y="466382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{x}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3A259-A2D7-BA48-8280-555C95554375}"/>
              </a:ext>
            </a:extLst>
          </p:cNvPr>
          <p:cNvSpPr/>
          <p:nvPr/>
        </p:nvSpPr>
        <p:spPr>
          <a:xfrm>
            <a:off x="6737841" y="507189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{x}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5F1E2-33D3-0E45-91D2-B2FEABCED11F}"/>
              </a:ext>
            </a:extLst>
          </p:cNvPr>
          <p:cNvSpPr/>
          <p:nvPr/>
        </p:nvSpPr>
        <p:spPr>
          <a:xfrm>
            <a:off x="5503806" y="5539168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∅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8C5B81-8291-D84C-B9A1-1A7130FDCE4D}"/>
              </a:ext>
            </a:extLst>
          </p:cNvPr>
          <p:cNvSpPr/>
          <p:nvPr/>
        </p:nvSpPr>
        <p:spPr>
          <a:xfrm>
            <a:off x="5618035" y="5950499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∅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393732-1857-8642-AC67-170503531616}"/>
              </a:ext>
            </a:extLst>
          </p:cNvPr>
          <p:cNvSpPr/>
          <p:nvPr/>
        </p:nvSpPr>
        <p:spPr>
          <a:xfrm>
            <a:off x="4450431" y="6380531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∅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0533F-1CA7-1D46-8880-190216B27F6D}"/>
              </a:ext>
            </a:extLst>
          </p:cNvPr>
          <p:cNvSpPr txBox="1"/>
          <p:nvPr/>
        </p:nvSpPr>
        <p:spPr>
          <a:xfrm>
            <a:off x="8239764" y="5441222"/>
            <a:ext cx="332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non-trivial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answer!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CB5CDE-9A55-4943-8981-F13CDAE57A6F}"/>
              </a:ext>
            </a:extLst>
          </p:cNvPr>
          <p:cNvSpPr/>
          <p:nvPr/>
        </p:nvSpPr>
        <p:spPr>
          <a:xfrm>
            <a:off x="8338657" y="2394235"/>
            <a:ext cx="2946400" cy="2862322"/>
          </a:xfrm>
          <a:prstGeom prst="rect">
            <a:avLst/>
          </a:prstGeom>
          <a:solidFill>
            <a:srgbClr val="FDF5C0"/>
          </a:solidFill>
        </p:spPr>
        <p:txBody>
          <a:bodyPr wrap="square">
            <a:spAutoFit/>
          </a:bodyPr>
          <a:lstStyle/>
          <a:p>
            <a:r>
              <a:rPr lang="en-AU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err="1"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x = input;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while (x&gt;1) {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y = x/2;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if (y&gt;3) x = x-y;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z = x-4;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if (z&gt;0) x = x/2;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z = z-1;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output x;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3C15C5-4E5E-7047-BE85-870FBCDCC47F}"/>
              </a:ext>
            </a:extLst>
          </p:cNvPr>
          <p:cNvCxnSpPr/>
          <p:nvPr/>
        </p:nvCxnSpPr>
        <p:spPr>
          <a:xfrm flipV="1">
            <a:off x="8041313" y="2929334"/>
            <a:ext cx="0" cy="18256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C711-07A1-724E-8E86-90956D79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6113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/>
              <a:t>op</a:t>
            </a:r>
            <a:r>
              <a:rPr lang="en-US" altLang="zh-CN"/>
              <a:t>timization</a:t>
            </a:r>
            <a:r>
              <a:rPr lang="zh-CN" altLang="en-US"/>
              <a:t> </a:t>
            </a:r>
            <a:r>
              <a:rPr lang="en-US" altLang="zh-CN"/>
              <a:t>based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analysis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DFB1-EB0B-804F-A17C-D7D49C0E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136" y="1394833"/>
            <a:ext cx="9122664" cy="3101983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y and z are never simultaneously live </a:t>
            </a: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they can share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variable location 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1 is never read </a:t>
            </a:r>
          </a:p>
          <a:p>
            <a:pPr marL="0" indent="0">
              <a:buNone/>
            </a:pP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the assignment can be skipped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E5A27-C3CF-CA4F-A954-61A32F69E6F5}"/>
              </a:ext>
            </a:extLst>
          </p:cNvPr>
          <p:cNvSpPr/>
          <p:nvPr/>
        </p:nvSpPr>
        <p:spPr>
          <a:xfrm>
            <a:off x="6665468" y="3789565"/>
            <a:ext cx="3272534" cy="2585323"/>
          </a:xfrm>
          <a:prstGeom prst="rect">
            <a:avLst/>
          </a:prstGeom>
          <a:solidFill>
            <a:srgbClr val="FDF5C0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x,yz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x = input;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while (x&gt;1) {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yz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x/2;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yz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&gt;3) x = x-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yz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yz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x-4;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yz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&gt;0) x = x/2;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output x;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45EB8-6325-924F-B84D-A0E11EB1B356}"/>
              </a:ext>
            </a:extLst>
          </p:cNvPr>
          <p:cNvSpPr/>
          <p:nvPr/>
        </p:nvSpPr>
        <p:spPr>
          <a:xfrm>
            <a:off x="2104136" y="3789565"/>
            <a:ext cx="2946400" cy="2862322"/>
          </a:xfrm>
          <a:prstGeom prst="rect">
            <a:avLst/>
          </a:prstGeom>
          <a:solidFill>
            <a:srgbClr val="FDF5C0"/>
          </a:solidFill>
        </p:spPr>
        <p:txBody>
          <a:bodyPr wrap="square">
            <a:spAutoFit/>
          </a:bodyPr>
          <a:lstStyle/>
          <a:p>
            <a:r>
              <a:rPr lang="en-AU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err="1"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x = input;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while (x&gt;1) {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y = x/2;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if (y&gt;3) x = x-y;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z = x-4;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if (z&gt;0) x = x/2;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z = z-1;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output x;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B19EC9B-2EE4-9A41-BE5D-20F3CFB28F7D}"/>
              </a:ext>
            </a:extLst>
          </p:cNvPr>
          <p:cNvSpPr/>
          <p:nvPr/>
        </p:nvSpPr>
        <p:spPr>
          <a:xfrm>
            <a:off x="5245100" y="5029199"/>
            <a:ext cx="1193800" cy="43396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5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7EBB-BAE7-0744-A942-5BFB3F6A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1723"/>
            <a:ext cx="7729728" cy="1188720"/>
          </a:xfrm>
          <a:noFill/>
          <a:ln>
            <a:noFill/>
          </a:ln>
        </p:spPr>
        <p:txBody>
          <a:bodyPr/>
          <a:lstStyle/>
          <a:p>
            <a:pPr lvl="0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kinds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197EC-70C2-B644-BAFE-A31940322D61}"/>
              </a:ext>
            </a:extLst>
          </p:cNvPr>
          <p:cNvSpPr txBox="1"/>
          <p:nvPr/>
        </p:nvSpPr>
        <p:spPr>
          <a:xfrm>
            <a:off x="1300466" y="1961969"/>
            <a:ext cx="9591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24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problems</a:t>
            </a:r>
            <a:r>
              <a:rPr lang="zh-CN" altLang="en-US" sz="24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AU" sz="2400">
                <a:latin typeface="Calibri" panose="020F0502020204030204" pitchFamily="34" charset="0"/>
                <a:cs typeface="Calibri" panose="020F0502020204030204" pitchFamily="34" charset="0"/>
              </a:rPr>
              <a:t>the information at node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AU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nodes.</a:t>
            </a:r>
          </a:p>
          <a:p>
            <a:pPr lvl="0"/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Constant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propagation, Reaching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definitions</a:t>
            </a:r>
            <a:endParaRPr lang="en-A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6176E-686D-C443-9B4C-592EEDEF01FF}"/>
              </a:ext>
            </a:extLst>
          </p:cNvPr>
          <p:cNvSpPr txBox="1"/>
          <p:nvPr/>
        </p:nvSpPr>
        <p:spPr>
          <a:xfrm>
            <a:off x="1300466" y="3695703"/>
            <a:ext cx="972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 problems</a:t>
            </a:r>
            <a:r>
              <a:rPr lang="zh-CN" altLang="en-US" sz="24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AU" sz="2400">
                <a:latin typeface="Calibri" panose="020F0502020204030204" pitchFamily="34" charset="0"/>
                <a:cs typeface="Calibri" panose="020F0502020204030204" pitchFamily="34" charset="0"/>
              </a:rPr>
              <a:t> the information at node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successive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nodes.</a:t>
            </a:r>
            <a:endParaRPr lang="en-AU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busy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expressions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4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C711-07A1-724E-8E86-90956D79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0613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altLang="zh-CN"/>
              <a:t>May</a:t>
            </a:r>
            <a:r>
              <a:rPr lang="zh-CN" altLang="en-US"/>
              <a:t> </a:t>
            </a:r>
            <a:r>
              <a:rPr lang="en-US" altLang="zh-CN"/>
              <a:t>vs.</a:t>
            </a:r>
            <a:r>
              <a:rPr lang="zh-CN" altLang="en-US"/>
              <a:t> </a:t>
            </a:r>
            <a:r>
              <a:rPr lang="en-US" altLang="zh-CN"/>
              <a:t>must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A4E99-0643-7F41-9C71-F8B3E3800B75}"/>
              </a:ext>
            </a:extLst>
          </p:cNvPr>
          <p:cNvSpPr txBox="1"/>
          <p:nvPr/>
        </p:nvSpPr>
        <p:spPr>
          <a:xfrm>
            <a:off x="1948721" y="1855239"/>
            <a:ext cx="88368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zh-CN" altLang="en-US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zh-CN" altLang="en-US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(set</a:t>
            </a:r>
            <a:r>
              <a:rPr lang="zh-CN" altLang="en-US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zh-CN" altLang="en-US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zh-CN" altLang="en-US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join)</a:t>
            </a:r>
          </a:p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800">
                <a:latin typeface="Calibri" panose="020F0502020204030204" pitchFamily="34" charset="0"/>
                <a:cs typeface="Calibri" panose="020F0502020204030204" pitchFamily="34" charset="0"/>
              </a:rPr>
              <a:t>describes information that is possibly true</a:t>
            </a:r>
          </a:p>
          <a:p>
            <a:r>
              <a:rPr lang="en-AU" sz="28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800">
                <a:latin typeface="Calibri" panose="020F0502020204030204" pitchFamily="34" charset="0"/>
                <a:cs typeface="Calibri" panose="020F0502020204030204" pitchFamily="34" charset="0"/>
              </a:rPr>
              <a:t>an over-approximation</a:t>
            </a:r>
          </a:p>
          <a:p>
            <a:r>
              <a:rPr lang="en-AU" sz="28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800">
                <a:latin typeface="Calibri" panose="020F0502020204030204" pitchFamily="34" charset="0"/>
                <a:cs typeface="Calibri" panose="020F0502020204030204" pitchFamily="34" charset="0"/>
              </a:rPr>
              <a:t>examples: live</a:t>
            </a:r>
            <a:r>
              <a:rPr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AU" sz="2800">
                <a:latin typeface="Calibri" panose="020F0502020204030204" pitchFamily="34" charset="0"/>
                <a:cs typeface="Calibri" panose="020F0502020204030204" pitchFamily="34" charset="0"/>
              </a:rPr>
              <a:t>, reaching definitions</a:t>
            </a:r>
          </a:p>
          <a:p>
            <a:endParaRPr lang="en-AU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zh-CN" altLang="en-US"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zh-CN" altLang="en-US"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(set</a:t>
            </a:r>
            <a:r>
              <a:rPr lang="zh-CN" altLang="en-US"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intersection</a:t>
            </a:r>
            <a:r>
              <a:rPr lang="zh-CN" altLang="en-US"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zh-CN" altLang="en-US"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join)</a:t>
            </a:r>
          </a:p>
          <a:p>
            <a:pPr lvl="1"/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800">
                <a:latin typeface="Calibri" panose="020F0502020204030204" pitchFamily="34" charset="0"/>
                <a:cs typeface="Calibri" panose="020F0502020204030204" pitchFamily="34" charset="0"/>
              </a:rPr>
              <a:t>describes information that is definitely true</a:t>
            </a:r>
          </a:p>
          <a:p>
            <a:pPr lvl="1"/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800">
                <a:latin typeface="Calibri" panose="020F0502020204030204" pitchFamily="34" charset="0"/>
                <a:cs typeface="Calibri" panose="020F0502020204030204" pitchFamily="34" charset="0"/>
              </a:rPr>
              <a:t>an under-approximation</a:t>
            </a:r>
          </a:p>
          <a:p>
            <a:r>
              <a:rPr lang="en-AU" sz="28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800">
                <a:latin typeface="Calibri" panose="020F0502020204030204" pitchFamily="34" charset="0"/>
                <a:cs typeface="Calibri" panose="020F0502020204030204" pitchFamily="34" charset="0"/>
              </a:rPr>
              <a:t>examples: available expressions, very busy expressions</a:t>
            </a:r>
          </a:p>
          <a:p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5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C711-07A1-724E-8E86-90956D79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Precise</a:t>
            </a:r>
            <a:r>
              <a:rPr lang="zh-CN" altLang="en-US"/>
              <a:t> </a:t>
            </a:r>
            <a:r>
              <a:rPr lang="en-US" altLang="zh-CN" err="1"/>
              <a:t>interprocedural</a:t>
            </a:r>
            <a:r>
              <a:rPr lang="zh-CN" altLang="en-US"/>
              <a:t> </a:t>
            </a:r>
            <a:r>
              <a:rPr lang="en-US" altLang="zh-CN"/>
              <a:t>analysis</a:t>
            </a:r>
            <a:r>
              <a:rPr lang="zh-CN" altLang="en-US"/>
              <a:t> </a:t>
            </a:r>
            <a:r>
              <a:rPr lang="en-US" altLang="zh-CN"/>
              <a:t>via</a:t>
            </a:r>
            <a:r>
              <a:rPr lang="zh-CN" altLang="en-US"/>
              <a:t> </a:t>
            </a:r>
            <a:r>
              <a:rPr lang="en-US" altLang="zh-CN"/>
              <a:t>graph</a:t>
            </a:r>
            <a:r>
              <a:rPr lang="zh-CN" altLang="en-US"/>
              <a:t> </a:t>
            </a:r>
            <a:r>
              <a:rPr lang="en-US" altLang="zh-CN"/>
              <a:t>reachability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DFB1-EB0B-804F-A17C-D7D49C0E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68" y="2130043"/>
            <a:ext cx="9971532" cy="4204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 find </a:t>
            </a:r>
            <a:r>
              <a:rPr lang="en-US" sz="2000" i="1" u="sng">
                <a:latin typeface="Calibri" panose="020F0502020204030204" pitchFamily="34" charset="0"/>
                <a:cs typeface="Calibri" panose="020F0502020204030204" pitchFamily="34" charset="0"/>
              </a:rPr>
              <a:t>precise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solutions to </a:t>
            </a:r>
            <a:r>
              <a:rPr lang="en-US" sz="2000" i="1" u="sng">
                <a:latin typeface="Calibri" panose="020F0502020204030204" pitchFamily="34" charset="0"/>
                <a:cs typeface="Calibri" panose="020F0502020204030204" pitchFamily="34" charset="0"/>
              </a:rPr>
              <a:t>a large class of 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interprocedural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dataflow-analysis problems in polynomial time.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‘precise’ means providing ‘meet-over-all-valid-paths’ solution.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(context-sensitive)</a:t>
            </a:r>
          </a:p>
          <a:p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‘a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consists of all problems in which the set of dataflow facts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finite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and the dataflow functions (which are in 2</a:t>
            </a:r>
            <a:r>
              <a:rPr lang="en-US" sz="2000" i="1" baseline="3000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→ 2</a:t>
            </a:r>
            <a:r>
              <a:rPr lang="en-US" sz="2000" i="1" baseline="3000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distribute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over the confluence operator (either union or intersection, depending on the problem).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IFDS problems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interprocedural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finite, distributive, subset problems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F48C5-C5ED-0741-B6DA-A00C7087BD09}"/>
              </a:ext>
            </a:extLst>
          </p:cNvPr>
          <p:cNvSpPr txBox="1"/>
          <p:nvPr/>
        </p:nvSpPr>
        <p:spPr>
          <a:xfrm>
            <a:off x="1775968" y="4521201"/>
            <a:ext cx="9730232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/>
              <a:t>A function f: L → L is </a:t>
            </a:r>
            <a:r>
              <a:rPr lang="en-AU" b="1"/>
              <a:t>distributive</a:t>
            </a:r>
            <a:r>
              <a:rPr lang="en-AU"/>
              <a:t> </a:t>
            </a:r>
            <a:r>
              <a:rPr lang="en-AU" err="1"/>
              <a:t>iff</a:t>
            </a:r>
            <a:r>
              <a:rPr lang="en-AU"/>
              <a:t> for all </a:t>
            </a:r>
            <a:r>
              <a:rPr lang="en-AU" err="1"/>
              <a:t>x,y</a:t>
            </a:r>
            <a:r>
              <a:rPr lang="en-AU"/>
              <a:t> in L: f(x meet y) = f(x) meet f(y).</a:t>
            </a:r>
          </a:p>
        </p:txBody>
      </p:sp>
    </p:spTree>
    <p:extLst>
      <p:ext uri="{BB962C8B-B14F-4D97-AF65-F5344CB8AC3E}">
        <p14:creationId xmlns:p14="http://schemas.microsoft.com/office/powerpoint/2010/main" val="236350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C711-07A1-724E-8E86-90956D79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5892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/>
              <a:t>IFDS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DFB1-EB0B-804F-A17C-D7D49C0E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936" y="1693410"/>
            <a:ext cx="9706864" cy="2937256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program is represented using a directed graph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) called a </a:t>
            </a:r>
            <a:r>
              <a:rPr lang="en-US" b="1" i="1" err="1">
                <a:latin typeface="Calibri" panose="020F0502020204030204" pitchFamily="34" charset="0"/>
                <a:cs typeface="Calibri" panose="020F0502020204030204" pitchFamily="34" charset="0"/>
              </a:rPr>
              <a:t>supergraph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G*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consists of a collection of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flow graphs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2, . . . (one for each procedure), one of which, </a:t>
            </a:r>
            <a:r>
              <a:rPr lang="en-US" i="1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i="1" baseline="-25000" err="1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represents the program’s main procedure.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Each flowgraph </a:t>
            </a:r>
            <a:r>
              <a:rPr lang="en-US" i="1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i="1" baseline="-2500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has a unique </a:t>
            </a: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node </a:t>
            </a:r>
            <a:r>
              <a:rPr lang="en-US" b="1" i="1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1" i="1" baseline="-2500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and a unique </a:t>
            </a: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exit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node </a:t>
            </a: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b="1" i="1" baseline="-2500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altLang="zh-CN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procedure call is represented by two nodes, a </a:t>
            </a:r>
            <a:r>
              <a:rPr lang="en-US" b="1" i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en-US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node </a:t>
            </a:r>
            <a:r>
              <a:rPr lang="en-US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a </a:t>
            </a:r>
            <a:r>
              <a:rPr lang="en-US" b="1" i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return-site</a:t>
            </a:r>
            <a:r>
              <a:rPr lang="en-US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node</a:t>
            </a:r>
            <a:r>
              <a:rPr lang="en-US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ther nodes of the flowgraph represent the statements and predicates of the procedure in the usual way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331301-B859-A544-B116-796780BC6C6B}"/>
              </a:ext>
            </a:extLst>
          </p:cNvPr>
          <p:cNvGrpSpPr/>
          <p:nvPr/>
        </p:nvGrpSpPr>
        <p:grpSpPr>
          <a:xfrm>
            <a:off x="2075251" y="4689856"/>
            <a:ext cx="2455427" cy="1853585"/>
            <a:chOff x="2392751" y="4630666"/>
            <a:chExt cx="2455427" cy="18535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6E8BAC-9BAF-7A46-A0B2-B86769CBF50B}"/>
                </a:ext>
              </a:extLst>
            </p:cNvPr>
            <p:cNvSpPr txBox="1"/>
            <p:nvPr/>
          </p:nvSpPr>
          <p:spPr>
            <a:xfrm>
              <a:off x="2392751" y="5372100"/>
              <a:ext cx="817853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P(a);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0318D3-3D7C-A040-885A-435288BD3572}"/>
                </a:ext>
              </a:extLst>
            </p:cNvPr>
            <p:cNvSpPr txBox="1"/>
            <p:nvPr/>
          </p:nvSpPr>
          <p:spPr>
            <a:xfrm>
              <a:off x="3840369" y="6082776"/>
              <a:ext cx="944489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exit</a:t>
              </a:r>
              <a:r>
                <a:rPr lang="zh-CN" altLang="en-US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FA485E-88B6-3F4F-912D-9E4C344FFDA2}"/>
                </a:ext>
              </a:extLst>
            </p:cNvPr>
            <p:cNvSpPr txBox="1"/>
            <p:nvPr/>
          </p:nvSpPr>
          <p:spPr>
            <a:xfrm>
              <a:off x="3777051" y="4630666"/>
              <a:ext cx="107112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nsolas" panose="020B0609020204030204" pitchFamily="49" charset="0"/>
                </a:rPr>
                <a:t>enter</a:t>
              </a:r>
              <a:r>
                <a:rPr lang="zh-CN" altLang="en-US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0E9604-EC24-234F-A12E-5D937582D002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801677" y="4630666"/>
              <a:ext cx="1" cy="74143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671FD3-D9B8-1944-B58C-363EC04E7DDB}"/>
                </a:ext>
              </a:extLst>
            </p:cNvPr>
            <p:cNvCxnSpPr/>
            <p:nvPr/>
          </p:nvCxnSpPr>
          <p:spPr>
            <a:xfrm>
              <a:off x="2801676" y="5742817"/>
              <a:ext cx="1" cy="74143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5302FD9-C82F-F240-8096-87D219175D2B}"/>
                </a:ext>
              </a:extLst>
            </p:cNvPr>
            <p:cNvCxnSpPr>
              <a:endCxn id="9" idx="1"/>
            </p:cNvCxnSpPr>
            <p:nvPr/>
          </p:nvCxnSpPr>
          <p:spPr>
            <a:xfrm flipV="1">
              <a:off x="3210604" y="4815332"/>
              <a:ext cx="566447" cy="55676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E74D14-F625-DA46-9E29-7CB9E8D8A0BF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4312614" y="4999998"/>
              <a:ext cx="1" cy="108277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D7F6C1-E567-3E45-98BE-1EA791232DDB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3210602" y="5741432"/>
              <a:ext cx="629767" cy="5260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DDF6F4-E9D4-C340-8CF6-80296F8A3B94}"/>
                </a:ext>
              </a:extLst>
            </p:cNvPr>
            <p:cNvSpPr txBox="1"/>
            <p:nvPr/>
          </p:nvSpPr>
          <p:spPr>
            <a:xfrm>
              <a:off x="2568218" y="4846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5790C7-64A7-414F-AC43-610B0FD8E9AC}"/>
                </a:ext>
              </a:extLst>
            </p:cNvPr>
            <p:cNvSpPr txBox="1"/>
            <p:nvPr/>
          </p:nvSpPr>
          <p:spPr>
            <a:xfrm>
              <a:off x="3225403" y="48891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</a:t>
              </a:r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1E4E6C-9B2A-7940-912C-602680417D2E}"/>
                </a:ext>
              </a:extLst>
            </p:cNvPr>
            <p:cNvSpPr txBox="1"/>
            <p:nvPr/>
          </p:nvSpPr>
          <p:spPr>
            <a:xfrm>
              <a:off x="3294089" y="5928868"/>
              <a:ext cx="31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3751B6-BCEC-6B4B-AF62-829F334D04BB}"/>
                </a:ext>
              </a:extLst>
            </p:cNvPr>
            <p:cNvSpPr txBox="1"/>
            <p:nvPr/>
          </p:nvSpPr>
          <p:spPr>
            <a:xfrm>
              <a:off x="2512182" y="59568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</a:t>
              </a:r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0F070A-19B3-7A46-AC52-96DE785978B1}"/>
              </a:ext>
            </a:extLst>
          </p:cNvPr>
          <p:cNvGrpSpPr/>
          <p:nvPr/>
        </p:nvGrpSpPr>
        <p:grpSpPr>
          <a:xfrm>
            <a:off x="6578636" y="4494951"/>
            <a:ext cx="3190381" cy="2048490"/>
            <a:chOff x="6452221" y="4410308"/>
            <a:chExt cx="3190381" cy="20484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0049C3-3697-924E-A5C5-80B5C4D2B0F1}"/>
                </a:ext>
              </a:extLst>
            </p:cNvPr>
            <p:cNvSpPr txBox="1"/>
            <p:nvPr/>
          </p:nvSpPr>
          <p:spPr>
            <a:xfrm>
              <a:off x="6452221" y="5046343"/>
              <a:ext cx="107112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call</a:t>
              </a:r>
              <a:r>
                <a:rPr lang="zh-CN" altLang="en-US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P;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24524A-4FF0-4B47-9681-6964DD0B0998}"/>
                </a:ext>
              </a:extLst>
            </p:cNvPr>
            <p:cNvSpPr txBox="1"/>
            <p:nvPr/>
          </p:nvSpPr>
          <p:spPr>
            <a:xfrm>
              <a:off x="8207602" y="5957300"/>
              <a:ext cx="944489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exit</a:t>
              </a:r>
              <a:r>
                <a:rPr lang="zh-CN" altLang="en-US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1F858B-7FF8-9144-B49E-E806FD964209}"/>
                </a:ext>
              </a:extLst>
            </p:cNvPr>
            <p:cNvSpPr txBox="1"/>
            <p:nvPr/>
          </p:nvSpPr>
          <p:spPr>
            <a:xfrm>
              <a:off x="8144284" y="4531793"/>
              <a:ext cx="107112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nsolas" panose="020B0609020204030204" pitchFamily="49" charset="0"/>
                </a:rPr>
                <a:t>enter</a:t>
              </a:r>
              <a:r>
                <a:rPr lang="zh-CN" altLang="en-US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6E5ADED-8432-3F46-89BE-625B3B9FAABB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6984158" y="4410308"/>
              <a:ext cx="3627" cy="6360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16060CA-145D-C045-8E9E-AA9B133E992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697" y="5996748"/>
              <a:ext cx="1" cy="4620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887DB87-CD00-9443-ABF9-3C22DE01F857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7523348" y="4716459"/>
              <a:ext cx="620936" cy="5145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214D8B-717B-E34E-85FE-052A784430E9}"/>
                </a:ext>
              </a:extLst>
            </p:cNvPr>
            <p:cNvCxnSpPr>
              <a:stCxn id="27" idx="2"/>
              <a:endCxn id="26" idx="0"/>
            </p:cNvCxnSpPr>
            <p:nvPr/>
          </p:nvCxnSpPr>
          <p:spPr>
            <a:xfrm flipH="1">
              <a:off x="8679847" y="4901125"/>
              <a:ext cx="1" cy="10561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D6720CE-6143-B948-9B4D-206A5F0A7E1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7483792" y="5751656"/>
              <a:ext cx="723810" cy="3903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92B7C7-C4FC-6245-AD19-294246212C80}"/>
                </a:ext>
              </a:extLst>
            </p:cNvPr>
            <p:cNvSpPr txBox="1"/>
            <p:nvPr/>
          </p:nvSpPr>
          <p:spPr>
            <a:xfrm>
              <a:off x="6614788" y="46015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</a:t>
              </a:r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8AE871-E23E-A84E-9FC0-B9E789C7EAF1}"/>
                </a:ext>
              </a:extLst>
            </p:cNvPr>
            <p:cNvSpPr txBox="1"/>
            <p:nvPr/>
          </p:nvSpPr>
          <p:spPr>
            <a:xfrm>
              <a:off x="7606856" y="47334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</a:t>
              </a:r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D82363-9483-E042-A709-1AFB5971D065}"/>
                </a:ext>
              </a:extLst>
            </p:cNvPr>
            <p:cNvSpPr txBox="1"/>
            <p:nvPr/>
          </p:nvSpPr>
          <p:spPr>
            <a:xfrm>
              <a:off x="7649586" y="5919268"/>
              <a:ext cx="31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31E840-2B42-8547-B3E3-54EDB6BCAD14}"/>
                </a:ext>
              </a:extLst>
            </p:cNvPr>
            <p:cNvSpPr txBox="1"/>
            <p:nvPr/>
          </p:nvSpPr>
          <p:spPr>
            <a:xfrm>
              <a:off x="6790226" y="60827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</a:t>
              </a:r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F8A182-A1AC-0143-B849-F8F5D78B69E3}"/>
                </a:ext>
              </a:extLst>
            </p:cNvPr>
            <p:cNvSpPr txBox="1"/>
            <p:nvPr/>
          </p:nvSpPr>
          <p:spPr>
            <a:xfrm>
              <a:off x="6554746" y="5627416"/>
              <a:ext cx="944489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ret</a:t>
              </a:r>
              <a:r>
                <a:rPr lang="zh-CN" altLang="en-US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P;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D1F7D9-C425-8A41-B80A-3054E11CDAA9}"/>
                </a:ext>
              </a:extLst>
            </p:cNvPr>
            <p:cNvSpPr txBox="1"/>
            <p:nvPr/>
          </p:nvSpPr>
          <p:spPr>
            <a:xfrm>
              <a:off x="9262370" y="451681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err="1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b="1" i="1" baseline="-25000" err="1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6C3367-7777-2346-946B-60A81BFC39EC}"/>
                </a:ext>
              </a:extLst>
            </p:cNvPr>
            <p:cNvSpPr txBox="1"/>
            <p:nvPr/>
          </p:nvSpPr>
          <p:spPr>
            <a:xfrm>
              <a:off x="9262370" y="595730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b="1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8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C711-07A1-724E-8E86-90956D79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736" y="371213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altLang="zh-CN"/>
              <a:t>Edges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 err="1"/>
              <a:t>supergraph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DFB1-EB0B-804F-A17C-D7D49C0E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36344"/>
            <a:ext cx="9186164" cy="3101983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or each procedure call, represented by call-node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and return-site node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buNone/>
            </a:pP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has three edges: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interprocedural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call-to-start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edge from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to the start node of the called procedure;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interprocedural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exit-to-return-site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edge from the exit node of the called procedure to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 intraprocedural </a:t>
            </a:r>
            <a:r>
              <a:rPr lang="en-US" b="1" i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call-to-return-site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edge from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; </a:t>
            </a:r>
            <a:r>
              <a:rPr lang="en-US"/>
              <a:t>The call-to-return-site edges are included so that the IFDS framework can handle programs with local variables. 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10C64B-F0B8-AA4B-B081-D217462A3E7A}"/>
              </a:ext>
            </a:extLst>
          </p:cNvPr>
          <p:cNvGrpSpPr/>
          <p:nvPr/>
        </p:nvGrpSpPr>
        <p:grpSpPr>
          <a:xfrm>
            <a:off x="3974644" y="4192154"/>
            <a:ext cx="3244631" cy="2294633"/>
            <a:chOff x="3961944" y="4297351"/>
            <a:chExt cx="3244631" cy="22946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9DFE551-8C73-A84F-ABCD-2F0BA0421C41}"/>
                </a:ext>
              </a:extLst>
            </p:cNvPr>
            <p:cNvGrpSpPr/>
            <p:nvPr/>
          </p:nvGrpSpPr>
          <p:grpSpPr>
            <a:xfrm>
              <a:off x="3961944" y="4297351"/>
              <a:ext cx="3244631" cy="2294633"/>
              <a:chOff x="6375529" y="4282062"/>
              <a:chExt cx="3244631" cy="229463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3D874D-2357-7E45-A3C5-B1D222D8D1E4}"/>
                  </a:ext>
                </a:extLst>
              </p:cNvPr>
              <p:cNvSpPr txBox="1"/>
              <p:nvPr/>
            </p:nvSpPr>
            <p:spPr>
              <a:xfrm>
                <a:off x="6375529" y="4918097"/>
                <a:ext cx="1071127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call</a:t>
                </a:r>
                <a:r>
                  <a:rPr lang="zh-CN" altLang="en-US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P;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E25C4F-E6FB-0C4C-A38D-8ADF1E38CFAF}"/>
                  </a:ext>
                </a:extLst>
              </p:cNvPr>
              <p:cNvSpPr txBox="1"/>
              <p:nvPr/>
            </p:nvSpPr>
            <p:spPr>
              <a:xfrm>
                <a:off x="8207602" y="6102166"/>
                <a:ext cx="944489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exit</a:t>
                </a:r>
                <a:r>
                  <a:rPr lang="zh-CN" altLang="en-US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B5E913-53F2-B347-A328-C7A1FAD88020}"/>
                  </a:ext>
                </a:extLst>
              </p:cNvPr>
              <p:cNvSpPr txBox="1"/>
              <p:nvPr/>
            </p:nvSpPr>
            <p:spPr>
              <a:xfrm>
                <a:off x="8144284" y="4531793"/>
                <a:ext cx="1071127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panose="020B0609020204030204" pitchFamily="49" charset="0"/>
                    <a:cs typeface="Consolas" panose="020B0609020204030204" pitchFamily="49" charset="0"/>
                  </a:rPr>
                  <a:t>enter</a:t>
                </a:r>
                <a:r>
                  <a:rPr lang="zh-CN" altLang="en-US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F3984A0-7343-3D4E-8F96-6C061B71C3D8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6907466" y="4282062"/>
                <a:ext cx="3627" cy="63603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DBD200C-257C-114F-944F-C4E67B568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268" y="6114645"/>
                <a:ext cx="1" cy="46205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96E8B6B-744F-0B4E-A81A-523DEA157E33}"/>
                  </a:ext>
                </a:extLst>
              </p:cNvPr>
              <p:cNvCxnSpPr>
                <a:cxnSpLocks/>
                <a:stCxn id="5" idx="3"/>
                <a:endCxn id="7" idx="1"/>
              </p:cNvCxnSpPr>
              <p:nvPr/>
            </p:nvCxnSpPr>
            <p:spPr>
              <a:xfrm flipV="1">
                <a:off x="7446656" y="4716459"/>
                <a:ext cx="697628" cy="38630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23DF225-AF47-1440-A093-BDD50244174D}"/>
                  </a:ext>
                </a:extLst>
              </p:cNvPr>
              <p:cNvCxnSpPr>
                <a:stCxn id="7" idx="2"/>
                <a:endCxn id="6" idx="0"/>
              </p:cNvCxnSpPr>
              <p:nvPr/>
            </p:nvCxnSpPr>
            <p:spPr>
              <a:xfrm flipH="1">
                <a:off x="8679847" y="4901125"/>
                <a:ext cx="1" cy="12010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8C01EFD-3CAE-DA4E-B28C-07DD82EFCFC3}"/>
                  </a:ext>
                </a:extLst>
              </p:cNvPr>
              <p:cNvCxnSpPr>
                <a:cxnSpLocks/>
                <a:stCxn id="6" idx="1"/>
                <a:endCxn id="17" idx="3"/>
              </p:cNvCxnSpPr>
              <p:nvPr/>
            </p:nvCxnSpPr>
            <p:spPr>
              <a:xfrm flipH="1" flipV="1">
                <a:off x="7373513" y="5929979"/>
                <a:ext cx="834089" cy="35685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7EFF37-1ACC-494F-859E-0A74B6A43F8B}"/>
                  </a:ext>
                </a:extLst>
              </p:cNvPr>
              <p:cNvSpPr txBox="1"/>
              <p:nvPr/>
            </p:nvSpPr>
            <p:spPr>
              <a:xfrm>
                <a:off x="6614788" y="460150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1</a:t>
                </a:r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ABF6E8-A9F1-6E4F-909F-921959D25DC8}"/>
                  </a:ext>
                </a:extLst>
              </p:cNvPr>
              <p:cNvSpPr txBox="1"/>
              <p:nvPr/>
            </p:nvSpPr>
            <p:spPr>
              <a:xfrm>
                <a:off x="7562508" y="464244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2</a:t>
                </a:r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FAFA68-58EC-064C-9820-BA03ADDE26B0}"/>
                  </a:ext>
                </a:extLst>
              </p:cNvPr>
              <p:cNvSpPr txBox="1"/>
              <p:nvPr/>
            </p:nvSpPr>
            <p:spPr>
              <a:xfrm>
                <a:off x="7562508" y="6074984"/>
                <a:ext cx="310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9EA1EB-0692-9545-8402-3FD5B7ED4B83}"/>
                  </a:ext>
                </a:extLst>
              </p:cNvPr>
              <p:cNvSpPr txBox="1"/>
              <p:nvPr/>
            </p:nvSpPr>
            <p:spPr>
              <a:xfrm>
                <a:off x="6609197" y="613848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4</a:t>
                </a:r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128F8D-AE12-3643-88F9-6B8A56C8CDF9}"/>
                  </a:ext>
                </a:extLst>
              </p:cNvPr>
              <p:cNvSpPr txBox="1"/>
              <p:nvPr/>
            </p:nvSpPr>
            <p:spPr>
              <a:xfrm>
                <a:off x="6429024" y="5745313"/>
                <a:ext cx="944489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ret</a:t>
                </a:r>
                <a:r>
                  <a:rPr lang="zh-CN" altLang="en-US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P;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54F3BA-2CDA-FC4F-BC8A-D71DE7102F57}"/>
                  </a:ext>
                </a:extLst>
              </p:cNvPr>
              <p:cNvSpPr txBox="1"/>
              <p:nvPr/>
            </p:nvSpPr>
            <p:spPr>
              <a:xfrm>
                <a:off x="9262370" y="451681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err="1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b="1" i="1" baseline="-25000" err="1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C5EF00-7ACB-6343-9339-4FA612CE4939}"/>
                  </a:ext>
                </a:extLst>
              </p:cNvPr>
              <p:cNvSpPr txBox="1"/>
              <p:nvPr/>
            </p:nvSpPr>
            <p:spPr>
              <a:xfrm>
                <a:off x="9200754" y="5978006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b="1" i="1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endParaRPr lang="en-US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67C355-7E61-264F-9485-0624FE8475E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497508" y="5302718"/>
              <a:ext cx="0" cy="46422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43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572F4C3-2546-6748-9733-1126931DE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61" y="0"/>
            <a:ext cx="10322383" cy="692242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C39472-8646-5B4E-B36C-ECE334BE3E65}"/>
              </a:ext>
            </a:extLst>
          </p:cNvPr>
          <p:cNvSpPr/>
          <p:nvPr/>
        </p:nvSpPr>
        <p:spPr>
          <a:xfrm>
            <a:off x="2267655" y="464436"/>
            <a:ext cx="2444044" cy="3785652"/>
          </a:xfrm>
          <a:prstGeom prst="rect">
            <a:avLst/>
          </a:prstGeom>
          <a:solidFill>
            <a:srgbClr val="FDF5C0"/>
          </a:solidFill>
        </p:spPr>
        <p:txBody>
          <a:bodyPr wrap="square">
            <a:spAutoFit/>
          </a:bodyPr>
          <a:lstStyle/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6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main(){</a:t>
            </a:r>
          </a:p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	x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input;</a:t>
            </a:r>
          </a:p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	P(x);</a:t>
            </a:r>
          </a:p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P(x){</a:t>
            </a:r>
          </a:p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	if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0){</a:t>
            </a:r>
          </a:p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		g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input;</a:t>
            </a:r>
          </a:p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		a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g;</a:t>
            </a:r>
          </a:p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		P(a);</a:t>
            </a:r>
          </a:p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		print(a,</a:t>
            </a:r>
            <a:r>
              <a:rPr lang="zh-CN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g);</a:t>
            </a:r>
          </a:p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80532-5F97-F841-9DA0-C3D3997093C8}"/>
              </a:ext>
            </a:extLst>
          </p:cNvPr>
          <p:cNvSpPr/>
          <p:nvPr/>
        </p:nvSpPr>
        <p:spPr>
          <a:xfrm>
            <a:off x="1211392" y="5245429"/>
            <a:ext cx="5164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baseline="-25000" err="1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US" altLang="zh-CN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EE45B-0DF3-0346-AE7D-5F563356C983}"/>
              </a:ext>
            </a:extLst>
          </p:cNvPr>
          <p:cNvSpPr/>
          <p:nvPr/>
        </p:nvSpPr>
        <p:spPr>
          <a:xfrm>
            <a:off x="1211393" y="5714597"/>
            <a:ext cx="55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baseline="-25000" err="1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 </a:t>
            </a:r>
            <a:r>
              <a:rPr lang="en-US" altLang="zh-CN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baseline="-2500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baseline="-2500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baseline="-2500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US" altLang="zh-CN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07B68-3924-E145-BD7B-EB5704D0DBDA}"/>
              </a:ext>
            </a:extLst>
          </p:cNvPr>
          <p:cNvSpPr txBox="1"/>
          <p:nvPr/>
        </p:nvSpPr>
        <p:spPr>
          <a:xfrm>
            <a:off x="6261099" y="525845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endParaRPr lang="en-US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5AB6E-BAE9-0149-8A96-7A2DDDDF24AC}"/>
              </a:ext>
            </a:extLst>
          </p:cNvPr>
          <p:cNvSpPr txBox="1"/>
          <p:nvPr/>
        </p:nvSpPr>
        <p:spPr>
          <a:xfrm>
            <a:off x="6625735" y="5727626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5896-D60A-8244-BB0F-91408897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3192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/>
              <a:t>An instance IP of IFDS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A1B02-1C82-2447-BFCB-6B1D376E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8297164" cy="3278192"/>
          </a:xfrm>
        </p:spPr>
        <p:txBody>
          <a:bodyPr/>
          <a:lstStyle/>
          <a:p>
            <a:pPr marL="0" indent="0">
              <a:buNone/>
            </a:pPr>
            <a:r>
              <a:rPr lang="en-US" sz="2400" i="1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= (</a:t>
            </a:r>
            <a:r>
              <a:rPr lang="en-US" sz="2400" i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400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, ⌈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⌉)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i="1">
                <a:latin typeface="Calibri" panose="020F0502020204030204" pitchFamily="34" charset="0"/>
                <a:cs typeface="Calibri" panose="020F0502020204030204" pitchFamily="34" charset="0"/>
              </a:rPr>
              <a:t>G*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supergraph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as defined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above.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is a finite set.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⊆ 2</a:t>
            </a:r>
            <a:r>
              <a:rPr lang="en-US" sz="2400" i="1" baseline="3000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→ 2</a:t>
            </a:r>
            <a:r>
              <a:rPr lang="en-US" sz="2400" i="1" baseline="3000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is a set of distributive functions.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i="1">
                <a:latin typeface="Calibri" panose="020F0502020204030204" pitchFamily="34" charset="0"/>
                <a:cs typeface="Calibri" panose="020F0502020204030204" pitchFamily="34" charset="0"/>
              </a:rPr>
              <a:t>E*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24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is a map from </a:t>
            </a:r>
            <a:r>
              <a:rPr lang="en-US" sz="2400" i="1">
                <a:latin typeface="Calibri" panose="020F0502020204030204" pitchFamily="34" charset="0"/>
                <a:cs typeface="Calibri" panose="020F0502020204030204" pitchFamily="34" charset="0"/>
              </a:rPr>
              <a:t>G*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’s edges to dataflow functions.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The meet operator is either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intersection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D289-257E-7F4D-9C0D-4B816A07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altLang="zh-CN"/>
              <a:t>MVP</a:t>
            </a:r>
            <a:r>
              <a:rPr lang="en-US"/>
              <a:t> solution to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1B8E-665B-5C4A-9CC5-AF33BEF0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836" y="1952244"/>
            <a:ext cx="9148064" cy="3546856"/>
          </a:xfrm>
        </p:spPr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(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G*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⌈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⌉) be an IFDS problem instance. The </a:t>
            </a: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meet-over-all-valid-paths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solution to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consists of the collection of values </a:t>
            </a:r>
            <a:r>
              <a:rPr lang="en-US" sz="2000" i="1" err="1">
                <a:latin typeface="Calibri" panose="020F0502020204030204" pitchFamily="34" charset="0"/>
                <a:cs typeface="Calibri" panose="020F0502020204030204" pitchFamily="34" charset="0"/>
              </a:rPr>
              <a:t>MVP</a:t>
            </a:r>
            <a:r>
              <a:rPr lang="en-US" sz="2000" i="1" baseline="-2500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defined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8BBF5-0498-6B46-BB64-EE8E307B6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68" y="3014869"/>
            <a:ext cx="7583932" cy="8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0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ECF845-444D-406C-B701-AF6EECE65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451240"/>
              </p:ext>
            </p:extLst>
          </p:nvPr>
        </p:nvGraphicFramePr>
        <p:xfrm>
          <a:off x="564055" y="1532047"/>
          <a:ext cx="11063889" cy="3793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45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D289-257E-7F4D-9C0D-4B816A07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9" y="1270000"/>
            <a:ext cx="4905368" cy="72173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zh-CN" cap="none">
                <a:latin typeface="Calibri" panose="020F0502020204030204" pitchFamily="34" charset="0"/>
                <a:cs typeface="Calibri" panose="020F0502020204030204" pitchFamily="34" charset="0"/>
              </a:rPr>
              <a:t>IFDS</a:t>
            </a:r>
            <a:r>
              <a:rPr lang="zh-CN" altLang="en-US" cap="non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cap="none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lang="zh-CN" altLang="en-US" cap="non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cap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61A602-E9CB-4F49-A077-96DA8B1E4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47" y="0"/>
            <a:ext cx="6600825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FD1DAD-D037-8C4C-83DD-4A2AD36AA551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2696463" y="1991732"/>
            <a:ext cx="1" cy="1172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796328-DDEC-2A44-B35C-FC71FCCDBA0D}"/>
              </a:ext>
            </a:extLst>
          </p:cNvPr>
          <p:cNvSpPr txBox="1"/>
          <p:nvPr/>
        </p:nvSpPr>
        <p:spPr>
          <a:xfrm>
            <a:off x="410923" y="3164423"/>
            <a:ext cx="457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Realizable-path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altLang="zh-C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graph-reachability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9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D289-257E-7F4D-9C0D-4B816A07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1213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altLang="zh-CN"/>
              <a:t>tabulation</a:t>
            </a:r>
            <a:r>
              <a:rPr lang="zh-CN" altLang="en-US"/>
              <a:t> </a:t>
            </a:r>
            <a:r>
              <a:rPr lang="en-US" altLang="zh-CN"/>
              <a:t>algorithm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36D254-92DD-4C47-B0BF-F83A52860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21" y="1559933"/>
            <a:ext cx="9483137" cy="4351338"/>
          </a:xfrm>
        </p:spPr>
      </p:pic>
    </p:spTree>
    <p:extLst>
      <p:ext uri="{BB962C8B-B14F-4D97-AF65-F5344CB8AC3E}">
        <p14:creationId xmlns:p14="http://schemas.microsoft.com/office/powerpoint/2010/main" val="3948352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A399D1-84B8-974F-806E-483662A2D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25" y="0"/>
            <a:ext cx="8729122" cy="6858000"/>
          </a:xfrm>
        </p:spPr>
      </p:pic>
    </p:spTree>
    <p:extLst>
      <p:ext uri="{BB962C8B-B14F-4D97-AF65-F5344CB8AC3E}">
        <p14:creationId xmlns:p14="http://schemas.microsoft.com/office/powerpoint/2010/main" val="68777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B2DFF93A-4FBB-0545-A87F-45ECB3398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8966" y="32891"/>
            <a:ext cx="1209677" cy="679221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939A5-3EA8-DC44-B5AC-76F58BFC48C1}"/>
              </a:ext>
            </a:extLst>
          </p:cNvPr>
          <p:cNvSpPr/>
          <p:nvPr/>
        </p:nvSpPr>
        <p:spPr>
          <a:xfrm>
            <a:off x="707138" y="1836230"/>
            <a:ext cx="2538413" cy="2663089"/>
          </a:xfrm>
          <a:prstGeom prst="rect">
            <a:avLst/>
          </a:prstGeom>
          <a:solidFill>
            <a:srgbClr val="FDF5C0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f(</a:t>
            </a:r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x){ 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return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x;</a:t>
            </a:r>
          </a:p>
          <a:p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main(){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a;	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b = f(a);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return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AU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A05D63C1-CD09-7541-B4D7-D93320948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535" y="0"/>
            <a:ext cx="5000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40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6F60-8F7D-104C-9DA6-513B8781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" y="242888"/>
            <a:ext cx="4471988" cy="61722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Sparse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E60C85-6959-CA40-ADC1-AF55F2A43918}"/>
              </a:ext>
            </a:extLst>
          </p:cNvPr>
          <p:cNvSpPr/>
          <p:nvPr/>
        </p:nvSpPr>
        <p:spPr>
          <a:xfrm>
            <a:off x="1507809" y="1997839"/>
            <a:ext cx="2109787" cy="2862322"/>
          </a:xfrm>
          <a:prstGeom prst="rect">
            <a:avLst/>
          </a:prstGeom>
          <a:solidFill>
            <a:srgbClr val="FDF5C0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main(){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c;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d;</a:t>
            </a:r>
          </a:p>
          <a:p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	d = </a:t>
            </a:r>
            <a:r>
              <a:rPr lang="en-AU" dirty="0">
                <a:solidFill>
                  <a:srgbClr val="09885A"/>
                </a:solidFill>
                <a:latin typeface="Menlo" panose="020B0609030804020204" pitchFamily="49" charset="0"/>
              </a:rPr>
              <a:t>3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	c = </a:t>
            </a:r>
            <a:r>
              <a:rPr lang="en-AU" dirty="0">
                <a:solidFill>
                  <a:srgbClr val="09885A"/>
                </a:solidFill>
                <a:latin typeface="Menlo" panose="020B0609030804020204" pitchFamily="49" charset="0"/>
              </a:rPr>
              <a:t>2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	b = a + d;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return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AU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44A7AEB-F711-994C-8438-CA395670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14" y="0"/>
            <a:ext cx="6647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7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7EBB-BAE7-0744-A942-5BFB3F6A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1723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value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flow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04D2A-F246-5046-BC0A-FA29DE51FA8F}"/>
              </a:ext>
            </a:extLst>
          </p:cNvPr>
          <p:cNvSpPr/>
          <p:nvPr/>
        </p:nvSpPr>
        <p:spPr>
          <a:xfrm>
            <a:off x="3894083" y="1925661"/>
            <a:ext cx="2406868" cy="47907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9EC08-2A29-FE47-BBF6-2591B84952E9}"/>
              </a:ext>
            </a:extLst>
          </p:cNvPr>
          <p:cNvCxnSpPr>
            <a:stCxn id="4" idx="2"/>
          </p:cNvCxnSpPr>
          <p:nvPr/>
        </p:nvCxnSpPr>
        <p:spPr>
          <a:xfrm>
            <a:off x="5107509" y="2404735"/>
            <a:ext cx="6291" cy="31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C13B934-FCA4-074F-B82D-7C8E9FAB404D}"/>
              </a:ext>
            </a:extLst>
          </p:cNvPr>
          <p:cNvSpPr/>
          <p:nvPr/>
        </p:nvSpPr>
        <p:spPr>
          <a:xfrm>
            <a:off x="3894083" y="2711670"/>
            <a:ext cx="2406868" cy="47907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print(x);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A7E57-42C3-DE44-8A53-AA610068F317}"/>
              </a:ext>
            </a:extLst>
          </p:cNvPr>
          <p:cNvSpPr/>
          <p:nvPr/>
        </p:nvSpPr>
        <p:spPr>
          <a:xfrm>
            <a:off x="3894083" y="3536305"/>
            <a:ext cx="2406868" cy="47907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(z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2C3B09-A0FD-524D-9A61-C65AD7E92248}"/>
              </a:ext>
            </a:extLst>
          </p:cNvPr>
          <p:cNvSpPr/>
          <p:nvPr/>
        </p:nvSpPr>
        <p:spPr>
          <a:xfrm>
            <a:off x="3920358" y="5155326"/>
            <a:ext cx="2406868" cy="47907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print(x);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9C8E59-5798-8045-B74F-EAE24303153C}"/>
              </a:ext>
            </a:extLst>
          </p:cNvPr>
          <p:cNvSpPr/>
          <p:nvPr/>
        </p:nvSpPr>
        <p:spPr>
          <a:xfrm>
            <a:off x="5591504" y="4345815"/>
            <a:ext cx="2165130" cy="47907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1CCA41-D53F-9E47-B558-17C3F94FF69D}"/>
              </a:ext>
            </a:extLst>
          </p:cNvPr>
          <p:cNvCxnSpPr/>
          <p:nvPr/>
        </p:nvCxnSpPr>
        <p:spPr>
          <a:xfrm>
            <a:off x="5107509" y="3220994"/>
            <a:ext cx="6291" cy="31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7DF976-663B-764A-9AE2-6EA8FE9D67C8}"/>
              </a:ext>
            </a:extLst>
          </p:cNvPr>
          <p:cNvCxnSpPr>
            <a:cxnSpLocks/>
          </p:cNvCxnSpPr>
          <p:nvPr/>
        </p:nvCxnSpPr>
        <p:spPr>
          <a:xfrm>
            <a:off x="5123792" y="4015379"/>
            <a:ext cx="26275" cy="1139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F1C366-B1B4-194E-AB5F-67138B37F33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716072" y="4022941"/>
            <a:ext cx="957997" cy="322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B7FC31-07BE-7D4C-88AB-A4CBDFF6625F}"/>
              </a:ext>
            </a:extLst>
          </p:cNvPr>
          <p:cNvCxnSpPr>
            <a:cxnSpLocks/>
          </p:cNvCxnSpPr>
          <p:nvPr/>
        </p:nvCxnSpPr>
        <p:spPr>
          <a:xfrm flipH="1">
            <a:off x="5591504" y="2412297"/>
            <a:ext cx="316428" cy="34765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98ACDE-6203-8A4D-81FD-1208227CB552}"/>
              </a:ext>
            </a:extLst>
          </p:cNvPr>
          <p:cNvCxnSpPr>
            <a:cxnSpLocks/>
          </p:cNvCxnSpPr>
          <p:nvPr/>
        </p:nvCxnSpPr>
        <p:spPr>
          <a:xfrm flipH="1">
            <a:off x="5535203" y="2428475"/>
            <a:ext cx="372730" cy="272685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3B1C34-C0D2-F241-A56F-548B488F7C7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07155" y="4824889"/>
            <a:ext cx="766914" cy="34989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8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14F16ADC-1D81-264C-9463-D365C0BC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99060"/>
            <a:ext cx="12358688" cy="540807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F2FF07-8C83-5141-9775-F2910F8D938E}"/>
              </a:ext>
            </a:extLst>
          </p:cNvPr>
          <p:cNvSpPr/>
          <p:nvPr/>
        </p:nvSpPr>
        <p:spPr>
          <a:xfrm>
            <a:off x="5654501" y="3429000"/>
            <a:ext cx="2109787" cy="2862322"/>
          </a:xfrm>
          <a:prstGeom prst="rect">
            <a:avLst/>
          </a:prstGeom>
          <a:solidFill>
            <a:srgbClr val="FDF5C0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main(){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c;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AU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d;</a:t>
            </a:r>
          </a:p>
          <a:p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	d = </a:t>
            </a:r>
            <a:r>
              <a:rPr lang="en-AU" dirty="0">
                <a:solidFill>
                  <a:srgbClr val="09885A"/>
                </a:solidFill>
                <a:latin typeface="Menlo" panose="020B0609030804020204" pitchFamily="49" charset="0"/>
              </a:rPr>
              <a:t>3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	c = </a:t>
            </a:r>
            <a:r>
              <a:rPr lang="en-AU" dirty="0">
                <a:solidFill>
                  <a:srgbClr val="09885A"/>
                </a:solidFill>
                <a:latin typeface="Menlo" panose="020B0609030804020204" pitchFamily="49" charset="0"/>
              </a:rPr>
              <a:t>2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	b = a + d;</a:t>
            </a:r>
          </a:p>
          <a:p>
            <a:r>
              <a:rPr lang="en-AU" dirty="0">
                <a:solidFill>
                  <a:srgbClr val="0000FF"/>
                </a:solidFill>
                <a:latin typeface="Menlo" panose="020B0609030804020204" pitchFamily="49" charset="0"/>
              </a:rPr>
              <a:t>	return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AU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AU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185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8D4B2B3-17DA-174A-9169-5C3DFFD4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018" y="0"/>
            <a:ext cx="4266981" cy="6858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EB26D5B-8EAC-6946-A855-8F7BD35D333E}"/>
              </a:ext>
            </a:extLst>
          </p:cNvPr>
          <p:cNvSpPr/>
          <p:nvPr/>
        </p:nvSpPr>
        <p:spPr>
          <a:xfrm>
            <a:off x="5672910" y="3340442"/>
            <a:ext cx="1997473" cy="39010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6AF153-F072-AB47-B0AA-E8F10194E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60784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99F73A-C045-7641-A07C-A847E1394796}"/>
              </a:ext>
            </a:extLst>
          </p:cNvPr>
          <p:cNvSpPr txBox="1"/>
          <p:nvPr/>
        </p:nvSpPr>
        <p:spPr>
          <a:xfrm>
            <a:off x="5678712" y="2316158"/>
            <a:ext cx="2317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Sparse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Precise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Interprocedural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Dataflow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38C56-944C-3844-83B2-28BFA9014DC3}"/>
              </a:ext>
            </a:extLst>
          </p:cNvPr>
          <p:cNvSpPr/>
          <p:nvPr/>
        </p:nvSpPr>
        <p:spPr>
          <a:xfrm>
            <a:off x="5572345" y="5614989"/>
            <a:ext cx="2317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Dataflow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fact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propagated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5252F-BB06-5941-B051-B191C9890EA8}"/>
              </a:ext>
            </a:extLst>
          </p:cNvPr>
          <p:cNvSpPr/>
          <p:nvPr/>
        </p:nvSpPr>
        <p:spPr>
          <a:xfrm>
            <a:off x="5460784" y="188583"/>
            <a:ext cx="2421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Dataflow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fact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propagated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along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CFG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65A84F-88D9-1D47-A4A9-BA450ED9C813}"/>
              </a:ext>
            </a:extLst>
          </p:cNvPr>
          <p:cNvCxnSpPr/>
          <p:nvPr/>
        </p:nvCxnSpPr>
        <p:spPr>
          <a:xfrm flipV="1">
            <a:off x="4839557" y="874103"/>
            <a:ext cx="860209" cy="127158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316BED-FA66-7244-81FF-E35C80553765}"/>
              </a:ext>
            </a:extLst>
          </p:cNvPr>
          <p:cNvCxnSpPr>
            <a:cxnSpLocks/>
          </p:cNvCxnSpPr>
          <p:nvPr/>
        </p:nvCxnSpPr>
        <p:spPr>
          <a:xfrm flipH="1">
            <a:off x="7729386" y="4304213"/>
            <a:ext cx="830680" cy="134376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5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7EBB-BAE7-0744-A942-5BFB3F6A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1723"/>
            <a:ext cx="7729728" cy="1188720"/>
          </a:xfrm>
          <a:noFill/>
          <a:ln>
            <a:noFill/>
          </a:ln>
        </p:spPr>
        <p:txBody>
          <a:bodyPr/>
          <a:lstStyle/>
          <a:p>
            <a:pPr lvl="0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5707-3399-B247-B7CF-CA0C81E5C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862912"/>
            <a:ext cx="7874561" cy="3226729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Discover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associating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appropriate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dataflow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facts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point.</a:t>
            </a:r>
          </a:p>
          <a:p>
            <a:endParaRPr lang="en-US" altLang="zh-CN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/>
          </a:p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483B415-6310-AF43-8352-C6F1F87B5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371223"/>
              </p:ext>
            </p:extLst>
          </p:nvPr>
        </p:nvGraphicFramePr>
        <p:xfrm>
          <a:off x="2231136" y="1781213"/>
          <a:ext cx="7874561" cy="2725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734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7EBB-BAE7-0744-A942-5BFB3F6A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1723"/>
            <a:ext cx="7729728" cy="1188720"/>
          </a:xfrm>
          <a:noFill/>
          <a:ln>
            <a:noFill/>
          </a:ln>
        </p:spPr>
        <p:txBody>
          <a:bodyPr/>
          <a:lstStyle/>
          <a:p>
            <a:pPr lvl="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5707-3399-B247-B7CF-CA0C81E5C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260" y="2117781"/>
            <a:ext cx="7874561" cy="322672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Constant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propagation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(must,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forward)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expressions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(must,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forward)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Reaching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definitions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(may,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forward)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Uninitialized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(may,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forward)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(may,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backward)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busy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expressions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(must,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backward)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.....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C711-07A1-724E-8E86-90956D79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564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altLang="zh-CN"/>
              <a:t>Live</a:t>
            </a:r>
            <a:r>
              <a:rPr lang="zh-CN" altLang="en-US"/>
              <a:t> </a:t>
            </a:r>
            <a:r>
              <a:rPr lang="en-US" altLang="zh-CN"/>
              <a:t>variables</a:t>
            </a:r>
            <a:r>
              <a:rPr lang="zh-CN" altLang="en-US"/>
              <a:t> </a:t>
            </a:r>
            <a:r>
              <a:rPr lang="en-US" altLang="zh-CN"/>
              <a:t>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DFB1-EB0B-804F-A17C-D7D49C0E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93" y="1968734"/>
            <a:ext cx="9056457" cy="3101983"/>
          </a:xfrm>
        </p:spPr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live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remaining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4262D-9E99-FD48-ACCE-AD3E74A5179D}"/>
              </a:ext>
            </a:extLst>
          </p:cNvPr>
          <p:cNvSpPr/>
          <p:nvPr/>
        </p:nvSpPr>
        <p:spPr>
          <a:xfrm>
            <a:off x="1761524" y="3100104"/>
            <a:ext cx="3227881" cy="3416320"/>
          </a:xfrm>
          <a:prstGeom prst="rect">
            <a:avLst/>
          </a:prstGeom>
          <a:solidFill>
            <a:srgbClr val="FDF5C0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x = input;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while (x&gt;1) {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y = x/2;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if (y&gt;3)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	x = x-y;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z = x-4;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if (z&gt;0)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	x = x/2;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z = z-1;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output x;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DBF2B-E645-6240-B496-EC74AF070B3D}"/>
              </a:ext>
            </a:extLst>
          </p:cNvPr>
          <p:cNvSpPr txBox="1"/>
          <p:nvPr/>
        </p:nvSpPr>
        <p:spPr>
          <a:xfrm>
            <a:off x="5477764" y="3278792"/>
            <a:ext cx="4326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variables are live at which locations? </a:t>
            </a:r>
          </a:p>
          <a:p>
            <a:endParaRPr lang="en-AU" sz="12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are not?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6676FA-D9F3-5244-8237-C6C8F6FEB995}"/>
              </a:ext>
            </a:extLst>
          </p:cNvPr>
          <p:cNvSpPr/>
          <p:nvPr/>
        </p:nvSpPr>
        <p:spPr>
          <a:xfrm>
            <a:off x="5270500" y="5352000"/>
            <a:ext cx="709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out the set of live variables for each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C711-07A1-724E-8E86-90956D79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9692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altLang="zh-CN"/>
              <a:t>Lattice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6CE70F-00FA-BE4E-9D7C-09A8A89410D3}"/>
              </a:ext>
            </a:extLst>
          </p:cNvPr>
          <p:cNvSpPr/>
          <p:nvPr/>
        </p:nvSpPr>
        <p:spPr>
          <a:xfrm>
            <a:off x="1512180" y="2353439"/>
            <a:ext cx="3227881" cy="2862322"/>
          </a:xfrm>
          <a:prstGeom prst="rect">
            <a:avLst/>
          </a:prstGeom>
          <a:solidFill>
            <a:srgbClr val="FDF5C0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x = input;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while (x&gt;1) {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y = x/2;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if (y&gt;3) x = x-y;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z = x-4;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if (z&gt;0) x = x/2;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z = z-1;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output x;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677D1-AD15-3F4C-BB98-626F231A88CF}"/>
              </a:ext>
            </a:extLst>
          </p:cNvPr>
          <p:cNvSpPr txBox="1"/>
          <p:nvPr/>
        </p:nvSpPr>
        <p:spPr>
          <a:xfrm>
            <a:off x="6177456" y="2179884"/>
            <a:ext cx="2133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>
                <a:latin typeface="Calibri" panose="020F0502020204030204" pitchFamily="34" charset="0"/>
                <a:cs typeface="Calibri" panose="020F0502020204030204" pitchFamily="34" charset="0"/>
              </a:rPr>
              <a:t>L = (2</a:t>
            </a:r>
            <a:r>
              <a:rPr lang="en-AU" sz="2800" baseline="3000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AU" sz="2800" baseline="30000" err="1">
                <a:latin typeface="Calibri" panose="020F0502020204030204" pitchFamily="34" charset="0"/>
                <a:cs typeface="Calibri" panose="020F0502020204030204" pitchFamily="34" charset="0"/>
              </a:rPr>
              <a:t>x,y,z</a:t>
            </a:r>
            <a:r>
              <a:rPr lang="en-AU" sz="2800" baseline="3000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AU" sz="2800">
                <a:latin typeface="Calibri" panose="020F0502020204030204" pitchFamily="34" charset="0"/>
                <a:cs typeface="Calibri" panose="020F0502020204030204" pitchFamily="34" charset="0"/>
              </a:rPr>
              <a:t>, ⊆)</a:t>
            </a:r>
          </a:p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5CF3C1-EAFD-3947-8A18-47C915120E02}"/>
              </a:ext>
            </a:extLst>
          </p:cNvPr>
          <p:cNvGrpSpPr/>
          <p:nvPr/>
        </p:nvGrpSpPr>
        <p:grpSpPr>
          <a:xfrm>
            <a:off x="6004141" y="3290212"/>
            <a:ext cx="2823675" cy="2964917"/>
            <a:chOff x="6120733" y="3416300"/>
            <a:chExt cx="2353994" cy="23477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3F4122-360D-8241-A629-537C410659B1}"/>
                </a:ext>
              </a:extLst>
            </p:cNvPr>
            <p:cNvSpPr txBox="1"/>
            <p:nvPr/>
          </p:nvSpPr>
          <p:spPr>
            <a:xfrm>
              <a:off x="6934200" y="3416300"/>
              <a:ext cx="651879" cy="31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>
                  <a:latin typeface="Calibri" panose="020F0502020204030204" pitchFamily="34" charset="0"/>
                  <a:cs typeface="Calibri" panose="020F0502020204030204" pitchFamily="34" charset="0"/>
                </a:rPr>
                <a:t>{</a:t>
              </a:r>
              <a:r>
                <a:rPr lang="en-AU" sz="2000" err="1">
                  <a:latin typeface="Calibri" panose="020F0502020204030204" pitchFamily="34" charset="0"/>
                  <a:cs typeface="Calibri" panose="020F0502020204030204" pitchFamily="34" charset="0"/>
                </a:rPr>
                <a:t>x,y,z</a:t>
              </a:r>
              <a:r>
                <a:rPr lang="en-AU" sz="2000">
                  <a:latin typeface="Calibri" panose="020F0502020204030204" pitchFamily="34" charset="0"/>
                  <a:cs typeface="Calibri" panose="020F0502020204030204" pitchFamily="34" charset="0"/>
                </a:rPr>
                <a:t>}</a:t>
              </a:r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23C8F5-0ED8-ED4C-AAD9-7A86A36D102C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6477000" y="3733128"/>
              <a:ext cx="783140" cy="30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0674E4-E26D-8644-B383-023DFD3CA9C0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>
            <a:xfrm>
              <a:off x="7260140" y="3733128"/>
              <a:ext cx="10524" cy="269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19C3EE-CABC-DF42-87C2-AB1D4AB2F85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260140" y="3733128"/>
              <a:ext cx="969460" cy="30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46F36A-2DAC-5C42-9442-68C1466D406D}"/>
                </a:ext>
              </a:extLst>
            </p:cNvPr>
            <p:cNvSpPr txBox="1"/>
            <p:nvPr/>
          </p:nvSpPr>
          <p:spPr>
            <a:xfrm>
              <a:off x="6120733" y="4003059"/>
              <a:ext cx="529468" cy="31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>
                  <a:latin typeface="Calibri" panose="020F0502020204030204" pitchFamily="34" charset="0"/>
                  <a:cs typeface="Calibri" panose="020F0502020204030204" pitchFamily="34" charset="0"/>
                </a:rPr>
                <a:t>{</a:t>
              </a:r>
              <a:r>
                <a:rPr lang="en-AU" sz="2000" err="1">
                  <a:latin typeface="Calibri" panose="020F0502020204030204" pitchFamily="34" charset="0"/>
                  <a:cs typeface="Calibri" panose="020F0502020204030204" pitchFamily="34" charset="0"/>
                </a:rPr>
                <a:t>x,y</a:t>
              </a:r>
              <a:r>
                <a:rPr lang="en-AU" sz="2000">
                  <a:latin typeface="Calibri" panose="020F0502020204030204" pitchFamily="34" charset="0"/>
                  <a:cs typeface="Calibri" panose="020F0502020204030204" pitchFamily="34" charset="0"/>
                </a:rPr>
                <a:t>}</a:t>
              </a:r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27E95F-7B40-1D40-BAA0-76028F089D49}"/>
                </a:ext>
              </a:extLst>
            </p:cNvPr>
            <p:cNvSpPr txBox="1"/>
            <p:nvPr/>
          </p:nvSpPr>
          <p:spPr>
            <a:xfrm>
              <a:off x="7017556" y="4003059"/>
              <a:ext cx="506215" cy="31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>
                  <a:latin typeface="Calibri" panose="020F0502020204030204" pitchFamily="34" charset="0"/>
                  <a:cs typeface="Calibri" panose="020F0502020204030204" pitchFamily="34" charset="0"/>
                </a:rPr>
                <a:t>{</a:t>
              </a:r>
              <a:r>
                <a:rPr lang="en-AU" sz="2000" err="1">
                  <a:latin typeface="Calibri" panose="020F0502020204030204" pitchFamily="34" charset="0"/>
                  <a:cs typeface="Calibri" panose="020F0502020204030204" pitchFamily="34" charset="0"/>
                </a:rPr>
                <a:t>y,z</a:t>
              </a:r>
              <a:r>
                <a:rPr lang="en-AU" sz="2000">
                  <a:latin typeface="Calibri" panose="020F0502020204030204" pitchFamily="34" charset="0"/>
                  <a:cs typeface="Calibri" panose="020F0502020204030204" pitchFamily="34" charset="0"/>
                </a:rPr>
                <a:t>}</a:t>
              </a:r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921F86-7722-A04A-8C86-E9DED93D3A7A}"/>
                </a:ext>
              </a:extLst>
            </p:cNvPr>
            <p:cNvSpPr txBox="1"/>
            <p:nvPr/>
          </p:nvSpPr>
          <p:spPr>
            <a:xfrm>
              <a:off x="7957286" y="4003059"/>
              <a:ext cx="517441" cy="31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>
                  <a:latin typeface="Calibri" panose="020F0502020204030204" pitchFamily="34" charset="0"/>
                  <a:cs typeface="Calibri" panose="020F0502020204030204" pitchFamily="34" charset="0"/>
                </a:rPr>
                <a:t>{</a:t>
              </a:r>
              <a:r>
                <a:rPr lang="en-AU" sz="2000" err="1">
                  <a:latin typeface="Calibri" panose="020F0502020204030204" pitchFamily="34" charset="0"/>
                  <a:cs typeface="Calibri" panose="020F0502020204030204" pitchFamily="34" charset="0"/>
                </a:rPr>
                <a:t>x,z</a:t>
              </a:r>
              <a:r>
                <a:rPr lang="en-AU" sz="2000">
                  <a:latin typeface="Calibri" panose="020F0502020204030204" pitchFamily="34" charset="0"/>
                  <a:cs typeface="Calibri" panose="020F0502020204030204" pitchFamily="34" charset="0"/>
                </a:rPr>
                <a:t>}</a:t>
              </a:r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4F6586-E48C-0E42-A264-9F386A6226DB}"/>
                </a:ext>
              </a:extLst>
            </p:cNvPr>
            <p:cNvSpPr txBox="1"/>
            <p:nvPr/>
          </p:nvSpPr>
          <p:spPr>
            <a:xfrm>
              <a:off x="6196876" y="4770814"/>
              <a:ext cx="379795" cy="31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>
                  <a:latin typeface="Calibri" panose="020F0502020204030204" pitchFamily="34" charset="0"/>
                  <a:cs typeface="Calibri" panose="020F0502020204030204" pitchFamily="34" charset="0"/>
                </a:rPr>
                <a:t>{x}</a:t>
              </a:r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C1EBE7-A44D-5445-B1D3-E0F9C056A684}"/>
                </a:ext>
              </a:extLst>
            </p:cNvPr>
            <p:cNvSpPr txBox="1"/>
            <p:nvPr/>
          </p:nvSpPr>
          <p:spPr>
            <a:xfrm>
              <a:off x="7082061" y="4770814"/>
              <a:ext cx="383804" cy="31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>
                  <a:latin typeface="Calibri" panose="020F0502020204030204" pitchFamily="34" charset="0"/>
                  <a:cs typeface="Calibri" panose="020F0502020204030204" pitchFamily="34" charset="0"/>
                </a:rPr>
                <a:t>{y}</a:t>
              </a:r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81C585-D5AC-8A49-9883-C4AC87CA6BCE}"/>
                </a:ext>
              </a:extLst>
            </p:cNvPr>
            <p:cNvSpPr txBox="1"/>
            <p:nvPr/>
          </p:nvSpPr>
          <p:spPr>
            <a:xfrm>
              <a:off x="8049455" y="4770814"/>
              <a:ext cx="371777" cy="31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>
                  <a:latin typeface="Calibri" panose="020F0502020204030204" pitchFamily="34" charset="0"/>
                  <a:cs typeface="Calibri" panose="020F0502020204030204" pitchFamily="34" charset="0"/>
                </a:rPr>
                <a:t>{z}</a:t>
              </a:r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6D4BC1-E173-3E4C-9C7C-1441BECACFFC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>
              <a:off x="6385467" y="4319887"/>
              <a:ext cx="1306" cy="450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B19CC08-85CB-9F4B-8A23-E45F7C261AFD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6385467" y="4319887"/>
              <a:ext cx="888497" cy="450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0FBB1A-33DB-3C4B-B131-48B7EA76CB95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270664" y="4319887"/>
              <a:ext cx="3300" cy="450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52B6B4C-2651-1047-B4DB-5CBFC770B907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7270664" y="4319887"/>
              <a:ext cx="964680" cy="450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F0EE2CF-6D9D-0B45-AD72-9B8EBC534244}"/>
                </a:ext>
              </a:extLst>
            </p:cNvPr>
            <p:cNvCxnSpPr>
              <a:stCxn id="18" idx="0"/>
              <a:endCxn id="17" idx="2"/>
            </p:cNvCxnSpPr>
            <p:nvPr/>
          </p:nvCxnSpPr>
          <p:spPr>
            <a:xfrm flipV="1">
              <a:off x="6386773" y="4319887"/>
              <a:ext cx="1829234" cy="450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5F025C-10D6-E542-A325-1906EC96222D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8216007" y="4319887"/>
              <a:ext cx="19337" cy="450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D395DD-69EF-E949-B064-F915130E49EB}"/>
                </a:ext>
              </a:extLst>
            </p:cNvPr>
            <p:cNvSpPr txBox="1"/>
            <p:nvPr/>
          </p:nvSpPr>
          <p:spPr>
            <a:xfrm>
              <a:off x="7154571" y="5447248"/>
              <a:ext cx="287585" cy="31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>
                  <a:latin typeface="Calibri" panose="020F0502020204030204" pitchFamily="34" charset="0"/>
                  <a:cs typeface="Calibri" panose="020F0502020204030204" pitchFamily="34" charset="0"/>
                </a:rPr>
                <a:t>∅</a:t>
              </a:r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164CB9-5DA2-F045-AA7F-E95D63939BF7}"/>
                </a:ext>
              </a:extLst>
            </p:cNvPr>
            <p:cNvCxnSpPr>
              <a:stCxn id="18" idx="2"/>
              <a:endCxn id="35" idx="0"/>
            </p:cNvCxnSpPr>
            <p:nvPr/>
          </p:nvCxnSpPr>
          <p:spPr>
            <a:xfrm>
              <a:off x="6386773" y="5087642"/>
              <a:ext cx="911591" cy="359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1762E3-442C-7247-9DAF-B091B82077E3}"/>
                </a:ext>
              </a:extLst>
            </p:cNvPr>
            <p:cNvCxnSpPr>
              <a:cxnSpLocks/>
              <a:stCxn id="19" idx="2"/>
              <a:endCxn id="35" idx="0"/>
            </p:cNvCxnSpPr>
            <p:nvPr/>
          </p:nvCxnSpPr>
          <p:spPr>
            <a:xfrm>
              <a:off x="7273964" y="5087642"/>
              <a:ext cx="24400" cy="359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D04D5A-CE00-2B4C-8955-754180B45DCC}"/>
                </a:ext>
              </a:extLst>
            </p:cNvPr>
            <p:cNvCxnSpPr>
              <a:stCxn id="20" idx="2"/>
              <a:endCxn id="35" idx="0"/>
            </p:cNvCxnSpPr>
            <p:nvPr/>
          </p:nvCxnSpPr>
          <p:spPr>
            <a:xfrm flipH="1">
              <a:off x="7298364" y="5087642"/>
              <a:ext cx="936980" cy="359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B6EBCB-F884-434F-B02C-EA8639934EB4}"/>
              </a:ext>
            </a:extLst>
          </p:cNvPr>
          <p:cNvCxnSpPr>
            <a:cxnSpLocks/>
          </p:cNvCxnSpPr>
          <p:nvPr/>
        </p:nvCxnSpPr>
        <p:spPr>
          <a:xfrm>
            <a:off x="10096500" y="3896936"/>
            <a:ext cx="0" cy="142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86E1214-6B66-4D4A-B340-A67745CC4FD2}"/>
              </a:ext>
            </a:extLst>
          </p:cNvPr>
          <p:cNvCxnSpPr>
            <a:cxnSpLocks/>
            <a:stCxn id="51" idx="2"/>
            <a:endCxn id="7" idx="3"/>
          </p:cNvCxnSpPr>
          <p:nvPr/>
        </p:nvCxnSpPr>
        <p:spPr>
          <a:xfrm flipH="1">
            <a:off x="7761860" y="3290212"/>
            <a:ext cx="1178583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7BD2257-5E20-6C44-A428-3B7709064A0B}"/>
              </a:ext>
            </a:extLst>
          </p:cNvPr>
          <p:cNvSpPr txBox="1"/>
          <p:nvPr/>
        </p:nvSpPr>
        <p:spPr>
          <a:xfrm>
            <a:off x="8207133" y="2920880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trivial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answer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6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C711-07A1-724E-8E86-90956D79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8092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altLang="zh-CN"/>
              <a:t>control</a:t>
            </a:r>
            <a:r>
              <a:rPr lang="zh-CN" altLang="en-US"/>
              <a:t> </a:t>
            </a:r>
            <a:r>
              <a:rPr lang="en-US" altLang="zh-CN"/>
              <a:t>flow</a:t>
            </a:r>
            <a:r>
              <a:rPr lang="zh-CN" altLang="en-US"/>
              <a:t> </a:t>
            </a:r>
            <a:r>
              <a:rPr lang="en-US" altLang="zh-CN"/>
              <a:t>graph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CDE0D-5C75-3B41-B3A0-88F6FEDA0EB7}"/>
              </a:ext>
            </a:extLst>
          </p:cNvPr>
          <p:cNvSpPr/>
          <p:nvPr/>
        </p:nvSpPr>
        <p:spPr>
          <a:xfrm>
            <a:off x="2800795" y="3756000"/>
            <a:ext cx="2946400" cy="2862322"/>
          </a:xfrm>
          <a:prstGeom prst="rect">
            <a:avLst/>
          </a:prstGeom>
          <a:solidFill>
            <a:srgbClr val="FDF5C0"/>
          </a:solidFill>
        </p:spPr>
        <p:txBody>
          <a:bodyPr wrap="square">
            <a:spAutoFit/>
          </a:bodyPr>
          <a:lstStyle/>
          <a:p>
            <a:r>
              <a:rPr lang="en-AU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err="1"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x = input;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while (x&gt;1) {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y = x/2;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if (y&gt;3) x = x-y;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z = x-4;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if (z&gt;0) x = x/2;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	z = z-1;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output x;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F8386AF-3E74-EF47-8DAA-67C68822A6F9}"/>
              </a:ext>
            </a:extLst>
          </p:cNvPr>
          <p:cNvGrpSpPr/>
          <p:nvPr/>
        </p:nvGrpSpPr>
        <p:grpSpPr>
          <a:xfrm>
            <a:off x="1588830" y="1655808"/>
            <a:ext cx="9396670" cy="4884692"/>
            <a:chOff x="3220007" y="2057390"/>
            <a:chExt cx="8372034" cy="488469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18840E-25F1-B041-A8CF-C423C6390141}"/>
                </a:ext>
              </a:extLst>
            </p:cNvPr>
            <p:cNvGrpSpPr/>
            <p:nvPr/>
          </p:nvGrpSpPr>
          <p:grpSpPr>
            <a:xfrm>
              <a:off x="3220007" y="2057390"/>
              <a:ext cx="8372034" cy="4572518"/>
              <a:chOff x="3321607" y="2112139"/>
              <a:chExt cx="8372034" cy="457251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C7F0D7-B36E-584D-B89C-9074DECF3E88}"/>
                  </a:ext>
                </a:extLst>
              </p:cNvPr>
              <p:cNvSpPr txBox="1"/>
              <p:nvPr/>
            </p:nvSpPr>
            <p:spPr>
              <a:xfrm>
                <a:off x="3321607" y="2123808"/>
                <a:ext cx="132440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zh-CN" altLang="en-US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zh-CN" altLang="en-US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input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81EA19-8BEF-5B46-95CC-5A24E5E30EF8}"/>
                  </a:ext>
                </a:extLst>
              </p:cNvPr>
              <p:cNvSpPr txBox="1"/>
              <p:nvPr/>
            </p:nvSpPr>
            <p:spPr>
              <a:xfrm>
                <a:off x="5210625" y="2123808"/>
                <a:ext cx="1631299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while</a:t>
                </a:r>
                <a:r>
                  <a:rPr lang="zh-CN" altLang="en-US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AU">
                    <a:latin typeface="Consolas" panose="020B0609020204030204" pitchFamily="49" charset="0"/>
                    <a:cs typeface="Consolas" panose="020B0609020204030204" pitchFamily="49" charset="0"/>
                  </a:rPr>
                  <a:t>x &gt; 1</a:t>
                </a:r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46550-FC36-EE42-9638-56759ED27288}"/>
                  </a:ext>
                </a:extLst>
              </p:cNvPr>
              <p:cNvSpPr txBox="1"/>
              <p:nvPr/>
            </p:nvSpPr>
            <p:spPr>
              <a:xfrm>
                <a:off x="7112029" y="2123808"/>
                <a:ext cx="1071127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latin typeface="Consolas" panose="020B0609020204030204" pitchFamily="49" charset="0"/>
                    <a:cs typeface="Consolas" panose="020B0609020204030204" pitchFamily="49" charset="0"/>
                  </a:rPr>
                  <a:t>y = x/2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0808D0-E224-8C46-9BF8-F6BE28E5F53C}"/>
                  </a:ext>
                </a:extLst>
              </p:cNvPr>
              <p:cNvSpPr txBox="1"/>
              <p:nvPr/>
            </p:nvSpPr>
            <p:spPr>
              <a:xfrm>
                <a:off x="8677316" y="2112139"/>
                <a:ext cx="1451038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zh-CN" altLang="en-US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AU">
                    <a:latin typeface="Consolas" panose="020B0609020204030204" pitchFamily="49" charset="0"/>
                    <a:cs typeface="Consolas" panose="020B0609020204030204" pitchFamily="49" charset="0"/>
                  </a:rPr>
                  <a:t>y &gt; 3</a:t>
                </a:r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490780-E326-1B4C-BBC1-BD0774778044}"/>
                  </a:ext>
                </a:extLst>
              </p:cNvPr>
              <p:cNvSpPr txBox="1"/>
              <p:nvPr/>
            </p:nvSpPr>
            <p:spPr>
              <a:xfrm>
                <a:off x="10622514" y="2112139"/>
                <a:ext cx="1071127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latin typeface="Consolas" panose="020B0609020204030204" pitchFamily="49" charset="0"/>
                    <a:cs typeface="Consolas" panose="020B0609020204030204" pitchFamily="49" charset="0"/>
                  </a:rPr>
                  <a:t>x = x-y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D0E8F2-5FB3-B141-85BC-51C24973A374}"/>
                  </a:ext>
                </a:extLst>
              </p:cNvPr>
              <p:cNvSpPr txBox="1"/>
              <p:nvPr/>
            </p:nvSpPr>
            <p:spPr>
              <a:xfrm>
                <a:off x="3321607" y="3016580"/>
                <a:ext cx="132440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err="1">
                    <a:latin typeface="Consolas" panose="020B0609020204030204" pitchFamily="49" charset="0"/>
                    <a:cs typeface="Consolas" panose="020B0609020204030204" pitchFamily="49" charset="0"/>
                  </a:rPr>
                  <a:t>var</a:t>
                </a:r>
                <a:r>
                  <a:rPr lang="en-AU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AU" err="1">
                    <a:latin typeface="Consolas" panose="020B0609020204030204" pitchFamily="49" charset="0"/>
                    <a:cs typeface="Consolas" panose="020B0609020204030204" pitchFamily="49" charset="0"/>
                  </a:rPr>
                  <a:t>x,y,z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656F89-36B5-6646-A8E1-DCF33252F180}"/>
                  </a:ext>
                </a:extLst>
              </p:cNvPr>
              <p:cNvSpPr txBox="1"/>
              <p:nvPr/>
            </p:nvSpPr>
            <p:spPr>
              <a:xfrm>
                <a:off x="8867271" y="2988270"/>
                <a:ext cx="1071127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latin typeface="Consolas" panose="020B0609020204030204" pitchFamily="49" charset="0"/>
                    <a:cs typeface="Consolas" panose="020B0609020204030204" pitchFamily="49" charset="0"/>
                  </a:rPr>
                  <a:t>z = x-4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94702-F371-7F47-B630-A77153FA63D4}"/>
                  </a:ext>
                </a:extLst>
              </p:cNvPr>
              <p:cNvSpPr txBox="1"/>
              <p:nvPr/>
            </p:nvSpPr>
            <p:spPr>
              <a:xfrm>
                <a:off x="8993907" y="3854939"/>
                <a:ext cx="817853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latin typeface="Consolas" panose="020B0609020204030204" pitchFamily="49" charset="0"/>
                    <a:cs typeface="Consolas" panose="020B0609020204030204" pitchFamily="49" charset="0"/>
                  </a:rPr>
                  <a:t>z &gt; 0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F7B813-6F4E-F349-85D2-3DDE882F0BF2}"/>
                  </a:ext>
                </a:extLst>
              </p:cNvPr>
              <p:cNvSpPr txBox="1"/>
              <p:nvPr/>
            </p:nvSpPr>
            <p:spPr>
              <a:xfrm>
                <a:off x="10347323" y="3861778"/>
                <a:ext cx="1071127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latin typeface="Consolas" panose="020B0609020204030204" pitchFamily="49" charset="0"/>
                    <a:cs typeface="Consolas" panose="020B0609020204030204" pitchFamily="49" charset="0"/>
                  </a:rPr>
                  <a:t>x = x/2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6FF1B1-82FB-B24A-B7A7-00CDD5CF4BE9}"/>
                  </a:ext>
                </a:extLst>
              </p:cNvPr>
              <p:cNvSpPr txBox="1"/>
              <p:nvPr/>
            </p:nvSpPr>
            <p:spPr>
              <a:xfrm>
                <a:off x="8867271" y="4747550"/>
                <a:ext cx="1071127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latin typeface="Consolas" panose="020B0609020204030204" pitchFamily="49" charset="0"/>
                    <a:cs typeface="Consolas" panose="020B0609020204030204" pitchFamily="49" charset="0"/>
                  </a:rPr>
                  <a:t>z = z-1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67EB0E-1391-DD4A-ACAF-205EEF0A4FFB}"/>
                  </a:ext>
                </a:extLst>
              </p:cNvPr>
              <p:cNvSpPr txBox="1"/>
              <p:nvPr/>
            </p:nvSpPr>
            <p:spPr>
              <a:xfrm>
                <a:off x="8803951" y="5633322"/>
                <a:ext cx="1197764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>
                    <a:latin typeface="Consolas" panose="020B0609020204030204" pitchFamily="49" charset="0"/>
                    <a:cs typeface="Consolas" panose="020B0609020204030204" pitchFamily="49" charset="0"/>
                  </a:rPr>
                  <a:t>output x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50FFDBD-DB50-8240-BDC0-A7245B5261DB}"/>
                  </a:ext>
                </a:extLst>
              </p:cNvPr>
              <p:cNvSpPr/>
              <p:nvPr/>
            </p:nvSpPr>
            <p:spPr>
              <a:xfrm>
                <a:off x="3882208" y="4042691"/>
                <a:ext cx="203200" cy="184666"/>
              </a:xfrm>
              <a:prstGeom prst="ellipse">
                <a:avLst/>
              </a:prstGeom>
              <a:gradFill>
                <a:gsLst>
                  <a:gs pos="61000">
                    <a:schemeClr val="accent2">
                      <a:lumMod val="75000"/>
                    </a:schemeClr>
                  </a:gs>
                  <a:gs pos="100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EC7032F-DDFC-7B4B-A4F4-2A9021D7804B}"/>
                  </a:ext>
                </a:extLst>
              </p:cNvPr>
              <p:cNvSpPr/>
              <p:nvPr/>
            </p:nvSpPr>
            <p:spPr>
              <a:xfrm>
                <a:off x="9301233" y="6499991"/>
                <a:ext cx="203200" cy="184666"/>
              </a:xfrm>
              <a:prstGeom prst="ellipse">
                <a:avLst/>
              </a:prstGeom>
              <a:gradFill>
                <a:gsLst>
                  <a:gs pos="61000">
                    <a:schemeClr val="accent2">
                      <a:lumMod val="75000"/>
                    </a:schemeClr>
                  </a:gs>
                  <a:gs pos="100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9DCA39B-D06A-BD4A-95A1-087A45359B0C}"/>
                  </a:ext>
                </a:extLst>
              </p:cNvPr>
              <p:cNvCxnSpPr>
                <a:cxnSpLocks/>
                <a:stCxn id="17" idx="0"/>
                <a:endCxn id="11" idx="2"/>
              </p:cNvCxnSpPr>
              <p:nvPr/>
            </p:nvCxnSpPr>
            <p:spPr>
              <a:xfrm flipV="1">
                <a:off x="3983808" y="3385912"/>
                <a:ext cx="0" cy="656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DD4312A-F6E2-5F48-9BA7-763A86C6DB66}"/>
                  </a:ext>
                </a:extLst>
              </p:cNvPr>
              <p:cNvCxnSpPr>
                <a:cxnSpLocks/>
                <a:stCxn id="11" idx="0"/>
                <a:endCxn id="5" idx="2"/>
              </p:cNvCxnSpPr>
              <p:nvPr/>
            </p:nvCxnSpPr>
            <p:spPr>
              <a:xfrm flipV="1">
                <a:off x="3983808" y="2493140"/>
                <a:ext cx="0" cy="523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F491D6D-3ADF-3A45-80BC-805D21411EBB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4646009" y="2308474"/>
                <a:ext cx="5646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4F09D1E-77F2-C44A-9763-2BA7B48BDF9D}"/>
                  </a:ext>
                </a:extLst>
              </p:cNvPr>
              <p:cNvCxnSpPr>
                <a:stCxn id="6" idx="3"/>
                <a:endCxn id="8" idx="1"/>
              </p:cNvCxnSpPr>
              <p:nvPr/>
            </p:nvCxnSpPr>
            <p:spPr>
              <a:xfrm>
                <a:off x="6841924" y="2308474"/>
                <a:ext cx="270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B83D4A3-B5DF-B744-AD64-904A7C383165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 flipV="1">
                <a:off x="8183156" y="2296805"/>
                <a:ext cx="494160" cy="11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FE9BFA8-9A56-6046-94DE-F13A676EE4BB}"/>
                  </a:ext>
                </a:extLst>
              </p:cNvPr>
              <p:cNvCxnSpPr>
                <a:stCxn id="9" idx="3"/>
                <a:endCxn id="10" idx="1"/>
              </p:cNvCxnSpPr>
              <p:nvPr/>
            </p:nvCxnSpPr>
            <p:spPr>
              <a:xfrm>
                <a:off x="10128354" y="2296805"/>
                <a:ext cx="494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000C2DA-7A07-504F-888F-73C859A6FF6D}"/>
                  </a:ext>
                </a:extLst>
              </p:cNvPr>
              <p:cNvCxnSpPr>
                <a:stCxn id="9" idx="2"/>
                <a:endCxn id="12" idx="0"/>
              </p:cNvCxnSpPr>
              <p:nvPr/>
            </p:nvCxnSpPr>
            <p:spPr>
              <a:xfrm>
                <a:off x="9402835" y="2481471"/>
                <a:ext cx="0" cy="506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3FA3533-DCEA-AC41-A042-4E97EA47BC36}"/>
                  </a:ext>
                </a:extLst>
              </p:cNvPr>
              <p:cNvCxnSpPr>
                <a:stCxn id="12" idx="2"/>
                <a:endCxn id="13" idx="0"/>
              </p:cNvCxnSpPr>
              <p:nvPr/>
            </p:nvCxnSpPr>
            <p:spPr>
              <a:xfrm flipH="1">
                <a:off x="9402834" y="3357602"/>
                <a:ext cx="1" cy="4973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79C7CE7-3808-3344-94B2-AFDEC69C6842}"/>
                  </a:ext>
                </a:extLst>
              </p:cNvPr>
              <p:cNvCxnSpPr>
                <a:stCxn id="13" idx="2"/>
                <a:endCxn id="15" idx="0"/>
              </p:cNvCxnSpPr>
              <p:nvPr/>
            </p:nvCxnSpPr>
            <p:spPr>
              <a:xfrm>
                <a:off x="9402834" y="4224271"/>
                <a:ext cx="1" cy="5232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5BA1018-33E3-2E4E-A6A6-26954A497587}"/>
                  </a:ext>
                </a:extLst>
              </p:cNvPr>
              <p:cNvCxnSpPr>
                <a:stCxn id="13" idx="3"/>
                <a:endCxn id="14" idx="1"/>
              </p:cNvCxnSpPr>
              <p:nvPr/>
            </p:nvCxnSpPr>
            <p:spPr>
              <a:xfrm>
                <a:off x="9811760" y="4039605"/>
                <a:ext cx="535563" cy="6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461983C1-6D5D-4242-B8F9-C405726519CC}"/>
                  </a:ext>
                </a:extLst>
              </p:cNvPr>
              <p:cNvCxnSpPr>
                <a:stCxn id="14" idx="2"/>
                <a:endCxn id="15" idx="3"/>
              </p:cNvCxnSpPr>
              <p:nvPr/>
            </p:nvCxnSpPr>
            <p:spPr>
              <a:xfrm rot="5400000">
                <a:off x="10060090" y="4109419"/>
                <a:ext cx="701106" cy="944489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>
                <a:extLst>
                  <a:ext uri="{FF2B5EF4-FFF2-40B4-BE49-F238E27FC236}">
                    <a16:creationId xmlns:a16="http://schemas.microsoft.com/office/drawing/2014/main" id="{962E4633-E5DD-E543-A8DE-6FB2DD014261}"/>
                  </a:ext>
                </a:extLst>
              </p:cNvPr>
              <p:cNvCxnSpPr>
                <a:stCxn id="10" idx="2"/>
                <a:endCxn id="12" idx="3"/>
              </p:cNvCxnSpPr>
              <p:nvPr/>
            </p:nvCxnSpPr>
            <p:spPr>
              <a:xfrm rot="5400000">
                <a:off x="10202506" y="2217363"/>
                <a:ext cx="691465" cy="1219680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414BE1A-33F8-0D4A-819B-4A76D364BB63}"/>
                  </a:ext>
                </a:extLst>
              </p:cNvPr>
              <p:cNvCxnSpPr>
                <a:stCxn id="15" idx="2"/>
                <a:endCxn id="16" idx="0"/>
              </p:cNvCxnSpPr>
              <p:nvPr/>
            </p:nvCxnSpPr>
            <p:spPr>
              <a:xfrm flipH="1">
                <a:off x="9402833" y="5116882"/>
                <a:ext cx="2" cy="516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8122CA7-C8F1-2745-A03C-9B88503D8734}"/>
                  </a:ext>
                </a:extLst>
              </p:cNvPr>
              <p:cNvCxnSpPr>
                <a:stCxn id="16" idx="2"/>
                <a:endCxn id="18" idx="0"/>
              </p:cNvCxnSpPr>
              <p:nvPr/>
            </p:nvCxnSpPr>
            <p:spPr>
              <a:xfrm>
                <a:off x="9402833" y="6002654"/>
                <a:ext cx="0" cy="4973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19074D2-0557-F740-9D5A-900658F3F903}"/>
                </a:ext>
              </a:extLst>
            </p:cNvPr>
            <p:cNvSpPr txBox="1"/>
            <p:nvPr/>
          </p:nvSpPr>
          <p:spPr>
            <a:xfrm>
              <a:off x="3481964" y="415758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entry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58F6E0-E68B-9D4A-A821-1E2F150672DE}"/>
                </a:ext>
              </a:extLst>
            </p:cNvPr>
            <p:cNvSpPr txBox="1"/>
            <p:nvPr/>
          </p:nvSpPr>
          <p:spPr>
            <a:xfrm>
              <a:off x="8968325" y="65727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exit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76875BF-B391-9F42-A665-FECAC74F201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818470" y="2048781"/>
            <a:ext cx="2994746" cy="242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4F818656-CB92-BD46-A8D7-A6E754BBEF2B}"/>
              </a:ext>
            </a:extLst>
          </p:cNvPr>
          <p:cNvCxnSpPr>
            <a:stCxn id="6" idx="2"/>
            <a:endCxn id="16" idx="1"/>
          </p:cNvCxnSpPr>
          <p:nvPr/>
        </p:nvCxnSpPr>
        <p:spPr>
          <a:xfrm rot="16200000" flipH="1">
            <a:off x="4520907" y="2140417"/>
            <a:ext cx="3324848" cy="311763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2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C711-07A1-724E-8E86-90956D79332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/>
              <a:t>setting</a:t>
            </a:r>
            <a:r>
              <a:rPr lang="zh-CN" altLang="en-US"/>
              <a:t> </a:t>
            </a:r>
            <a:r>
              <a:rPr lang="en-US" altLang="zh-CN"/>
              <a:t>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DFB1-EB0B-804F-A17C-D7D49C0E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618" y="2644941"/>
            <a:ext cx="8347964" cy="3101983"/>
          </a:xfrm>
        </p:spPr>
        <p:txBody>
          <a:bodyPr>
            <a:normAutofit/>
          </a:bodyPr>
          <a:lstStyle/>
          <a:p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zh-CN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20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AU" sz="220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denote</a:t>
            </a:r>
            <a:r>
              <a:rPr lang="zh-CN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zh-CN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zh-CN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live</a:t>
            </a:r>
            <a:r>
              <a:rPr lang="zh-CN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zh-CN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zh-CN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zh-CN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(pre-state</a:t>
            </a:r>
            <a:r>
              <a:rPr lang="zh-CN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v)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AU" sz="2200" err="1">
                <a:latin typeface="Calibri" panose="020F0502020204030204" pitchFamily="34" charset="0"/>
                <a:cs typeface="Calibri" panose="020F0502020204030204" pitchFamily="34" charset="0"/>
              </a:rPr>
              <a:t>oin</a:t>
            </a:r>
            <a:r>
              <a:rPr lang="en-AU" sz="22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AU" sz="2200">
                <a:latin typeface="Calibri" panose="020F0502020204030204" pitchFamily="34" charset="0"/>
                <a:cs typeface="Calibri" panose="020F0502020204030204" pitchFamily="34" charset="0"/>
              </a:rPr>
              <a:t>) = ∪ </a:t>
            </a:r>
            <a:r>
              <a:rPr lang="en-AU" sz="2200" baseline="-25000">
                <a:latin typeface="Calibri" panose="020F0502020204030204" pitchFamily="34" charset="0"/>
                <a:cs typeface="Calibri" panose="020F0502020204030204" pitchFamily="34" charset="0"/>
              </a:rPr>
              <a:t>w∈ </a:t>
            </a:r>
            <a:r>
              <a:rPr lang="en-AU" sz="2200" baseline="-25000" err="1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AU" sz="2200" baseline="-25000">
                <a:latin typeface="Calibri" panose="020F0502020204030204" pitchFamily="34" charset="0"/>
                <a:cs typeface="Calibri" panose="020F0502020204030204" pitchFamily="34" charset="0"/>
              </a:rPr>
              <a:t>(v) </a:t>
            </a:r>
            <a:r>
              <a:rPr lang="en-AU" sz="220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AU" sz="220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8B65-7B42-AA41-966E-578950F988FB}"/>
              </a:ext>
            </a:extLst>
          </p:cNvPr>
          <p:cNvGrpSpPr/>
          <p:nvPr/>
        </p:nvGrpSpPr>
        <p:grpSpPr>
          <a:xfrm>
            <a:off x="7845072" y="3826601"/>
            <a:ext cx="2514310" cy="1755976"/>
            <a:chOff x="6956072" y="3429000"/>
            <a:chExt cx="2514310" cy="17559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3F9EF-1322-BE40-A9F0-B740E9C8E373}"/>
                </a:ext>
              </a:extLst>
            </p:cNvPr>
            <p:cNvSpPr txBox="1"/>
            <p:nvPr/>
          </p:nvSpPr>
          <p:spPr>
            <a:xfrm>
              <a:off x="7967006" y="4815644"/>
              <a:ext cx="492443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/>
                <a:t>w</a:t>
              </a:r>
              <a:r>
                <a:rPr lang="en-AU" baseline="-25000"/>
                <a:t>2</a:t>
              </a:r>
              <a:r>
                <a:rPr lang="en-AU"/>
                <a:t> 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F130EC-29F7-774E-8F1B-FD1D7F0290CC}"/>
                </a:ext>
              </a:extLst>
            </p:cNvPr>
            <p:cNvSpPr txBox="1"/>
            <p:nvPr/>
          </p:nvSpPr>
          <p:spPr>
            <a:xfrm>
              <a:off x="6956072" y="4446312"/>
              <a:ext cx="492443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/>
                <a:t>w</a:t>
              </a:r>
              <a:r>
                <a:rPr lang="en-AU" baseline="-25000"/>
                <a:t>1</a:t>
              </a:r>
              <a:r>
                <a:rPr lang="en-AU"/>
                <a:t> 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BC7EB-543C-9C43-91C6-2A88CACEFAB3}"/>
                </a:ext>
              </a:extLst>
            </p:cNvPr>
            <p:cNvSpPr txBox="1"/>
            <p:nvPr/>
          </p:nvSpPr>
          <p:spPr>
            <a:xfrm>
              <a:off x="8977940" y="4457834"/>
              <a:ext cx="492442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/>
                <a:t>w</a:t>
              </a:r>
              <a:r>
                <a:rPr lang="en-US" altLang="zh-CN" baseline="-25000"/>
                <a:t>n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EB026D-E844-5D4D-9B47-4A699074CE5A}"/>
                </a:ext>
              </a:extLst>
            </p:cNvPr>
            <p:cNvSpPr txBox="1"/>
            <p:nvPr/>
          </p:nvSpPr>
          <p:spPr>
            <a:xfrm>
              <a:off x="8057575" y="3429000"/>
              <a:ext cx="311304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22EBEFE-5E56-5342-9BE3-8142CECB228B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 flipH="1">
              <a:off x="7202294" y="3798332"/>
              <a:ext cx="1010933" cy="6479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DF0765-658A-AC4C-882F-EBA895BBF239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8213227" y="3798332"/>
              <a:ext cx="1010934" cy="659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D64D08-B76D-624B-9950-1DD45D3E801F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>
            <a:xfrm>
              <a:off x="8213227" y="3798332"/>
              <a:ext cx="1" cy="1017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62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C711-07A1-724E-8E86-90956D79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036" y="218067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altLang="zh-CN"/>
              <a:t>constraints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DFB1-EB0B-804F-A17C-D7D49C0E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236" y="1406787"/>
            <a:ext cx="8309864" cy="5054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exit node: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AU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⟦exit⟧ =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oin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(v) ∪ ∅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∅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condition: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(E)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while(E)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oin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(v) ∪ </a:t>
            </a:r>
            <a:r>
              <a:rPr lang="en-A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vars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(E)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⟧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join(v)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∪ </a:t>
            </a:r>
            <a:r>
              <a:rPr lang="en-A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vars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(E)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assignment: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(join(v)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{x})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∪ </a:t>
            </a:r>
            <a:r>
              <a:rPr lang="en-A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vars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(E)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declaration: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AU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, ...,</a:t>
            </a:r>
            <a:r>
              <a:rPr lang="en-AU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AU" sz="22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AU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⟧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join(v)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AU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, ...,</a:t>
            </a:r>
            <a:r>
              <a:rPr lang="en-AU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AU" sz="22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AU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node: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⟦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⟧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join(v)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2D65C-B218-1548-B4D3-7F73575B2755}"/>
              </a:ext>
            </a:extLst>
          </p:cNvPr>
          <p:cNvSpPr txBox="1"/>
          <p:nvPr/>
        </p:nvSpPr>
        <p:spPr>
          <a:xfrm>
            <a:off x="6474968" y="1930400"/>
            <a:ext cx="4819204" cy="40011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(E)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occurring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(being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read)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77705-8ABE-CD46-95B1-A387D333AE79}"/>
              </a:ext>
            </a:extLst>
          </p:cNvPr>
          <p:cNvSpPr txBox="1"/>
          <p:nvPr/>
        </p:nvSpPr>
        <p:spPr>
          <a:xfrm>
            <a:off x="6373466" y="5893516"/>
            <a:ext cx="4920706" cy="40011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/>
              <a:t>right</a:t>
            </a:r>
            <a:r>
              <a:rPr lang="zh-CN" altLang="en-US"/>
              <a:t> </a:t>
            </a:r>
            <a:r>
              <a:rPr lang="en-US" altLang="zh-CN"/>
              <a:t>hand</a:t>
            </a:r>
            <a:r>
              <a:rPr lang="zh-CN" altLang="en-US"/>
              <a:t> </a:t>
            </a:r>
            <a:r>
              <a:rPr lang="en-US" altLang="zh-CN"/>
              <a:t>side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each</a:t>
            </a:r>
            <a:r>
              <a:rPr lang="zh-CN" altLang="en-US"/>
              <a:t> </a:t>
            </a:r>
            <a:r>
              <a:rPr lang="en-US" altLang="zh-CN"/>
              <a:t>equation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monotonic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568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{70F62DCC-6456-2F4D-9093-85E634F70FCD}tf16401378</Template>
  <TotalTime>0</TotalTime>
  <Words>2210</Words>
  <Application>Microsoft Office PowerPoint</Application>
  <PresentationFormat>Widescreen</PresentationFormat>
  <Paragraphs>363</Paragraphs>
  <Slides>27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Parcel</vt:lpstr>
      <vt:lpstr>Sparse Interprocedural  Dataflow Analysis</vt:lpstr>
      <vt:lpstr>PowerPoint Presentation</vt:lpstr>
      <vt:lpstr>1.Data Flow Analysis Basics</vt:lpstr>
      <vt:lpstr>Data Flow Analysis Examples</vt:lpstr>
      <vt:lpstr>Live variables analysis</vt:lpstr>
      <vt:lpstr>Lattice</vt:lpstr>
      <vt:lpstr>control flow graph</vt:lpstr>
      <vt:lpstr>setting up</vt:lpstr>
      <vt:lpstr>constraints</vt:lpstr>
      <vt:lpstr>computing (least) fixed point</vt:lpstr>
      <vt:lpstr>optimization based on analysis </vt:lpstr>
      <vt:lpstr>two kinds of problems</vt:lpstr>
      <vt:lpstr>May vs. must</vt:lpstr>
      <vt:lpstr>2. Precise interprocedural analysis via graph reachability</vt:lpstr>
      <vt:lpstr>IFDS Framework</vt:lpstr>
      <vt:lpstr>Edges in supergraph</vt:lpstr>
      <vt:lpstr>PowerPoint Presentation</vt:lpstr>
      <vt:lpstr>An instance IP of IFDS problem</vt:lpstr>
      <vt:lpstr>MVP solution to IP</vt:lpstr>
      <vt:lpstr>IFDS Problems </vt:lpstr>
      <vt:lpstr>tabulation algorithm</vt:lpstr>
      <vt:lpstr>PowerPoint Presentation</vt:lpstr>
      <vt:lpstr>PowerPoint Presentation</vt:lpstr>
      <vt:lpstr>3. make it Sparse</vt:lpstr>
      <vt:lpstr>Control flow vs. value 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Intersprocedural  Dataflow Analysis</dc:title>
  <dc:creator>Mingshan Jia</dc:creator>
  <cp:lastModifiedBy>Mingshan Jia</cp:lastModifiedBy>
  <cp:revision>5</cp:revision>
  <dcterms:created xsi:type="dcterms:W3CDTF">2019-03-27T10:16:07Z</dcterms:created>
  <dcterms:modified xsi:type="dcterms:W3CDTF">2019-04-05T05:36:43Z</dcterms:modified>
</cp:coreProperties>
</file>