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73" r:id="rId6"/>
    <p:sldId id="262" r:id="rId7"/>
    <p:sldId id="264" r:id="rId8"/>
    <p:sldId id="263" r:id="rId9"/>
    <p:sldId id="265" r:id="rId10"/>
    <p:sldId id="266" r:id="rId11"/>
    <p:sldId id="268" r:id="rId12"/>
    <p:sldId id="276" r:id="rId13"/>
    <p:sldId id="267" r:id="rId14"/>
    <p:sldId id="269" r:id="rId15"/>
    <p:sldId id="275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A4"/>
    <a:srgbClr val="C49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ED5CE-9CAA-4C25-8466-393EC4E5CF05}" v="999" dt="2022-11-10T03:28:5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Yuhao" userId="3abe34b56d743fc1" providerId="LiveId" clId="{166ED5CE-9CAA-4C25-8466-393EC4E5CF05}"/>
    <pc:docChg chg="undo custSel addSld delSld modSld sldOrd">
      <pc:chgData name="Gao Yuhao" userId="3abe34b56d743fc1" providerId="LiveId" clId="{166ED5CE-9CAA-4C25-8466-393EC4E5CF05}" dt="2022-11-10T03:30:25.495" v="4282" actId="47"/>
      <pc:docMkLst>
        <pc:docMk/>
      </pc:docMkLst>
      <pc:sldChg chg="modSp mod">
        <pc:chgData name="Gao Yuhao" userId="3abe34b56d743fc1" providerId="LiveId" clId="{166ED5CE-9CAA-4C25-8466-393EC4E5CF05}" dt="2022-11-04T03:59:12.102" v="3143" actId="20577"/>
        <pc:sldMkLst>
          <pc:docMk/>
          <pc:sldMk cId="2764161306" sldId="257"/>
        </pc:sldMkLst>
        <pc:spChg chg="mod">
          <ac:chgData name="Gao Yuhao" userId="3abe34b56d743fc1" providerId="LiveId" clId="{166ED5CE-9CAA-4C25-8466-393EC4E5CF05}" dt="2022-11-04T03:59:12.102" v="3143" actId="20577"/>
          <ac:spMkLst>
            <pc:docMk/>
            <pc:sldMk cId="2764161306" sldId="257"/>
            <ac:spMk id="5" creationId="{D6B75EEF-227C-F5B5-0AC4-586A968E41B7}"/>
          </ac:spMkLst>
        </pc:spChg>
      </pc:sldChg>
      <pc:sldChg chg="addSp modSp mod modAnim">
        <pc:chgData name="Gao Yuhao" userId="3abe34b56d743fc1" providerId="LiveId" clId="{166ED5CE-9CAA-4C25-8466-393EC4E5CF05}" dt="2022-11-04T00:55:20.151" v="113"/>
        <pc:sldMkLst>
          <pc:docMk/>
          <pc:sldMk cId="2531638276" sldId="261"/>
        </pc:sldMkLst>
        <pc:spChg chg="add mod">
          <ac:chgData name="Gao Yuhao" userId="3abe34b56d743fc1" providerId="LiveId" clId="{166ED5CE-9CAA-4C25-8466-393EC4E5CF05}" dt="2022-11-04T00:49:17.587" v="26" actId="164"/>
          <ac:spMkLst>
            <pc:docMk/>
            <pc:sldMk cId="2531638276" sldId="261"/>
            <ac:spMk id="6" creationId="{5304E9F3-E417-1BC0-C441-88665D85DFB3}"/>
          </ac:spMkLst>
        </pc:spChg>
        <pc:spChg chg="add mod">
          <ac:chgData name="Gao Yuhao" userId="3abe34b56d743fc1" providerId="LiveId" clId="{166ED5CE-9CAA-4C25-8466-393EC4E5CF05}" dt="2022-11-04T00:49:17.587" v="26" actId="164"/>
          <ac:spMkLst>
            <pc:docMk/>
            <pc:sldMk cId="2531638276" sldId="261"/>
            <ac:spMk id="7" creationId="{DD9A859C-365C-0BB0-7923-B0B0297997E0}"/>
          </ac:spMkLst>
        </pc:spChg>
        <pc:spChg chg="add mod">
          <ac:chgData name="Gao Yuhao" userId="3abe34b56d743fc1" providerId="LiveId" clId="{166ED5CE-9CAA-4C25-8466-393EC4E5CF05}" dt="2022-11-04T00:48:57.649" v="24" actId="164"/>
          <ac:spMkLst>
            <pc:docMk/>
            <pc:sldMk cId="2531638276" sldId="261"/>
            <ac:spMk id="8" creationId="{BCC8CAF5-48B6-F72C-84A8-F7A2F34A2C2E}"/>
          </ac:spMkLst>
        </pc:spChg>
        <pc:spChg chg="add mod">
          <ac:chgData name="Gao Yuhao" userId="3abe34b56d743fc1" providerId="LiveId" clId="{166ED5CE-9CAA-4C25-8466-393EC4E5CF05}" dt="2022-11-04T00:54:16.840" v="107" actId="20577"/>
          <ac:spMkLst>
            <pc:docMk/>
            <pc:sldMk cId="2531638276" sldId="261"/>
            <ac:spMk id="18" creationId="{5B35D07B-0B59-D5E2-A727-7C587DB9B2DC}"/>
          </ac:spMkLst>
        </pc:spChg>
        <pc:spChg chg="add mod">
          <ac:chgData name="Gao Yuhao" userId="3abe34b56d743fc1" providerId="LiveId" clId="{166ED5CE-9CAA-4C25-8466-393EC4E5CF05}" dt="2022-11-04T00:52:10.854" v="53" actId="208"/>
          <ac:spMkLst>
            <pc:docMk/>
            <pc:sldMk cId="2531638276" sldId="261"/>
            <ac:spMk id="19" creationId="{9168F10C-CB74-C2C9-B2DD-24E1D63FC9C5}"/>
          </ac:spMkLst>
        </pc:spChg>
        <pc:spChg chg="add mod">
          <ac:chgData name="Gao Yuhao" userId="3abe34b56d743fc1" providerId="LiveId" clId="{166ED5CE-9CAA-4C25-8466-393EC4E5CF05}" dt="2022-11-04T00:53:00.422" v="77" actId="1076"/>
          <ac:spMkLst>
            <pc:docMk/>
            <pc:sldMk cId="2531638276" sldId="261"/>
            <ac:spMk id="23" creationId="{EED43634-048A-0965-EF9F-0745CA405DA5}"/>
          </ac:spMkLst>
        </pc:spChg>
        <pc:spChg chg="add mod">
          <ac:chgData name="Gao Yuhao" userId="3abe34b56d743fc1" providerId="LiveId" clId="{166ED5CE-9CAA-4C25-8466-393EC4E5CF05}" dt="2022-11-04T00:54:25.391" v="109" actId="1076"/>
          <ac:spMkLst>
            <pc:docMk/>
            <pc:sldMk cId="2531638276" sldId="261"/>
            <ac:spMk id="27" creationId="{68640E01-D50E-652C-CA3C-36DB760C06F4}"/>
          </ac:spMkLst>
        </pc:spChg>
        <pc:grpChg chg="add mod">
          <ac:chgData name="Gao Yuhao" userId="3abe34b56d743fc1" providerId="LiveId" clId="{166ED5CE-9CAA-4C25-8466-393EC4E5CF05}" dt="2022-11-04T00:49:01.341" v="25" actId="1076"/>
          <ac:grpSpMkLst>
            <pc:docMk/>
            <pc:sldMk cId="2531638276" sldId="261"/>
            <ac:grpSpMk id="16" creationId="{0C82F650-F9D5-A755-6C90-174F163C7FCC}"/>
          </ac:grpSpMkLst>
        </pc:grpChg>
        <pc:grpChg chg="add mod">
          <ac:chgData name="Gao Yuhao" userId="3abe34b56d743fc1" providerId="LiveId" clId="{166ED5CE-9CAA-4C25-8466-393EC4E5CF05}" dt="2022-11-04T00:49:17.587" v="26" actId="164"/>
          <ac:grpSpMkLst>
            <pc:docMk/>
            <pc:sldMk cId="2531638276" sldId="261"/>
            <ac:grpSpMk id="17" creationId="{401CB263-AF4E-5AB9-F5D8-5E22F0D89538}"/>
          </ac:grpSpMkLst>
        </pc:grpChg>
        <pc:grpChg chg="add mod">
          <ac:chgData name="Gao Yuhao" userId="3abe34b56d743fc1" providerId="LiveId" clId="{166ED5CE-9CAA-4C25-8466-393EC4E5CF05}" dt="2022-11-04T00:52:06.193" v="52" actId="164"/>
          <ac:grpSpMkLst>
            <pc:docMk/>
            <pc:sldMk cId="2531638276" sldId="261"/>
            <ac:grpSpMk id="22" creationId="{331484E8-0D5B-CD98-A9DF-5A86C706C2A1}"/>
          </ac:grpSpMkLst>
        </pc:grpChg>
        <pc:grpChg chg="add mod">
          <ac:chgData name="Gao Yuhao" userId="3abe34b56d743fc1" providerId="LiveId" clId="{166ED5CE-9CAA-4C25-8466-393EC4E5CF05}" dt="2022-11-04T00:53:44.308" v="82" actId="164"/>
          <ac:grpSpMkLst>
            <pc:docMk/>
            <pc:sldMk cId="2531638276" sldId="261"/>
            <ac:grpSpMk id="26" creationId="{302439D4-0B0A-EA6D-8C7F-7281CFADA0D1}"/>
          </ac:grpSpMkLst>
        </pc:grpChg>
        <pc:cxnChg chg="add mod">
          <ac:chgData name="Gao Yuhao" userId="3abe34b56d743fc1" providerId="LiveId" clId="{166ED5CE-9CAA-4C25-8466-393EC4E5CF05}" dt="2022-11-04T00:49:17.587" v="26" actId="164"/>
          <ac:cxnSpMkLst>
            <pc:docMk/>
            <pc:sldMk cId="2531638276" sldId="261"/>
            <ac:cxnSpMk id="9" creationId="{0EFFE0BA-314B-6B07-02EE-C08317C71742}"/>
          </ac:cxnSpMkLst>
        </pc:cxnChg>
        <pc:cxnChg chg="add mod">
          <ac:chgData name="Gao Yuhao" userId="3abe34b56d743fc1" providerId="LiveId" clId="{166ED5CE-9CAA-4C25-8466-393EC4E5CF05}" dt="2022-11-04T00:49:17.587" v="26" actId="164"/>
          <ac:cxnSpMkLst>
            <pc:docMk/>
            <pc:sldMk cId="2531638276" sldId="261"/>
            <ac:cxnSpMk id="10" creationId="{BF845D22-9C42-2030-BDA1-F35E25C35268}"/>
          </ac:cxnSpMkLst>
        </pc:cxnChg>
        <pc:cxnChg chg="add mod">
          <ac:chgData name="Gao Yuhao" userId="3abe34b56d743fc1" providerId="LiveId" clId="{166ED5CE-9CAA-4C25-8466-393EC4E5CF05}" dt="2022-11-04T00:48:57.649" v="24" actId="164"/>
          <ac:cxnSpMkLst>
            <pc:docMk/>
            <pc:sldMk cId="2531638276" sldId="261"/>
            <ac:cxnSpMk id="11" creationId="{1C691CE1-7003-5606-F3C0-E0BB9C0C2EC8}"/>
          </ac:cxnSpMkLst>
        </pc:cxnChg>
        <pc:cxnChg chg="add mod">
          <ac:chgData name="Gao Yuhao" userId="3abe34b56d743fc1" providerId="LiveId" clId="{166ED5CE-9CAA-4C25-8466-393EC4E5CF05}" dt="2022-11-04T00:48:57.649" v="24" actId="164"/>
          <ac:cxnSpMkLst>
            <pc:docMk/>
            <pc:sldMk cId="2531638276" sldId="261"/>
            <ac:cxnSpMk id="12" creationId="{7FAF4A3C-DC27-FB85-4B61-9DF659E83CDE}"/>
          </ac:cxnSpMkLst>
        </pc:cxnChg>
        <pc:cxnChg chg="add mod">
          <ac:chgData name="Gao Yuhao" userId="3abe34b56d743fc1" providerId="LiveId" clId="{166ED5CE-9CAA-4C25-8466-393EC4E5CF05}" dt="2022-11-04T00:49:17.587" v="26" actId="164"/>
          <ac:cxnSpMkLst>
            <pc:docMk/>
            <pc:sldMk cId="2531638276" sldId="261"/>
            <ac:cxnSpMk id="13" creationId="{F3F70698-E1B7-8FC0-1042-0FDAE3EC9DB7}"/>
          </ac:cxnSpMkLst>
        </pc:cxnChg>
        <pc:cxnChg chg="add mod">
          <ac:chgData name="Gao Yuhao" userId="3abe34b56d743fc1" providerId="LiveId" clId="{166ED5CE-9CAA-4C25-8466-393EC4E5CF05}" dt="2022-11-04T00:49:17.587" v="26" actId="164"/>
          <ac:cxnSpMkLst>
            <pc:docMk/>
            <pc:sldMk cId="2531638276" sldId="261"/>
            <ac:cxnSpMk id="14" creationId="{0E3CF9C9-BF71-7341-B660-1D9CE928EFEA}"/>
          </ac:cxnSpMkLst>
        </pc:cxnChg>
        <pc:cxnChg chg="add mod">
          <ac:chgData name="Gao Yuhao" userId="3abe34b56d743fc1" providerId="LiveId" clId="{166ED5CE-9CAA-4C25-8466-393EC4E5CF05}" dt="2022-11-04T00:49:17.587" v="26" actId="164"/>
          <ac:cxnSpMkLst>
            <pc:docMk/>
            <pc:sldMk cId="2531638276" sldId="261"/>
            <ac:cxnSpMk id="15" creationId="{1DCF38AD-EBB0-35A3-81EE-994BF823A6D6}"/>
          </ac:cxnSpMkLst>
        </pc:cxnChg>
        <pc:cxnChg chg="add mod">
          <ac:chgData name="Gao Yuhao" userId="3abe34b56d743fc1" providerId="LiveId" clId="{166ED5CE-9CAA-4C25-8466-393EC4E5CF05}" dt="2022-11-04T00:52:10.854" v="53" actId="208"/>
          <ac:cxnSpMkLst>
            <pc:docMk/>
            <pc:sldMk cId="2531638276" sldId="261"/>
            <ac:cxnSpMk id="20" creationId="{D50CE3BC-F77C-A19B-8DD5-03433C9EE659}"/>
          </ac:cxnSpMkLst>
        </pc:cxnChg>
        <pc:cxnChg chg="add mod">
          <ac:chgData name="Gao Yuhao" userId="3abe34b56d743fc1" providerId="LiveId" clId="{166ED5CE-9CAA-4C25-8466-393EC4E5CF05}" dt="2022-11-04T00:52:10.854" v="53" actId="208"/>
          <ac:cxnSpMkLst>
            <pc:docMk/>
            <pc:sldMk cId="2531638276" sldId="261"/>
            <ac:cxnSpMk id="21" creationId="{109D9427-96EF-F8E4-F859-25DCEA744C5B}"/>
          </ac:cxnSpMkLst>
        </pc:cxnChg>
        <pc:cxnChg chg="add mod">
          <ac:chgData name="Gao Yuhao" userId="3abe34b56d743fc1" providerId="LiveId" clId="{166ED5CE-9CAA-4C25-8466-393EC4E5CF05}" dt="2022-11-04T00:53:44.308" v="82" actId="164"/>
          <ac:cxnSpMkLst>
            <pc:docMk/>
            <pc:sldMk cId="2531638276" sldId="261"/>
            <ac:cxnSpMk id="24" creationId="{B968B474-B97A-7C7E-1350-04772A2E0E7D}"/>
          </ac:cxnSpMkLst>
        </pc:cxnChg>
        <pc:cxnChg chg="add mod">
          <ac:chgData name="Gao Yuhao" userId="3abe34b56d743fc1" providerId="LiveId" clId="{166ED5CE-9CAA-4C25-8466-393EC4E5CF05}" dt="2022-11-04T00:53:44.308" v="82" actId="164"/>
          <ac:cxnSpMkLst>
            <pc:docMk/>
            <pc:sldMk cId="2531638276" sldId="261"/>
            <ac:cxnSpMk id="25" creationId="{053626FB-9271-AFAB-A777-438DE4DBFBEE}"/>
          </ac:cxnSpMkLst>
        </pc:cxnChg>
      </pc:sldChg>
      <pc:sldChg chg="addSp delSp modSp new mod modAnim">
        <pc:chgData name="Gao Yuhao" userId="3abe34b56d743fc1" providerId="LiveId" clId="{166ED5CE-9CAA-4C25-8466-393EC4E5CF05}" dt="2022-11-04T02:54:06.757" v="1446" actId="20577"/>
        <pc:sldMkLst>
          <pc:docMk/>
          <pc:sldMk cId="2238289998" sldId="262"/>
        </pc:sldMkLst>
        <pc:spChg chg="mod">
          <ac:chgData name="Gao Yuhao" userId="3abe34b56d743fc1" providerId="LiveId" clId="{166ED5CE-9CAA-4C25-8466-393EC4E5CF05}" dt="2022-11-04T00:56:16.753" v="115"/>
          <ac:spMkLst>
            <pc:docMk/>
            <pc:sldMk cId="2238289998" sldId="262"/>
            <ac:spMk id="2" creationId="{5FD49784-738E-BB2C-4AE2-7D5854E4F290}"/>
          </ac:spMkLst>
        </pc:spChg>
        <pc:spChg chg="add del mod">
          <ac:chgData name="Gao Yuhao" userId="3abe34b56d743fc1" providerId="LiveId" clId="{166ED5CE-9CAA-4C25-8466-393EC4E5CF05}" dt="2022-11-04T02:22:29.546" v="534" actId="478"/>
          <ac:spMkLst>
            <pc:docMk/>
            <pc:sldMk cId="2238289998" sldId="262"/>
            <ac:spMk id="3" creationId="{B2C302D7-414A-3F1F-75BB-4D7DBF64564D}"/>
          </ac:spMkLst>
        </pc:spChg>
        <pc:spChg chg="add mod">
          <ac:chgData name="Gao Yuhao" userId="3abe34b56d743fc1" providerId="LiveId" clId="{166ED5CE-9CAA-4C25-8466-393EC4E5CF05}" dt="2022-11-04T02:54:06.757" v="1446" actId="20577"/>
          <ac:spMkLst>
            <pc:docMk/>
            <pc:sldMk cId="2238289998" sldId="262"/>
            <ac:spMk id="4" creationId="{0CCF7B39-4491-427A-D8DB-8D416F0BB180}"/>
          </ac:spMkLst>
        </pc:spChg>
        <pc:spChg chg="add mod">
          <ac:chgData name="Gao Yuhao" userId="3abe34b56d743fc1" providerId="LiveId" clId="{166ED5CE-9CAA-4C25-8466-393EC4E5CF05}" dt="2022-11-04T02:47:05.080" v="1067" actId="6549"/>
          <ac:spMkLst>
            <pc:docMk/>
            <pc:sldMk cId="2238289998" sldId="262"/>
            <ac:spMk id="7" creationId="{E2B83A68-A5F1-3F41-1698-A45755F99F9D}"/>
          </ac:spMkLst>
        </pc:spChg>
        <pc:spChg chg="add mod">
          <ac:chgData name="Gao Yuhao" userId="3abe34b56d743fc1" providerId="LiveId" clId="{166ED5CE-9CAA-4C25-8466-393EC4E5CF05}" dt="2022-11-04T02:46:13.062" v="1039" actId="1076"/>
          <ac:spMkLst>
            <pc:docMk/>
            <pc:sldMk cId="2238289998" sldId="262"/>
            <ac:spMk id="9" creationId="{521BFB95-17CA-9467-E883-BF888E74A23E}"/>
          </ac:spMkLst>
        </pc:spChg>
        <pc:spChg chg="add mod">
          <ac:chgData name="Gao Yuhao" userId="3abe34b56d743fc1" providerId="LiveId" clId="{166ED5CE-9CAA-4C25-8466-393EC4E5CF05}" dt="2022-11-04T02:47:06.698" v="1068" actId="6549"/>
          <ac:spMkLst>
            <pc:docMk/>
            <pc:sldMk cId="2238289998" sldId="262"/>
            <ac:spMk id="11" creationId="{F99F68A1-6DED-456C-7767-4C7675F0088E}"/>
          </ac:spMkLst>
        </pc:spChg>
        <pc:spChg chg="add mod">
          <ac:chgData name="Gao Yuhao" userId="3abe34b56d743fc1" providerId="LiveId" clId="{166ED5CE-9CAA-4C25-8466-393EC4E5CF05}" dt="2022-11-04T02:47:26.782" v="1121" actId="20577"/>
          <ac:spMkLst>
            <pc:docMk/>
            <pc:sldMk cId="2238289998" sldId="262"/>
            <ac:spMk id="13" creationId="{A28661A3-1139-1BFC-F439-D6548D0DE842}"/>
          </ac:spMkLst>
        </pc:spChg>
        <pc:cxnChg chg="add mod">
          <ac:chgData name="Gao Yuhao" userId="3abe34b56d743fc1" providerId="LiveId" clId="{166ED5CE-9CAA-4C25-8466-393EC4E5CF05}" dt="2022-11-04T02:33:26.875" v="974" actId="1582"/>
          <ac:cxnSpMkLst>
            <pc:docMk/>
            <pc:sldMk cId="2238289998" sldId="262"/>
            <ac:cxnSpMk id="6" creationId="{5A0E227B-3D4B-7D9A-80E1-32A6E77CE2D6}"/>
          </ac:cxnSpMkLst>
        </pc:cxnChg>
        <pc:cxnChg chg="add mod">
          <ac:chgData name="Gao Yuhao" userId="3abe34b56d743fc1" providerId="LiveId" clId="{166ED5CE-9CAA-4C25-8466-393EC4E5CF05}" dt="2022-11-04T02:46:10.918" v="1038" actId="14100"/>
          <ac:cxnSpMkLst>
            <pc:docMk/>
            <pc:sldMk cId="2238289998" sldId="262"/>
            <ac:cxnSpMk id="8" creationId="{EBC5657D-04A9-CD15-EDD2-1A02ABDF51CE}"/>
          </ac:cxnSpMkLst>
        </pc:cxnChg>
        <pc:cxnChg chg="add mod">
          <ac:chgData name="Gao Yuhao" userId="3abe34b56d743fc1" providerId="LiveId" clId="{166ED5CE-9CAA-4C25-8466-393EC4E5CF05}" dt="2022-11-04T02:34:14.084" v="982" actId="571"/>
          <ac:cxnSpMkLst>
            <pc:docMk/>
            <pc:sldMk cId="2238289998" sldId="262"/>
            <ac:cxnSpMk id="10" creationId="{A1076F5A-C0D9-021A-BE51-2D5ABB061555}"/>
          </ac:cxnSpMkLst>
        </pc:cxnChg>
        <pc:cxnChg chg="add mod">
          <ac:chgData name="Gao Yuhao" userId="3abe34b56d743fc1" providerId="LiveId" clId="{166ED5CE-9CAA-4C25-8466-393EC4E5CF05}" dt="2022-11-04T02:35:05.761" v="990" actId="571"/>
          <ac:cxnSpMkLst>
            <pc:docMk/>
            <pc:sldMk cId="2238289998" sldId="262"/>
            <ac:cxnSpMk id="12" creationId="{D2014A4F-9299-0230-3FDC-B4C1E9940B3A}"/>
          </ac:cxnSpMkLst>
        </pc:cxnChg>
      </pc:sldChg>
      <pc:sldChg chg="modSp add mod modAnim">
        <pc:chgData name="Gao Yuhao" userId="3abe34b56d743fc1" providerId="LiveId" clId="{166ED5CE-9CAA-4C25-8466-393EC4E5CF05}" dt="2022-11-04T03:29:02.056" v="2484" actId="20577"/>
        <pc:sldMkLst>
          <pc:docMk/>
          <pc:sldMk cId="3947157816" sldId="263"/>
        </pc:sldMkLst>
        <pc:spChg chg="mod">
          <ac:chgData name="Gao Yuhao" userId="3abe34b56d743fc1" providerId="LiveId" clId="{166ED5CE-9CAA-4C25-8466-393EC4E5CF05}" dt="2022-11-04T02:23:52.773" v="538" actId="20577"/>
          <ac:spMkLst>
            <pc:docMk/>
            <pc:sldMk cId="3947157816" sldId="263"/>
            <ac:spMk id="2" creationId="{5FD49784-738E-BB2C-4AE2-7D5854E4F290}"/>
          </ac:spMkLst>
        </pc:spChg>
        <pc:spChg chg="mod">
          <ac:chgData name="Gao Yuhao" userId="3abe34b56d743fc1" providerId="LiveId" clId="{166ED5CE-9CAA-4C25-8466-393EC4E5CF05}" dt="2022-11-04T03:29:02.056" v="2484" actId="20577"/>
          <ac:spMkLst>
            <pc:docMk/>
            <pc:sldMk cId="3947157816" sldId="263"/>
            <ac:spMk id="3" creationId="{B2C302D7-414A-3F1F-75BB-4D7DBF64564D}"/>
          </ac:spMkLst>
        </pc:spChg>
      </pc:sldChg>
      <pc:sldChg chg="addSp delSp modSp add mod delAnim modAnim">
        <pc:chgData name="Gao Yuhao" userId="3abe34b56d743fc1" providerId="LiveId" clId="{166ED5CE-9CAA-4C25-8466-393EC4E5CF05}" dt="2022-11-04T02:54:11.071" v="1447"/>
        <pc:sldMkLst>
          <pc:docMk/>
          <pc:sldMk cId="1732316897" sldId="264"/>
        </pc:sldMkLst>
        <pc:spChg chg="mod">
          <ac:chgData name="Gao Yuhao" userId="3abe34b56d743fc1" providerId="LiveId" clId="{166ED5CE-9CAA-4C25-8466-393EC4E5CF05}" dt="2022-11-04T02:54:11.071" v="1447"/>
          <ac:spMkLst>
            <pc:docMk/>
            <pc:sldMk cId="1732316897" sldId="264"/>
            <ac:spMk id="4" creationId="{0CCF7B39-4491-427A-D8DB-8D416F0BB180}"/>
          </ac:spMkLst>
        </pc:spChg>
        <pc:spChg chg="add mod">
          <ac:chgData name="Gao Yuhao" userId="3abe34b56d743fc1" providerId="LiveId" clId="{166ED5CE-9CAA-4C25-8466-393EC4E5CF05}" dt="2022-11-04T02:49:45.149" v="1201" actId="20577"/>
          <ac:spMkLst>
            <pc:docMk/>
            <pc:sldMk cId="1732316897" sldId="264"/>
            <ac:spMk id="5" creationId="{D3F15D3E-90D3-56B6-FB87-6503AAB9BD8B}"/>
          </ac:spMkLst>
        </pc:spChg>
        <pc:spChg chg="del">
          <ac:chgData name="Gao Yuhao" userId="3abe34b56d743fc1" providerId="LiveId" clId="{166ED5CE-9CAA-4C25-8466-393EC4E5CF05}" dt="2022-11-04T02:49:05.794" v="1157" actId="478"/>
          <ac:spMkLst>
            <pc:docMk/>
            <pc:sldMk cId="1732316897" sldId="264"/>
            <ac:spMk id="7" creationId="{E2B83A68-A5F1-3F41-1698-A45755F99F9D}"/>
          </ac:spMkLst>
        </pc:spChg>
        <pc:spChg chg="del">
          <ac:chgData name="Gao Yuhao" userId="3abe34b56d743fc1" providerId="LiveId" clId="{166ED5CE-9CAA-4C25-8466-393EC4E5CF05}" dt="2022-11-04T02:49:10.767" v="1158" actId="478"/>
          <ac:spMkLst>
            <pc:docMk/>
            <pc:sldMk cId="1732316897" sldId="264"/>
            <ac:spMk id="9" creationId="{521BFB95-17CA-9467-E883-BF888E74A23E}"/>
          </ac:spMkLst>
        </pc:spChg>
        <pc:spChg chg="del">
          <ac:chgData name="Gao Yuhao" userId="3abe34b56d743fc1" providerId="LiveId" clId="{166ED5CE-9CAA-4C25-8466-393EC4E5CF05}" dt="2022-11-04T02:49:10.767" v="1158" actId="478"/>
          <ac:spMkLst>
            <pc:docMk/>
            <pc:sldMk cId="1732316897" sldId="264"/>
            <ac:spMk id="11" creationId="{F99F68A1-6DED-456C-7767-4C7675F0088E}"/>
          </ac:spMkLst>
        </pc:spChg>
        <pc:spChg chg="del">
          <ac:chgData name="Gao Yuhao" userId="3abe34b56d743fc1" providerId="LiveId" clId="{166ED5CE-9CAA-4C25-8466-393EC4E5CF05}" dt="2022-11-04T02:49:10.767" v="1158" actId="478"/>
          <ac:spMkLst>
            <pc:docMk/>
            <pc:sldMk cId="1732316897" sldId="264"/>
            <ac:spMk id="13" creationId="{A28661A3-1139-1BFC-F439-D6548D0DE842}"/>
          </ac:spMkLst>
        </pc:spChg>
        <pc:spChg chg="add mod">
          <ac:chgData name="Gao Yuhao" userId="3abe34b56d743fc1" providerId="LiveId" clId="{166ED5CE-9CAA-4C25-8466-393EC4E5CF05}" dt="2022-11-04T02:53:23.269" v="1424" actId="20577"/>
          <ac:spMkLst>
            <pc:docMk/>
            <pc:sldMk cId="1732316897" sldId="264"/>
            <ac:spMk id="15" creationId="{8E9E118F-84EB-9B9C-782B-FE88BF7D94AD}"/>
          </ac:spMkLst>
        </pc:spChg>
        <pc:cxnChg chg="add mod">
          <ac:chgData name="Gao Yuhao" userId="3abe34b56d743fc1" providerId="LiveId" clId="{166ED5CE-9CAA-4C25-8466-393EC4E5CF05}" dt="2022-11-04T02:49:23.591" v="1159"/>
          <ac:cxnSpMkLst>
            <pc:docMk/>
            <pc:sldMk cId="1732316897" sldId="264"/>
            <ac:cxnSpMk id="3" creationId="{97771E20-A18E-AFDB-3F7C-B779DE1EAD43}"/>
          </ac:cxnSpMkLst>
        </pc:cxnChg>
        <pc:cxnChg chg="del">
          <ac:chgData name="Gao Yuhao" userId="3abe34b56d743fc1" providerId="LiveId" clId="{166ED5CE-9CAA-4C25-8466-393EC4E5CF05}" dt="2022-11-04T02:49:04.062" v="1156" actId="478"/>
          <ac:cxnSpMkLst>
            <pc:docMk/>
            <pc:sldMk cId="1732316897" sldId="264"/>
            <ac:cxnSpMk id="6" creationId="{5A0E227B-3D4B-7D9A-80E1-32A6E77CE2D6}"/>
          </ac:cxnSpMkLst>
        </pc:cxnChg>
        <pc:cxnChg chg="del">
          <ac:chgData name="Gao Yuhao" userId="3abe34b56d743fc1" providerId="LiveId" clId="{166ED5CE-9CAA-4C25-8466-393EC4E5CF05}" dt="2022-11-04T02:49:10.767" v="1158" actId="478"/>
          <ac:cxnSpMkLst>
            <pc:docMk/>
            <pc:sldMk cId="1732316897" sldId="264"/>
            <ac:cxnSpMk id="8" creationId="{EBC5657D-04A9-CD15-EDD2-1A02ABDF51CE}"/>
          </ac:cxnSpMkLst>
        </pc:cxnChg>
        <pc:cxnChg chg="del">
          <ac:chgData name="Gao Yuhao" userId="3abe34b56d743fc1" providerId="LiveId" clId="{166ED5CE-9CAA-4C25-8466-393EC4E5CF05}" dt="2022-11-04T02:49:10.767" v="1158" actId="478"/>
          <ac:cxnSpMkLst>
            <pc:docMk/>
            <pc:sldMk cId="1732316897" sldId="264"/>
            <ac:cxnSpMk id="10" creationId="{A1076F5A-C0D9-021A-BE51-2D5ABB061555}"/>
          </ac:cxnSpMkLst>
        </pc:cxnChg>
        <pc:cxnChg chg="del">
          <ac:chgData name="Gao Yuhao" userId="3abe34b56d743fc1" providerId="LiveId" clId="{166ED5CE-9CAA-4C25-8466-393EC4E5CF05}" dt="2022-11-04T02:49:10.767" v="1158" actId="478"/>
          <ac:cxnSpMkLst>
            <pc:docMk/>
            <pc:sldMk cId="1732316897" sldId="264"/>
            <ac:cxnSpMk id="12" creationId="{D2014A4F-9299-0230-3FDC-B4C1E9940B3A}"/>
          </ac:cxnSpMkLst>
        </pc:cxnChg>
        <pc:cxnChg chg="add del mod">
          <ac:chgData name="Gao Yuhao" userId="3abe34b56d743fc1" providerId="LiveId" clId="{166ED5CE-9CAA-4C25-8466-393EC4E5CF05}" dt="2022-11-04T02:51:38.890" v="1347" actId="478"/>
          <ac:cxnSpMkLst>
            <pc:docMk/>
            <pc:sldMk cId="1732316897" sldId="264"/>
            <ac:cxnSpMk id="14" creationId="{4C523549-E369-96CB-9BF0-FB12F3DFADD8}"/>
          </ac:cxnSpMkLst>
        </pc:cxnChg>
        <pc:cxnChg chg="add mod">
          <ac:chgData name="Gao Yuhao" userId="3abe34b56d743fc1" providerId="LiveId" clId="{166ED5CE-9CAA-4C25-8466-393EC4E5CF05}" dt="2022-11-04T02:51:54.246" v="1351" actId="14100"/>
          <ac:cxnSpMkLst>
            <pc:docMk/>
            <pc:sldMk cId="1732316897" sldId="264"/>
            <ac:cxnSpMk id="18" creationId="{06AFB380-B187-50F3-880D-DBF5D7FC5D47}"/>
          </ac:cxnSpMkLst>
        </pc:cxnChg>
      </pc:sldChg>
      <pc:sldChg chg="modSp add mod">
        <pc:chgData name="Gao Yuhao" userId="3abe34b56d743fc1" providerId="LiveId" clId="{166ED5CE-9CAA-4C25-8466-393EC4E5CF05}" dt="2022-11-04T03:24:27.816" v="2310" actId="113"/>
        <pc:sldMkLst>
          <pc:docMk/>
          <pc:sldMk cId="1779003653" sldId="265"/>
        </pc:sldMkLst>
        <pc:spChg chg="mod">
          <ac:chgData name="Gao Yuhao" userId="3abe34b56d743fc1" providerId="LiveId" clId="{166ED5CE-9CAA-4C25-8466-393EC4E5CF05}" dt="2022-11-04T02:57:42.351" v="1747" actId="20577"/>
          <ac:spMkLst>
            <pc:docMk/>
            <pc:sldMk cId="1779003653" sldId="265"/>
            <ac:spMk id="2" creationId="{5FD49784-738E-BB2C-4AE2-7D5854E4F290}"/>
          </ac:spMkLst>
        </pc:spChg>
        <pc:spChg chg="mod">
          <ac:chgData name="Gao Yuhao" userId="3abe34b56d743fc1" providerId="LiveId" clId="{166ED5CE-9CAA-4C25-8466-393EC4E5CF05}" dt="2022-11-04T03:24:27.816" v="2310" actId="113"/>
          <ac:spMkLst>
            <pc:docMk/>
            <pc:sldMk cId="1779003653" sldId="265"/>
            <ac:spMk id="3" creationId="{B2C302D7-414A-3F1F-75BB-4D7DBF64564D}"/>
          </ac:spMkLst>
        </pc:spChg>
      </pc:sldChg>
      <pc:sldChg chg="addSp delSp modSp add mod modAnim">
        <pc:chgData name="Gao Yuhao" userId="3abe34b56d743fc1" providerId="LiveId" clId="{166ED5CE-9CAA-4C25-8466-393EC4E5CF05}" dt="2022-11-07T03:26:39.293" v="3537" actId="1076"/>
        <pc:sldMkLst>
          <pc:docMk/>
          <pc:sldMk cId="4248423997" sldId="266"/>
        </pc:sldMkLst>
        <pc:spChg chg="mod">
          <ac:chgData name="Gao Yuhao" userId="3abe34b56d743fc1" providerId="LiveId" clId="{166ED5CE-9CAA-4C25-8466-393EC4E5CF05}" dt="2022-11-04T03:54:53.143" v="2961" actId="1076"/>
          <ac:spMkLst>
            <pc:docMk/>
            <pc:sldMk cId="4248423997" sldId="266"/>
            <ac:spMk id="2" creationId="{5FD49784-738E-BB2C-4AE2-7D5854E4F290}"/>
          </ac:spMkLst>
        </pc:spChg>
        <pc:spChg chg="del">
          <ac:chgData name="Gao Yuhao" userId="3abe34b56d743fc1" providerId="LiveId" clId="{166ED5CE-9CAA-4C25-8466-393EC4E5CF05}" dt="2022-11-04T02:58:18.032" v="1756" actId="478"/>
          <ac:spMkLst>
            <pc:docMk/>
            <pc:sldMk cId="4248423997" sldId="266"/>
            <ac:spMk id="3" creationId="{B2C302D7-414A-3F1F-75BB-4D7DBF64564D}"/>
          </ac:spMkLst>
        </pc:spChg>
        <pc:spChg chg="add mod">
          <ac:chgData name="Gao Yuhao" userId="3abe34b56d743fc1" providerId="LiveId" clId="{166ED5CE-9CAA-4C25-8466-393EC4E5CF05}" dt="2022-11-07T03:26:39.293" v="3537" actId="1076"/>
          <ac:spMkLst>
            <pc:docMk/>
            <pc:sldMk cId="4248423997" sldId="266"/>
            <ac:spMk id="5" creationId="{EB8CD502-48FF-9AB3-696B-1EB42A1F5163}"/>
          </ac:spMkLst>
        </pc:spChg>
        <pc:spChg chg="add mod">
          <ac:chgData name="Gao Yuhao" userId="3abe34b56d743fc1" providerId="LiveId" clId="{166ED5CE-9CAA-4C25-8466-393EC4E5CF05}" dt="2022-11-04T03:02:24.151" v="1813" actId="1076"/>
          <ac:spMkLst>
            <pc:docMk/>
            <pc:sldMk cId="4248423997" sldId="266"/>
            <ac:spMk id="8" creationId="{BB10112A-A8FC-EC1C-425B-CE4FB333B7C5}"/>
          </ac:spMkLst>
        </pc:spChg>
        <pc:spChg chg="add mod">
          <ac:chgData name="Gao Yuhao" userId="3abe34b56d743fc1" providerId="LiveId" clId="{166ED5CE-9CAA-4C25-8466-393EC4E5CF05}" dt="2022-11-04T03:05:09.768" v="1830" actId="20577"/>
          <ac:spMkLst>
            <pc:docMk/>
            <pc:sldMk cId="4248423997" sldId="266"/>
            <ac:spMk id="11" creationId="{19B66A97-2499-7061-BED9-863A6451AA59}"/>
          </ac:spMkLst>
        </pc:spChg>
        <pc:spChg chg="add mod">
          <ac:chgData name="Gao Yuhao" userId="3abe34b56d743fc1" providerId="LiveId" clId="{166ED5CE-9CAA-4C25-8466-393EC4E5CF05}" dt="2022-11-04T03:07:24.459" v="1869" actId="1076"/>
          <ac:spMkLst>
            <pc:docMk/>
            <pc:sldMk cId="4248423997" sldId="266"/>
            <ac:spMk id="12" creationId="{04DEB54B-182C-D8BE-592D-682614B69BD9}"/>
          </ac:spMkLst>
        </pc:spChg>
        <pc:spChg chg="add mod">
          <ac:chgData name="Gao Yuhao" userId="3abe34b56d743fc1" providerId="LiveId" clId="{166ED5CE-9CAA-4C25-8466-393EC4E5CF05}" dt="2022-11-04T03:07:34.413" v="1879" actId="20577"/>
          <ac:spMkLst>
            <pc:docMk/>
            <pc:sldMk cId="4248423997" sldId="266"/>
            <ac:spMk id="13" creationId="{2E9A66B3-4BF9-564F-F2E8-B909BE6D7DFF}"/>
          </ac:spMkLst>
        </pc:spChg>
        <pc:spChg chg="add mod">
          <ac:chgData name="Gao Yuhao" userId="3abe34b56d743fc1" providerId="LiveId" clId="{166ED5CE-9CAA-4C25-8466-393EC4E5CF05}" dt="2022-11-04T03:10:16.798" v="1936" actId="1076"/>
          <ac:spMkLst>
            <pc:docMk/>
            <pc:sldMk cId="4248423997" sldId="266"/>
            <ac:spMk id="31" creationId="{66E5D892-CB5A-72E3-170E-B1E2E08B091B}"/>
          </ac:spMkLst>
        </pc:spChg>
        <pc:spChg chg="add mod">
          <ac:chgData name="Gao Yuhao" userId="3abe34b56d743fc1" providerId="LiveId" clId="{166ED5CE-9CAA-4C25-8466-393EC4E5CF05}" dt="2022-11-04T03:12:14.913" v="1987" actId="1076"/>
          <ac:spMkLst>
            <pc:docMk/>
            <pc:sldMk cId="4248423997" sldId="266"/>
            <ac:spMk id="34" creationId="{A408D64C-C29D-3F9A-F77B-0A083E905938}"/>
          </ac:spMkLst>
        </pc:spChg>
        <pc:spChg chg="add mod">
          <ac:chgData name="Gao Yuhao" userId="3abe34b56d743fc1" providerId="LiveId" clId="{166ED5CE-9CAA-4C25-8466-393EC4E5CF05}" dt="2022-11-04T03:13:28.418" v="2029" actId="122"/>
          <ac:spMkLst>
            <pc:docMk/>
            <pc:sldMk cId="4248423997" sldId="266"/>
            <ac:spMk id="38" creationId="{555B3614-9EFB-3D0D-8809-8A47A7E668D8}"/>
          </ac:spMkLst>
        </pc:spChg>
        <pc:spChg chg="add mod">
          <ac:chgData name="Gao Yuhao" userId="3abe34b56d743fc1" providerId="LiveId" clId="{166ED5CE-9CAA-4C25-8466-393EC4E5CF05}" dt="2022-11-04T03:15:32.440" v="2088" actId="1076"/>
          <ac:spMkLst>
            <pc:docMk/>
            <pc:sldMk cId="4248423997" sldId="266"/>
            <ac:spMk id="44" creationId="{55700308-40BE-81B7-30B3-6FC9E3387302}"/>
          </ac:spMkLst>
        </pc:spChg>
        <pc:spChg chg="add mod">
          <ac:chgData name="Gao Yuhao" userId="3abe34b56d743fc1" providerId="LiveId" clId="{166ED5CE-9CAA-4C25-8466-393EC4E5CF05}" dt="2022-11-04T03:17:58.047" v="2132" actId="1076"/>
          <ac:spMkLst>
            <pc:docMk/>
            <pc:sldMk cId="4248423997" sldId="266"/>
            <ac:spMk id="53" creationId="{6FA93868-5A42-3876-AF2D-09DCA5D1E37E}"/>
          </ac:spMkLst>
        </pc:spChg>
        <pc:spChg chg="add mod">
          <ac:chgData name="Gao Yuhao" userId="3abe34b56d743fc1" providerId="LiveId" clId="{166ED5CE-9CAA-4C25-8466-393EC4E5CF05}" dt="2022-11-04T03:21:03.079" v="2232" actId="1076"/>
          <ac:spMkLst>
            <pc:docMk/>
            <pc:sldMk cId="4248423997" sldId="266"/>
            <ac:spMk id="55" creationId="{F675190A-1237-307F-DFB6-F7631AE6E063}"/>
          </ac:spMkLst>
        </pc:spChg>
        <pc:spChg chg="add del">
          <ac:chgData name="Gao Yuhao" userId="3abe34b56d743fc1" providerId="LiveId" clId="{166ED5CE-9CAA-4C25-8466-393EC4E5CF05}" dt="2022-11-04T03:20:08.483" v="2181" actId="11529"/>
          <ac:spMkLst>
            <pc:docMk/>
            <pc:sldMk cId="4248423997" sldId="266"/>
            <ac:spMk id="56" creationId="{29A7818A-F708-8F58-7C98-72A6732A0442}"/>
          </ac:spMkLst>
        </pc:spChg>
        <pc:spChg chg="add mod">
          <ac:chgData name="Gao Yuhao" userId="3abe34b56d743fc1" providerId="LiveId" clId="{166ED5CE-9CAA-4C25-8466-393EC4E5CF05}" dt="2022-11-04T03:20:31.293" v="2185"/>
          <ac:spMkLst>
            <pc:docMk/>
            <pc:sldMk cId="4248423997" sldId="266"/>
            <ac:spMk id="57" creationId="{4221E002-06DF-1B48-680A-2CF629FD7F30}"/>
          </ac:spMkLst>
        </pc:spChg>
        <pc:spChg chg="add mod">
          <ac:chgData name="Gao Yuhao" userId="3abe34b56d743fc1" providerId="LiveId" clId="{166ED5CE-9CAA-4C25-8466-393EC4E5CF05}" dt="2022-11-04T03:22:31.334" v="2258" actId="1076"/>
          <ac:spMkLst>
            <pc:docMk/>
            <pc:sldMk cId="4248423997" sldId="266"/>
            <ac:spMk id="60" creationId="{7099F824-6030-1383-9876-2B3A81FC658F}"/>
          </ac:spMkLst>
        </pc:spChg>
        <pc:spChg chg="add mod">
          <ac:chgData name="Gao Yuhao" userId="3abe34b56d743fc1" providerId="LiveId" clId="{166ED5CE-9CAA-4C25-8466-393EC4E5CF05}" dt="2022-11-04T03:22:56.919" v="2265" actId="1076"/>
          <ac:spMkLst>
            <pc:docMk/>
            <pc:sldMk cId="4248423997" sldId="266"/>
            <ac:spMk id="61" creationId="{D009CF1C-E6ED-2904-A7F3-D2844DF24199}"/>
          </ac:spMkLst>
        </pc:spChg>
        <pc:spChg chg="add del mod">
          <ac:chgData name="Gao Yuhao" userId="3abe34b56d743fc1" providerId="LiveId" clId="{166ED5CE-9CAA-4C25-8466-393EC4E5CF05}" dt="2022-11-04T03:22:44.795" v="2262" actId="478"/>
          <ac:spMkLst>
            <pc:docMk/>
            <pc:sldMk cId="4248423997" sldId="266"/>
            <ac:spMk id="62" creationId="{A6B5F8C3-C75D-8ACE-B892-28B0E63B4812}"/>
          </ac:spMkLst>
        </pc:spChg>
        <pc:spChg chg="add del mod">
          <ac:chgData name="Gao Yuhao" userId="3abe34b56d743fc1" providerId="LiveId" clId="{166ED5CE-9CAA-4C25-8466-393EC4E5CF05}" dt="2022-11-04T03:22:51.388" v="2263" actId="478"/>
          <ac:spMkLst>
            <pc:docMk/>
            <pc:sldMk cId="4248423997" sldId="266"/>
            <ac:spMk id="63" creationId="{8BA57E6A-407C-34E6-8072-2C8F5F4FA6D6}"/>
          </ac:spMkLst>
        </pc:spChg>
        <pc:spChg chg="add mod">
          <ac:chgData name="Gao Yuhao" userId="3abe34b56d743fc1" providerId="LiveId" clId="{166ED5CE-9CAA-4C25-8466-393EC4E5CF05}" dt="2022-11-04T03:23:20.802" v="2268" actId="108"/>
          <ac:spMkLst>
            <pc:docMk/>
            <pc:sldMk cId="4248423997" sldId="266"/>
            <ac:spMk id="2048" creationId="{35F2F786-9878-6774-6FF6-0CEF3115F743}"/>
          </ac:spMkLst>
        </pc:spChg>
        <pc:spChg chg="add mod">
          <ac:chgData name="Gao Yuhao" userId="3abe34b56d743fc1" providerId="LiveId" clId="{166ED5CE-9CAA-4C25-8466-393EC4E5CF05}" dt="2022-11-04T03:23:22.036" v="2269" actId="108"/>
          <ac:spMkLst>
            <pc:docMk/>
            <pc:sldMk cId="4248423997" sldId="266"/>
            <ac:spMk id="2049" creationId="{3F9C50D3-9DB6-D7F1-9779-8E83156ACA19}"/>
          </ac:spMkLst>
        </pc:spChg>
        <pc:spChg chg="add mod">
          <ac:chgData name="Gao Yuhao" userId="3abe34b56d743fc1" providerId="LiveId" clId="{166ED5CE-9CAA-4C25-8466-393EC4E5CF05}" dt="2022-11-04T03:23:44.961" v="2280" actId="1076"/>
          <ac:spMkLst>
            <pc:docMk/>
            <pc:sldMk cId="4248423997" sldId="266"/>
            <ac:spMk id="2051" creationId="{D6927E46-571B-3E62-6363-6E2F5CBD7A2E}"/>
          </ac:spMkLst>
        </pc:spChg>
        <pc:grpChg chg="add mod">
          <ac:chgData name="Gao Yuhao" userId="3abe34b56d743fc1" providerId="LiveId" clId="{166ED5CE-9CAA-4C25-8466-393EC4E5CF05}" dt="2022-11-04T05:07:48.714" v="3293" actId="1076"/>
          <ac:grpSpMkLst>
            <pc:docMk/>
            <pc:sldMk cId="4248423997" sldId="266"/>
            <ac:grpSpMk id="2053" creationId="{C7F7D529-8F05-2627-26A4-495856E5EB25}"/>
          </ac:grpSpMkLst>
        </pc:grpChg>
        <pc:picChg chg="add mod">
          <ac:chgData name="Gao Yuhao" userId="3abe34b56d743fc1" providerId="LiveId" clId="{166ED5CE-9CAA-4C25-8466-393EC4E5CF05}" dt="2022-11-04T03:24:38.530" v="2311" actId="164"/>
          <ac:picMkLst>
            <pc:docMk/>
            <pc:sldMk cId="4248423997" sldId="266"/>
            <ac:picMk id="4" creationId="{37E5EE2D-0698-8BA3-075E-C788CBC1E41E}"/>
          </ac:picMkLst>
        </pc:picChg>
        <pc:picChg chg="add mod">
          <ac:chgData name="Gao Yuhao" userId="3abe34b56d743fc1" providerId="LiveId" clId="{166ED5CE-9CAA-4C25-8466-393EC4E5CF05}" dt="2022-11-04T03:24:38.530" v="2311" actId="164"/>
          <ac:picMkLst>
            <pc:docMk/>
            <pc:sldMk cId="4248423997" sldId="266"/>
            <ac:picMk id="6" creationId="{A1814DBB-9B53-0E42-E3B6-3BC5559016C0}"/>
          </ac:picMkLst>
        </pc:picChg>
        <pc:picChg chg="add mod">
          <ac:chgData name="Gao Yuhao" userId="3abe34b56d743fc1" providerId="LiveId" clId="{166ED5CE-9CAA-4C25-8466-393EC4E5CF05}" dt="2022-11-04T03:24:38.530" v="2311" actId="164"/>
          <ac:picMkLst>
            <pc:docMk/>
            <pc:sldMk cId="4248423997" sldId="266"/>
            <ac:picMk id="7" creationId="{D9E21BD0-4F15-73AF-7BAF-D5517D4F3200}"/>
          </ac:picMkLst>
        </pc:picChg>
        <pc:picChg chg="add mod">
          <ac:chgData name="Gao Yuhao" userId="3abe34b56d743fc1" providerId="LiveId" clId="{166ED5CE-9CAA-4C25-8466-393EC4E5CF05}" dt="2022-11-04T03:05:00.308" v="1818" actId="1076"/>
          <ac:picMkLst>
            <pc:docMk/>
            <pc:sldMk cId="4248423997" sldId="266"/>
            <ac:picMk id="10" creationId="{3265125B-F975-7F01-0D76-27D4CD73B1F9}"/>
          </ac:picMkLst>
        </pc:picChg>
        <pc:picChg chg="add mod">
          <ac:chgData name="Gao Yuhao" userId="3abe34b56d743fc1" providerId="LiveId" clId="{166ED5CE-9CAA-4C25-8466-393EC4E5CF05}" dt="2022-11-04T03:09:44.354" v="1902" actId="1076"/>
          <ac:picMkLst>
            <pc:docMk/>
            <pc:sldMk cId="4248423997" sldId="266"/>
            <ac:picMk id="23" creationId="{77FCB0FF-38D6-48A1-B277-962147FCA8A0}"/>
          </ac:picMkLst>
        </pc:picChg>
        <pc:picChg chg="add mod">
          <ac:chgData name="Gao Yuhao" userId="3abe34b56d743fc1" providerId="LiveId" clId="{166ED5CE-9CAA-4C25-8466-393EC4E5CF05}" dt="2022-11-04T03:09:49.467" v="1904" actId="571"/>
          <ac:picMkLst>
            <pc:docMk/>
            <pc:sldMk cId="4248423997" sldId="266"/>
            <ac:picMk id="29" creationId="{CCB1A901-9823-CCEF-8850-D86D72B97894}"/>
          </ac:picMkLst>
        </pc:picChg>
        <pc:picChg chg="add mod">
          <ac:chgData name="Gao Yuhao" userId="3abe34b56d743fc1" providerId="LiveId" clId="{166ED5CE-9CAA-4C25-8466-393EC4E5CF05}" dt="2022-11-04T03:12:24.185" v="1988" actId="1076"/>
          <ac:picMkLst>
            <pc:docMk/>
            <pc:sldMk cId="4248423997" sldId="266"/>
            <ac:picMk id="33" creationId="{141D59BA-094E-E165-AF78-68A05CE9E3A0}"/>
          </ac:picMkLst>
        </pc:picChg>
        <pc:picChg chg="add mod">
          <ac:chgData name="Gao Yuhao" userId="3abe34b56d743fc1" providerId="LiveId" clId="{166ED5CE-9CAA-4C25-8466-393EC4E5CF05}" dt="2022-11-04T03:13:22.453" v="2026" actId="1076"/>
          <ac:picMkLst>
            <pc:docMk/>
            <pc:sldMk cId="4248423997" sldId="266"/>
            <ac:picMk id="37" creationId="{2A4D1776-134A-E84B-9F19-46B6F593DA33}"/>
          </ac:picMkLst>
        </pc:picChg>
        <pc:picChg chg="add mod">
          <ac:chgData name="Gao Yuhao" userId="3abe34b56d743fc1" providerId="LiveId" clId="{166ED5CE-9CAA-4C25-8466-393EC4E5CF05}" dt="2022-11-04T03:15:37.313" v="2090" actId="1076"/>
          <ac:picMkLst>
            <pc:docMk/>
            <pc:sldMk cId="4248423997" sldId="266"/>
            <ac:picMk id="41" creationId="{8B9C7A7E-9DE4-91BE-50AB-D553C4CA253C}"/>
          </ac:picMkLst>
        </pc:picChg>
        <pc:picChg chg="add mod">
          <ac:chgData name="Gao Yuhao" userId="3abe34b56d743fc1" providerId="LiveId" clId="{166ED5CE-9CAA-4C25-8466-393EC4E5CF05}" dt="2022-11-04T03:18:00.257" v="2133" actId="1076"/>
          <ac:picMkLst>
            <pc:docMk/>
            <pc:sldMk cId="4248423997" sldId="266"/>
            <ac:picMk id="47" creationId="{C3C4E312-C437-F7B0-6B80-ED866C49B863}"/>
          </ac:picMkLst>
        </pc:picChg>
        <pc:picChg chg="add mod">
          <ac:chgData name="Gao Yuhao" userId="3abe34b56d743fc1" providerId="LiveId" clId="{166ED5CE-9CAA-4C25-8466-393EC4E5CF05}" dt="2022-11-04T03:07:05.208" v="1839" actId="1076"/>
          <ac:picMkLst>
            <pc:docMk/>
            <pc:sldMk cId="4248423997" sldId="266"/>
            <ac:picMk id="2050" creationId="{FEFFDC27-F583-615D-798C-1160685CCF3F}"/>
          </ac:picMkLst>
        </pc:picChg>
        <pc:picChg chg="add mod">
          <ac:chgData name="Gao Yuhao" userId="3abe34b56d743fc1" providerId="LiveId" clId="{166ED5CE-9CAA-4C25-8466-393EC4E5CF05}" dt="2022-11-04T03:07:08.154" v="1840" actId="1076"/>
          <ac:picMkLst>
            <pc:docMk/>
            <pc:sldMk cId="4248423997" sldId="266"/>
            <ac:picMk id="2052" creationId="{FA021248-F77D-717E-50FA-9AE7C2801989}"/>
          </ac:picMkLst>
        </pc:picChg>
        <pc:picChg chg="add del mod">
          <ac:chgData name="Gao Yuhao" userId="3abe34b56d743fc1" providerId="LiveId" clId="{166ED5CE-9CAA-4C25-8466-393EC4E5CF05}" dt="2022-11-04T03:08:49.496" v="1890" actId="478"/>
          <ac:picMkLst>
            <pc:docMk/>
            <pc:sldMk cId="4248423997" sldId="266"/>
            <ac:picMk id="2054" creationId="{881CA0F2-50F4-9EB8-2C53-7C6872BAEE05}"/>
          </ac:picMkLst>
        </pc:picChg>
        <pc:cxnChg chg="add mod">
          <ac:chgData name="Gao Yuhao" userId="3abe34b56d743fc1" providerId="LiveId" clId="{166ED5CE-9CAA-4C25-8466-393EC4E5CF05}" dt="2022-11-04T03:07:53.711" v="1881" actId="1582"/>
          <ac:cxnSpMkLst>
            <pc:docMk/>
            <pc:sldMk cId="4248423997" sldId="266"/>
            <ac:cxnSpMk id="15" creationId="{F357291E-DEC8-69A7-D1A7-CE34EE440C50}"/>
          </ac:cxnSpMkLst>
        </pc:cxnChg>
        <pc:cxnChg chg="add mod">
          <ac:chgData name="Gao Yuhao" userId="3abe34b56d743fc1" providerId="LiveId" clId="{166ED5CE-9CAA-4C25-8466-393EC4E5CF05}" dt="2022-11-04T03:10:01.184" v="1907" actId="14100"/>
          <ac:cxnSpMkLst>
            <pc:docMk/>
            <pc:sldMk cId="4248423997" sldId="266"/>
            <ac:cxnSpMk id="16" creationId="{7EC04850-CD32-DF63-E81C-E627AEE36F1C}"/>
          </ac:cxnSpMkLst>
        </pc:cxnChg>
        <pc:cxnChg chg="add mod">
          <ac:chgData name="Gao Yuhao" userId="3abe34b56d743fc1" providerId="LiveId" clId="{166ED5CE-9CAA-4C25-8466-393EC4E5CF05}" dt="2022-11-04T03:21:13.885" v="2235" actId="1076"/>
          <ac:cxnSpMkLst>
            <pc:docMk/>
            <pc:sldMk cId="4248423997" sldId="266"/>
            <ac:cxnSpMk id="18" creationId="{7EE29288-B590-87FD-05D7-A67E1BC26708}"/>
          </ac:cxnSpMkLst>
        </pc:cxnChg>
        <pc:cxnChg chg="add mod">
          <ac:chgData name="Gao Yuhao" userId="3abe34b56d743fc1" providerId="LiveId" clId="{166ED5CE-9CAA-4C25-8466-393EC4E5CF05}" dt="2022-11-04T03:09:40.403" v="1901" actId="14100"/>
          <ac:cxnSpMkLst>
            <pc:docMk/>
            <pc:sldMk cId="4248423997" sldId="266"/>
            <ac:cxnSpMk id="24" creationId="{32200C6F-3BA6-D226-4B62-54BA3FCCACC8}"/>
          </ac:cxnSpMkLst>
        </pc:cxnChg>
        <pc:cxnChg chg="add mod">
          <ac:chgData name="Gao Yuhao" userId="3abe34b56d743fc1" providerId="LiveId" clId="{166ED5CE-9CAA-4C25-8466-393EC4E5CF05}" dt="2022-11-04T03:09:49.467" v="1904" actId="571"/>
          <ac:cxnSpMkLst>
            <pc:docMk/>
            <pc:sldMk cId="4248423997" sldId="266"/>
            <ac:cxnSpMk id="28" creationId="{C94C1450-D6FD-7F1D-AE3E-78F97A7E46C0}"/>
          </ac:cxnSpMkLst>
        </pc:cxnChg>
        <pc:cxnChg chg="add mod">
          <ac:chgData name="Gao Yuhao" userId="3abe34b56d743fc1" providerId="LiveId" clId="{166ED5CE-9CAA-4C25-8466-393EC4E5CF05}" dt="2022-11-04T03:13:24.440" v="2027" actId="14100"/>
          <ac:cxnSpMkLst>
            <pc:docMk/>
            <pc:sldMk cId="4248423997" sldId="266"/>
            <ac:cxnSpMk id="35" creationId="{4446AB20-BA6F-1278-C052-D6009F2DBB2C}"/>
          </ac:cxnSpMkLst>
        </pc:cxnChg>
        <pc:cxnChg chg="add mod">
          <ac:chgData name="Gao Yuhao" userId="3abe34b56d743fc1" providerId="LiveId" clId="{166ED5CE-9CAA-4C25-8466-393EC4E5CF05}" dt="2022-11-04T03:15:40.450" v="2091" actId="14100"/>
          <ac:cxnSpMkLst>
            <pc:docMk/>
            <pc:sldMk cId="4248423997" sldId="266"/>
            <ac:cxnSpMk id="42" creationId="{8217F004-F28E-DA08-7125-44457202339D}"/>
          </ac:cxnSpMkLst>
        </pc:cxnChg>
        <pc:cxnChg chg="add mod">
          <ac:chgData name="Gao Yuhao" userId="3abe34b56d743fc1" providerId="LiveId" clId="{166ED5CE-9CAA-4C25-8466-393EC4E5CF05}" dt="2022-11-04T03:17:17.039" v="2100" actId="14100"/>
          <ac:cxnSpMkLst>
            <pc:docMk/>
            <pc:sldMk cId="4248423997" sldId="266"/>
            <ac:cxnSpMk id="48" creationId="{83038BFF-A7C0-92BC-F1D2-9AF8E2229B2A}"/>
          </ac:cxnSpMkLst>
        </pc:cxnChg>
        <pc:cxnChg chg="add mod">
          <ac:chgData name="Gao Yuhao" userId="3abe34b56d743fc1" providerId="LiveId" clId="{166ED5CE-9CAA-4C25-8466-393EC4E5CF05}" dt="2022-11-04T03:17:27.109" v="2104" actId="14100"/>
          <ac:cxnSpMkLst>
            <pc:docMk/>
            <pc:sldMk cId="4248423997" sldId="266"/>
            <ac:cxnSpMk id="50" creationId="{3D3DA200-D058-C38C-CE80-6B559300E4AD}"/>
          </ac:cxnSpMkLst>
        </pc:cxnChg>
        <pc:cxnChg chg="add mod">
          <ac:chgData name="Gao Yuhao" userId="3abe34b56d743fc1" providerId="LiveId" clId="{166ED5CE-9CAA-4C25-8466-393EC4E5CF05}" dt="2022-11-04T03:54:53.143" v="2961" actId="1076"/>
          <ac:cxnSpMkLst>
            <pc:docMk/>
            <pc:sldMk cId="4248423997" sldId="266"/>
            <ac:cxnSpMk id="58" creationId="{BCCEFD22-6E91-0F9B-3753-B1654FBFA1FA}"/>
          </ac:cxnSpMkLst>
        </pc:cxnChg>
      </pc:sldChg>
      <pc:sldChg chg="addSp delSp modSp add mod addAnim delAnim modAnim">
        <pc:chgData name="Gao Yuhao" userId="3abe34b56d743fc1" providerId="LiveId" clId="{166ED5CE-9CAA-4C25-8466-393EC4E5CF05}" dt="2022-11-07T04:14:46.241" v="4147" actId="14100"/>
        <pc:sldMkLst>
          <pc:docMk/>
          <pc:sldMk cId="3826470232" sldId="267"/>
        </pc:sldMkLst>
        <pc:spChg chg="mod">
          <ac:chgData name="Gao Yuhao" userId="3abe34b56d743fc1" providerId="LiveId" clId="{166ED5CE-9CAA-4C25-8466-393EC4E5CF05}" dt="2022-11-04T03:26:23.833" v="2357" actId="14100"/>
          <ac:spMkLst>
            <pc:docMk/>
            <pc:sldMk cId="3826470232" sldId="267"/>
            <ac:spMk id="2" creationId="{5FD49784-738E-BB2C-4AE2-7D5854E4F290}"/>
          </ac:spMkLst>
        </pc:spChg>
        <pc:spChg chg="add mod">
          <ac:chgData name="Gao Yuhao" userId="3abe34b56d743fc1" providerId="LiveId" clId="{166ED5CE-9CAA-4C25-8466-393EC4E5CF05}" dt="2022-11-04T03:34:49.391" v="2492" actId="12"/>
          <ac:spMkLst>
            <pc:docMk/>
            <pc:sldMk cId="3826470232" sldId="267"/>
            <ac:spMk id="3" creationId="{E7641560-E596-4EA1-8CCD-BCE5F8A5F3E2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8" creationId="{04818477-B196-A214-5BE9-82FC43E139C8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8" creationId="{BB10112A-A8FC-EC1C-425B-CE4FB333B7C5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11" creationId="{19B66A97-2499-7061-BED9-863A6451AA59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11" creationId="{94FE4037-403B-24E9-38E6-44676D76A596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12" creationId="{04DEB54B-182C-D8BE-592D-682614B69BD9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13" creationId="{2E9A66B3-4BF9-564F-F2E8-B909BE6D7DFF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17" creationId="{79F88EE8-8150-1F4E-BE83-4429C7244524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18" creationId="{27A33D39-0587-D428-7DC0-6145D3C29AEB}"/>
          </ac:spMkLst>
        </pc:spChg>
        <pc:spChg chg="add mod">
          <ac:chgData name="Gao Yuhao" userId="3abe34b56d743fc1" providerId="LiveId" clId="{166ED5CE-9CAA-4C25-8466-393EC4E5CF05}" dt="2022-11-07T04:13:41.257" v="4134" actId="14100"/>
          <ac:spMkLst>
            <pc:docMk/>
            <pc:sldMk cId="3826470232" sldId="267"/>
            <ac:spMk id="23" creationId="{AD1827DA-F668-7900-9965-12FA8A4952F4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26" creationId="{F40ED692-6435-4065-0198-1869456461C0}"/>
          </ac:spMkLst>
        </pc:spChg>
        <pc:spChg chg="add mod">
          <ac:chgData name="Gao Yuhao" userId="3abe34b56d743fc1" providerId="LiveId" clId="{166ED5CE-9CAA-4C25-8466-393EC4E5CF05}" dt="2022-11-07T04:13:48.216" v="4137" actId="1076"/>
          <ac:spMkLst>
            <pc:docMk/>
            <pc:sldMk cId="3826470232" sldId="267"/>
            <ac:spMk id="28" creationId="{31B11FB1-B9E3-E622-F17A-1B941EA7B513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29" creationId="{3CA4BA4C-B771-043C-5B02-8627DAB6ACEB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31" creationId="{66E5D892-CB5A-72E3-170E-B1E2E08B091B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33" creationId="{34012EB5-911A-7E03-27AC-CB8C875A289F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34" creationId="{A408D64C-C29D-3F9A-F77B-0A083E905938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38" creationId="{555B3614-9EFB-3D0D-8809-8A47A7E668D8}"/>
          </ac:spMkLst>
        </pc:spChg>
        <pc:spChg chg="add del mod">
          <ac:chgData name="Gao Yuhao" userId="3abe34b56d743fc1" providerId="LiveId" clId="{166ED5CE-9CAA-4C25-8466-393EC4E5CF05}" dt="2022-11-07T04:07:57.654" v="4014" actId="478"/>
          <ac:spMkLst>
            <pc:docMk/>
            <pc:sldMk cId="3826470232" sldId="267"/>
            <ac:spMk id="41" creationId="{30B803F5-8A89-9CCB-35FA-30BE796DC8E6}"/>
          </ac:spMkLst>
        </pc:spChg>
        <pc:spChg chg="add mod">
          <ac:chgData name="Gao Yuhao" userId="3abe34b56d743fc1" providerId="LiveId" clId="{166ED5CE-9CAA-4C25-8466-393EC4E5CF05}" dt="2022-11-07T04:13:59.483" v="4141" actId="1076"/>
          <ac:spMkLst>
            <pc:docMk/>
            <pc:sldMk cId="3826470232" sldId="267"/>
            <ac:spMk id="43" creationId="{D2E6123B-33B2-E117-DEDB-3337E70B4482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44" creationId="{55700308-40BE-81B7-30B3-6FC9E3387302}"/>
          </ac:spMkLst>
        </pc:spChg>
        <pc:spChg chg="add mod">
          <ac:chgData name="Gao Yuhao" userId="3abe34b56d743fc1" providerId="LiveId" clId="{166ED5CE-9CAA-4C25-8466-393EC4E5CF05}" dt="2022-11-07T04:14:07.050" v="4144" actId="1076"/>
          <ac:spMkLst>
            <pc:docMk/>
            <pc:sldMk cId="3826470232" sldId="267"/>
            <ac:spMk id="45" creationId="{D9A93F03-E76E-5C97-D182-85EA3577110E}"/>
          </ac:spMkLst>
        </pc:spChg>
        <pc:spChg chg="add mod">
          <ac:chgData name="Gao Yuhao" userId="3abe34b56d743fc1" providerId="LiveId" clId="{166ED5CE-9CAA-4C25-8466-393EC4E5CF05}" dt="2022-11-07T04:12:18.860" v="4093" actId="1076"/>
          <ac:spMkLst>
            <pc:docMk/>
            <pc:sldMk cId="3826470232" sldId="267"/>
            <ac:spMk id="46" creationId="{8B91373A-0336-40E6-E921-B50B313351C5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53" creationId="{6FA93868-5A42-3876-AF2D-09DCA5D1E37E}"/>
          </ac:spMkLst>
        </pc:spChg>
        <pc:spChg chg="del">
          <ac:chgData name="Gao Yuhao" userId="3abe34b56d743fc1" providerId="LiveId" clId="{166ED5CE-9CAA-4C25-8466-393EC4E5CF05}" dt="2022-11-04T03:26:02.962" v="2327" actId="478"/>
          <ac:spMkLst>
            <pc:docMk/>
            <pc:sldMk cId="3826470232" sldId="267"/>
            <ac:spMk id="55" creationId="{F675190A-1237-307F-DFB6-F7631AE6E063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57" creationId="{4221E002-06DF-1B48-680A-2CF629FD7F30}"/>
          </ac:spMkLst>
        </pc:spChg>
        <pc:spChg chg="add mod">
          <ac:chgData name="Gao Yuhao" userId="3abe34b56d743fc1" providerId="LiveId" clId="{166ED5CE-9CAA-4C25-8466-393EC4E5CF05}" dt="2022-11-07T04:14:15.352" v="4145" actId="1076"/>
          <ac:spMkLst>
            <pc:docMk/>
            <pc:sldMk cId="3826470232" sldId="267"/>
            <ac:spMk id="59" creationId="{EFA95464-D869-E497-4105-B70C0F35EC7F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60" creationId="{7099F824-6030-1383-9876-2B3A81FC658F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61" creationId="{D009CF1C-E6ED-2904-A7F3-D2844DF24199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2048" creationId="{35F2F786-9878-6774-6FF6-0CEF3115F743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2049" creationId="{3F9C50D3-9DB6-D7F1-9779-8E83156ACA19}"/>
          </ac:spMkLst>
        </pc:spChg>
        <pc:spChg chg="add mod">
          <ac:chgData name="Gao Yuhao" userId="3abe34b56d743fc1" providerId="LiveId" clId="{166ED5CE-9CAA-4C25-8466-393EC4E5CF05}" dt="2022-11-07T04:14:17.413" v="4146" actId="1076"/>
          <ac:spMkLst>
            <pc:docMk/>
            <pc:sldMk cId="3826470232" sldId="267"/>
            <ac:spMk id="2049" creationId="{9246A42E-6964-701C-B373-06E08BD9CF19}"/>
          </ac:spMkLst>
        </pc:spChg>
        <pc:spChg chg="del">
          <ac:chgData name="Gao Yuhao" userId="3abe34b56d743fc1" providerId="LiveId" clId="{166ED5CE-9CAA-4C25-8466-393EC4E5CF05}" dt="2022-11-04T03:26:01.573" v="2326" actId="478"/>
          <ac:spMkLst>
            <pc:docMk/>
            <pc:sldMk cId="3826470232" sldId="267"/>
            <ac:spMk id="2051" creationId="{D6927E46-571B-3E62-6363-6E2F5CBD7A2E}"/>
          </ac:spMkLst>
        </pc:spChg>
        <pc:grpChg chg="del">
          <ac:chgData name="Gao Yuhao" userId="3abe34b56d743fc1" providerId="LiveId" clId="{166ED5CE-9CAA-4C25-8466-393EC4E5CF05}" dt="2022-11-04T03:26:01.573" v="2326" actId="478"/>
          <ac:grpSpMkLst>
            <pc:docMk/>
            <pc:sldMk cId="3826470232" sldId="267"/>
            <ac:grpSpMk id="2053" creationId="{C7F7D529-8F05-2627-26A4-495856E5EB25}"/>
          </ac:grpSpMkLst>
        </pc:grpChg>
        <pc:picChg chg="add mod">
          <ac:chgData name="Gao Yuhao" userId="3abe34b56d743fc1" providerId="LiveId" clId="{166ED5CE-9CAA-4C25-8466-393EC4E5CF05}" dt="2022-11-07T04:13:06.611" v="4107" actId="1076"/>
          <ac:picMkLst>
            <pc:docMk/>
            <pc:sldMk cId="3826470232" sldId="267"/>
            <ac:picMk id="4" creationId="{70CD0D92-B8F3-6B0F-87B1-C922CEFB0CDF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5" creationId="{79186C8C-7767-F606-7BB1-D6C03D66ABAA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10" creationId="{3265125B-F975-7F01-0D76-27D4CD73B1F9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12" creationId="{03E8700E-7095-2EE9-D2DD-59ED9778EDA0}"/>
          </ac:picMkLst>
        </pc:picChg>
        <pc:picChg chg="add del mod">
          <ac:chgData name="Gao Yuhao" userId="3abe34b56d743fc1" providerId="LiveId" clId="{166ED5CE-9CAA-4C25-8466-393EC4E5CF05}" dt="2022-11-04T03:34:52.616" v="2494" actId="478"/>
          <ac:picMkLst>
            <pc:docMk/>
            <pc:sldMk cId="3826470232" sldId="267"/>
            <ac:picMk id="14" creationId="{B42E08DB-7D67-51D2-8D45-B02D61E1E09E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22" creationId="{755FA7AB-6121-7D61-B25C-7240D87EFCA1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23" creationId="{77FCB0FF-38D6-48A1-B277-962147FCA8A0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33" creationId="{141D59BA-094E-E165-AF78-68A05CE9E3A0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37" creationId="{2A4D1776-134A-E84B-9F19-46B6F593DA33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40" creationId="{B5FB67EB-E28C-6247-9BD7-9D00F929CF4D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41" creationId="{8B9C7A7E-9DE4-91BE-50AB-D553C4CA253C}"/>
          </ac:picMkLst>
        </pc:picChg>
        <pc:picChg chg="add mod">
          <ac:chgData name="Gao Yuhao" userId="3abe34b56d743fc1" providerId="LiveId" clId="{166ED5CE-9CAA-4C25-8466-393EC4E5CF05}" dt="2022-11-07T04:13:57.852" v="4140" actId="1076"/>
          <ac:picMkLst>
            <pc:docMk/>
            <pc:sldMk cId="3826470232" sldId="267"/>
            <ac:picMk id="42" creationId="{A598B029-8D0D-09F7-EE4F-ECE98F4EF540}"/>
          </ac:picMkLst>
        </pc:picChg>
        <pc:picChg chg="add mod">
          <ac:chgData name="Gao Yuhao" userId="3abe34b56d743fc1" providerId="LiveId" clId="{166ED5CE-9CAA-4C25-8466-393EC4E5CF05}" dt="2022-11-07T04:14:04.527" v="4143" actId="1076"/>
          <ac:picMkLst>
            <pc:docMk/>
            <pc:sldMk cId="3826470232" sldId="267"/>
            <ac:picMk id="44" creationId="{D4A13D83-0E51-C2C9-05B6-8C2689A2950F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47" creationId="{C3C4E312-C437-F7B0-6B80-ED866C49B863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58" creationId="{53F56ACA-8E24-554D-0F03-BBE612EF12E6}"/>
          </ac:picMkLst>
        </pc:picChg>
        <pc:picChg chg="add mod">
          <ac:chgData name="Gao Yuhao" userId="3abe34b56d743fc1" providerId="LiveId" clId="{166ED5CE-9CAA-4C25-8466-393EC4E5CF05}" dt="2022-11-07T04:12:50.564" v="4106" actId="1076"/>
          <ac:picMkLst>
            <pc:docMk/>
            <pc:sldMk cId="3826470232" sldId="267"/>
            <ac:picMk id="2048" creationId="{41152964-CF61-EF63-DB75-F5BEA3276E48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2050" creationId="{B714E217-9B00-9CCF-2585-A7F29FEA1B03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2050" creationId="{FEFFDC27-F583-615D-798C-1160685CCF3F}"/>
          </ac:picMkLst>
        </pc:picChg>
        <pc:picChg chg="add mod">
          <ac:chgData name="Gao Yuhao" userId="3abe34b56d743fc1" providerId="LiveId" clId="{166ED5CE-9CAA-4C25-8466-393EC4E5CF05}" dt="2022-11-07T04:13:49.497" v="4138" actId="1076"/>
          <ac:picMkLst>
            <pc:docMk/>
            <pc:sldMk cId="3826470232" sldId="267"/>
            <ac:picMk id="2052" creationId="{3DE6AF6A-BD3E-778A-3CA5-0F31B6881B37}"/>
          </ac:picMkLst>
        </pc:picChg>
        <pc:picChg chg="del">
          <ac:chgData name="Gao Yuhao" userId="3abe34b56d743fc1" providerId="LiveId" clId="{166ED5CE-9CAA-4C25-8466-393EC4E5CF05}" dt="2022-11-04T03:26:01.573" v="2326" actId="478"/>
          <ac:picMkLst>
            <pc:docMk/>
            <pc:sldMk cId="3826470232" sldId="267"/>
            <ac:picMk id="2052" creationId="{FA021248-F77D-717E-50FA-9AE7C2801989}"/>
          </ac:picMkLst>
        </pc:picChg>
        <pc:picChg chg="add mod">
          <ac:chgData name="Gao Yuhao" userId="3abe34b56d743fc1" providerId="LiveId" clId="{166ED5CE-9CAA-4C25-8466-393EC4E5CF05}" dt="2022-11-07T04:12:18.860" v="4093" actId="1076"/>
          <ac:picMkLst>
            <pc:docMk/>
            <pc:sldMk cId="3826470232" sldId="267"/>
            <ac:picMk id="2054" creationId="{50807B5F-4052-793F-1742-A70237A64A92}"/>
          </ac:picMkLst>
        </pc:pic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6" creationId="{5FD342D6-8B4B-861E-3AA4-1E9ACFE7F543}"/>
          </ac:cxnSpMkLst>
        </pc:cxnChg>
        <pc:cxnChg chg="add del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13" creationId="{5610004C-D6F5-69BF-D2E7-615B1A98192D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15" creationId="{F357291E-DEC8-69A7-D1A7-CE34EE440C50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16" creationId="{7EC04850-CD32-DF63-E81C-E627AEE36F1C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18" creationId="{7EE29288-B590-87FD-05D7-A67E1BC26708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19" creationId="{6D80AAFE-F90E-2B4C-E225-7156AA51949B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24" creationId="{32200C6F-3BA6-D226-4B62-54BA3FCCACC8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30" creationId="{7C4516F9-BE93-79DC-0B88-F8A0AECB95EA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35" creationId="{4446AB20-BA6F-1278-C052-D6009F2DBB2C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37" creationId="{B29D99EC-3283-BDE5-E3E4-A80B16B1E9BD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42" creationId="{8217F004-F28E-DA08-7125-44457202339D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47" creationId="{33D29A6D-65AD-EC75-DB3E-5EE0159AB9E5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48" creationId="{83038BFF-A7C0-92BC-F1D2-9AF8E2229B2A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50" creationId="{3D3DA200-D058-C38C-CE80-6B559300E4AD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50" creationId="{CB2D39D7-1992-DD8A-249D-0DDD68D02DE3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52" creationId="{9094FE7C-2FFA-8B80-359E-BE13052BD05A}"/>
          </ac:cxnSpMkLst>
        </pc:cxnChg>
        <pc:cxnChg chg="add mod">
          <ac:chgData name="Gao Yuhao" userId="3abe34b56d743fc1" providerId="LiveId" clId="{166ED5CE-9CAA-4C25-8466-393EC4E5CF05}" dt="2022-11-07T04:14:46.241" v="4147" actId="14100"/>
          <ac:cxnSpMkLst>
            <pc:docMk/>
            <pc:sldMk cId="3826470232" sldId="267"/>
            <ac:cxnSpMk id="54" creationId="{5FDF835D-9283-37A8-6FDD-F28E12E9C181}"/>
          </ac:cxnSpMkLst>
        </pc:cxnChg>
        <pc:cxnChg chg="add mod">
          <ac:chgData name="Gao Yuhao" userId="3abe34b56d743fc1" providerId="LiveId" clId="{166ED5CE-9CAA-4C25-8466-393EC4E5CF05}" dt="2022-11-07T04:12:18.860" v="4093" actId="1076"/>
          <ac:cxnSpMkLst>
            <pc:docMk/>
            <pc:sldMk cId="3826470232" sldId="267"/>
            <ac:cxnSpMk id="57" creationId="{6F00A24F-30F1-4CC1-2F42-11F138DCB0EF}"/>
          </ac:cxnSpMkLst>
        </pc:cxnChg>
        <pc:cxnChg chg="del">
          <ac:chgData name="Gao Yuhao" userId="3abe34b56d743fc1" providerId="LiveId" clId="{166ED5CE-9CAA-4C25-8466-393EC4E5CF05}" dt="2022-11-04T03:26:01.573" v="2326" actId="478"/>
          <ac:cxnSpMkLst>
            <pc:docMk/>
            <pc:sldMk cId="3826470232" sldId="267"/>
            <ac:cxnSpMk id="58" creationId="{BCCEFD22-6E91-0F9B-3753-B1654FBFA1FA}"/>
          </ac:cxnSpMkLst>
        </pc:cxnChg>
        <pc:cxnChg chg="add mod">
          <ac:chgData name="Gao Yuhao" userId="3abe34b56d743fc1" providerId="LiveId" clId="{166ED5CE-9CAA-4C25-8466-393EC4E5CF05}" dt="2022-11-07T04:12:39.982" v="4101" actId="571"/>
          <ac:cxnSpMkLst>
            <pc:docMk/>
            <pc:sldMk cId="3826470232" sldId="267"/>
            <ac:cxnSpMk id="2060" creationId="{0AAE8692-05F5-23C4-354E-B5847436B2C7}"/>
          </ac:cxnSpMkLst>
        </pc:cxnChg>
      </pc:sldChg>
      <pc:sldChg chg="addSp delSp modSp add mod ord modAnim">
        <pc:chgData name="Gao Yuhao" userId="3abe34b56d743fc1" providerId="LiveId" clId="{166ED5CE-9CAA-4C25-8466-393EC4E5CF05}" dt="2022-11-07T03:37:40.738" v="3594" actId="1076"/>
        <pc:sldMkLst>
          <pc:docMk/>
          <pc:sldMk cId="3541711895" sldId="268"/>
        </pc:sldMkLst>
        <pc:spChg chg="mod">
          <ac:chgData name="Gao Yuhao" userId="3abe34b56d743fc1" providerId="LiveId" clId="{166ED5CE-9CAA-4C25-8466-393EC4E5CF05}" dt="2022-11-04T03:35:12.312" v="2528" actId="20577"/>
          <ac:spMkLst>
            <pc:docMk/>
            <pc:sldMk cId="3541711895" sldId="268"/>
            <ac:spMk id="3" creationId="{E7641560-E596-4EA1-8CCD-BCE5F8A5F3E2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4" creationId="{6D17FB52-EFBA-97C9-A151-4A9144B899EC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5" creationId="{65A3551D-34B3-85F6-C116-1D8CAB9A9C29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6" creationId="{4E5DBED7-BAC7-D424-1078-56A8A5EE40ED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9" creationId="{480F5FE6-AEAA-CBCB-08B3-8F8F3557A6D2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10" creationId="{0283FB8A-8CE6-F38E-6E31-8F18DFE07624}"/>
          </ac:spMkLst>
        </pc:spChg>
        <pc:spChg chg="add del">
          <ac:chgData name="Gao Yuhao" userId="3abe34b56d743fc1" providerId="LiveId" clId="{166ED5CE-9CAA-4C25-8466-393EC4E5CF05}" dt="2022-11-04T03:38:57.482" v="2566" actId="478"/>
          <ac:spMkLst>
            <pc:docMk/>
            <pc:sldMk cId="3541711895" sldId="268"/>
            <ac:spMk id="11" creationId="{52850B48-605F-0C01-5655-2BAA1CE55DA0}"/>
          </ac:spMkLst>
        </pc:spChg>
        <pc:spChg chg="add del mod">
          <ac:chgData name="Gao Yuhao" userId="3abe34b56d743fc1" providerId="LiveId" clId="{166ED5CE-9CAA-4C25-8466-393EC4E5CF05}" dt="2022-11-04T03:40:03.863" v="2584" actId="478"/>
          <ac:spMkLst>
            <pc:docMk/>
            <pc:sldMk cId="3541711895" sldId="268"/>
            <ac:spMk id="12" creationId="{72257156-7822-CBED-0307-C73566E7D01A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13" creationId="{9CFF89AD-C50A-3AF4-A40A-1274987399FB}"/>
          </ac:spMkLst>
        </pc:spChg>
        <pc:spChg chg="add mod">
          <ac:chgData name="Gao Yuhao" userId="3abe34b56d743fc1" providerId="LiveId" clId="{166ED5CE-9CAA-4C25-8466-393EC4E5CF05}" dt="2022-11-07T03:37:40.738" v="3594" actId="1076"/>
          <ac:spMkLst>
            <pc:docMk/>
            <pc:sldMk cId="3541711895" sldId="268"/>
            <ac:spMk id="15" creationId="{6FB88460-5F36-2913-A846-5CF0D6E22F41}"/>
          </ac:spMkLst>
        </pc:spChg>
        <pc:picChg chg="add mod">
          <ac:chgData name="Gao Yuhao" userId="3abe34b56d743fc1" providerId="LiveId" clId="{166ED5CE-9CAA-4C25-8466-393EC4E5CF05}" dt="2022-11-07T03:37:40.738" v="3594" actId="1076"/>
          <ac:picMkLst>
            <pc:docMk/>
            <pc:sldMk cId="3541711895" sldId="268"/>
            <ac:picMk id="8" creationId="{F9C80D40-B80E-92CE-7770-DAB2F8BEED7E}"/>
          </ac:picMkLst>
        </pc:picChg>
        <pc:picChg chg="mod">
          <ac:chgData name="Gao Yuhao" userId="3abe34b56d743fc1" providerId="LiveId" clId="{166ED5CE-9CAA-4C25-8466-393EC4E5CF05}" dt="2022-11-07T03:37:40.738" v="3594" actId="1076"/>
          <ac:picMkLst>
            <pc:docMk/>
            <pc:sldMk cId="3541711895" sldId="268"/>
            <ac:picMk id="14" creationId="{B42E08DB-7D67-51D2-8D45-B02D61E1E09E}"/>
          </ac:picMkLst>
        </pc:picChg>
      </pc:sldChg>
      <pc:sldChg chg="addSp delSp modSp add mod delAnim modAnim">
        <pc:chgData name="Gao Yuhao" userId="3abe34b56d743fc1" providerId="LiveId" clId="{166ED5CE-9CAA-4C25-8466-393EC4E5CF05}" dt="2022-11-10T03:27:32.682" v="4233" actId="1076"/>
        <pc:sldMkLst>
          <pc:docMk/>
          <pc:sldMk cId="2544219535" sldId="269"/>
        </pc:sldMkLst>
        <pc:spChg chg="mod">
          <ac:chgData name="Gao Yuhao" userId="3abe34b56d743fc1" providerId="LiveId" clId="{166ED5CE-9CAA-4C25-8466-393EC4E5CF05}" dt="2022-11-10T03:27:21.180" v="4231" actId="20577"/>
          <ac:spMkLst>
            <pc:docMk/>
            <pc:sldMk cId="2544219535" sldId="269"/>
            <ac:spMk id="3" creationId="{E7641560-E596-4EA1-8CCD-BCE5F8A5F3E2}"/>
          </ac:spMkLst>
        </pc:spChg>
        <pc:spChg chg="del mod">
          <ac:chgData name="Gao Yuhao" userId="3abe34b56d743fc1" providerId="LiveId" clId="{166ED5CE-9CAA-4C25-8466-393EC4E5CF05}" dt="2022-11-04T04:48:29.360" v="3150" actId="478"/>
          <ac:spMkLst>
            <pc:docMk/>
            <pc:sldMk cId="2544219535" sldId="269"/>
            <ac:spMk id="4" creationId="{6D17FB52-EFBA-97C9-A151-4A9144B899EC}"/>
          </ac:spMkLst>
        </pc:spChg>
        <pc:spChg chg="del mod">
          <ac:chgData name="Gao Yuhao" userId="3abe34b56d743fc1" providerId="LiveId" clId="{166ED5CE-9CAA-4C25-8466-393EC4E5CF05}" dt="2022-11-04T04:48:32.936" v="3152" actId="478"/>
          <ac:spMkLst>
            <pc:docMk/>
            <pc:sldMk cId="2544219535" sldId="269"/>
            <ac:spMk id="5" creationId="{65A3551D-34B3-85F6-C116-1D8CAB9A9C29}"/>
          </ac:spMkLst>
        </pc:spChg>
        <pc:spChg chg="add mod">
          <ac:chgData name="Gao Yuhao" userId="3abe34b56d743fc1" providerId="LiveId" clId="{166ED5CE-9CAA-4C25-8466-393EC4E5CF05}" dt="2022-11-10T03:24:11.067" v="4166" actId="1076"/>
          <ac:spMkLst>
            <pc:docMk/>
            <pc:sldMk cId="2544219535" sldId="269"/>
            <ac:spMk id="6" creationId="{49F6DD4B-BA4C-F356-2AF3-0C34BBDB7D25}"/>
          </ac:spMkLst>
        </pc:spChg>
        <pc:spChg chg="del mod">
          <ac:chgData name="Gao Yuhao" userId="3abe34b56d743fc1" providerId="LiveId" clId="{166ED5CE-9CAA-4C25-8466-393EC4E5CF05}" dt="2022-11-04T04:48:30.196" v="3151" actId="478"/>
          <ac:spMkLst>
            <pc:docMk/>
            <pc:sldMk cId="2544219535" sldId="269"/>
            <ac:spMk id="6" creationId="{4E5DBED7-BAC7-D424-1078-56A8A5EE40ED}"/>
          </ac:spMkLst>
        </pc:spChg>
        <pc:spChg chg="add mod">
          <ac:chgData name="Gao Yuhao" userId="3abe34b56d743fc1" providerId="LiveId" clId="{166ED5CE-9CAA-4C25-8466-393EC4E5CF05}" dt="2022-11-10T03:26:21.660" v="4199" actId="1076"/>
          <ac:spMkLst>
            <pc:docMk/>
            <pc:sldMk cId="2544219535" sldId="269"/>
            <ac:spMk id="7" creationId="{62BD2C07-B249-C587-E339-A76817B8817B}"/>
          </ac:spMkLst>
        </pc:spChg>
        <pc:spChg chg="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9" creationId="{480F5FE6-AEAA-CBCB-08B3-8F8F3557A6D2}"/>
          </ac:spMkLst>
        </pc:spChg>
        <pc:spChg chg="add mod">
          <ac:chgData name="Gao Yuhao" userId="3abe34b56d743fc1" providerId="LiveId" clId="{166ED5CE-9CAA-4C25-8466-393EC4E5CF05}" dt="2022-11-10T03:24:11.067" v="4166" actId="1076"/>
          <ac:spMkLst>
            <pc:docMk/>
            <pc:sldMk cId="2544219535" sldId="269"/>
            <ac:spMk id="9" creationId="{D0BEEE64-6ACF-091B-8328-C2FC757AB58B}"/>
          </ac:spMkLst>
        </pc:spChg>
        <pc:spChg chg="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10" creationId="{0283FB8A-8CE6-F38E-6E31-8F18DFE07624}"/>
          </ac:spMkLst>
        </pc:spChg>
        <pc:spChg chg="add del">
          <ac:chgData name="Gao Yuhao" userId="3abe34b56d743fc1" providerId="LiveId" clId="{166ED5CE-9CAA-4C25-8466-393EC4E5CF05}" dt="2022-11-10T03:24:21.907" v="4168" actId="478"/>
          <ac:spMkLst>
            <pc:docMk/>
            <pc:sldMk cId="2544219535" sldId="269"/>
            <ac:spMk id="10" creationId="{5DBCE893-5A15-EDCE-0A67-39E57083A8FE}"/>
          </ac:spMkLst>
        </pc:spChg>
        <pc:spChg chg="add mod">
          <ac:chgData name="Gao Yuhao" userId="3abe34b56d743fc1" providerId="LiveId" clId="{166ED5CE-9CAA-4C25-8466-393EC4E5CF05}" dt="2022-11-10T03:26:05.819" v="4194" actId="14100"/>
          <ac:spMkLst>
            <pc:docMk/>
            <pc:sldMk cId="2544219535" sldId="269"/>
            <ac:spMk id="11" creationId="{2F030A0B-0C9A-EA4D-40AB-C59184DEA22F}"/>
          </ac:spMkLst>
        </pc:spChg>
        <pc:spChg chg="add mod">
          <ac:chgData name="Gao Yuhao" userId="3abe34b56d743fc1" providerId="LiveId" clId="{166ED5CE-9CAA-4C25-8466-393EC4E5CF05}" dt="2022-11-10T03:24:56.517" v="4181" actId="207"/>
          <ac:spMkLst>
            <pc:docMk/>
            <pc:sldMk cId="2544219535" sldId="269"/>
            <ac:spMk id="12" creationId="{70973C0A-02A1-B3C1-2659-9E8F5ECA1CC8}"/>
          </ac:spMkLst>
        </pc:spChg>
        <pc:spChg chg="del mod">
          <ac:chgData name="Gao Yuhao" userId="3abe34b56d743fc1" providerId="LiveId" clId="{166ED5CE-9CAA-4C25-8466-393EC4E5CF05}" dt="2022-11-04T03:46:06.488" v="2693" actId="478"/>
          <ac:spMkLst>
            <pc:docMk/>
            <pc:sldMk cId="2544219535" sldId="269"/>
            <ac:spMk id="13" creationId="{9CFF89AD-C50A-3AF4-A40A-1274987399FB}"/>
          </ac:spMkLst>
        </pc:spChg>
        <pc:spChg chg="add del">
          <ac:chgData name="Gao Yuhao" userId="3abe34b56d743fc1" providerId="LiveId" clId="{166ED5CE-9CAA-4C25-8466-393EC4E5CF05}" dt="2022-11-10T03:25:04.849" v="4183" actId="478"/>
          <ac:spMkLst>
            <pc:docMk/>
            <pc:sldMk cId="2544219535" sldId="269"/>
            <ac:spMk id="13" creationId="{DCBD44F9-3373-D8F8-56D0-740CB3508B5C}"/>
          </ac:spMkLst>
        </pc:spChg>
        <pc:spChg chg="add mod">
          <ac:chgData name="Gao Yuhao" userId="3abe34b56d743fc1" providerId="LiveId" clId="{166ED5CE-9CAA-4C25-8466-393EC4E5CF05}" dt="2022-11-10T03:25:33.089" v="4190" actId="208"/>
          <ac:spMkLst>
            <pc:docMk/>
            <pc:sldMk cId="2544219535" sldId="269"/>
            <ac:spMk id="14" creationId="{54B4A92C-3D71-0FB3-F622-B24D79328514}"/>
          </ac:spMkLst>
        </pc:spChg>
        <pc:spChg chg="add mod">
          <ac:chgData name="Gao Yuhao" userId="3abe34b56d743fc1" providerId="LiveId" clId="{166ED5CE-9CAA-4C25-8466-393EC4E5CF05}" dt="2022-11-10T03:25:42.593" v="4191" actId="207"/>
          <ac:spMkLst>
            <pc:docMk/>
            <pc:sldMk cId="2544219535" sldId="269"/>
            <ac:spMk id="15" creationId="{029D79C5-BB3E-9EFE-6128-F5F7C3E1212D}"/>
          </ac:spMkLst>
        </pc:spChg>
        <pc:spChg chg="del mod">
          <ac:chgData name="Gao Yuhao" userId="3abe34b56d743fc1" providerId="LiveId" clId="{166ED5CE-9CAA-4C25-8466-393EC4E5CF05}" dt="2022-11-04T04:48:28.185" v="3149" actId="478"/>
          <ac:spMkLst>
            <pc:docMk/>
            <pc:sldMk cId="2544219535" sldId="269"/>
            <ac:spMk id="15" creationId="{6FB88460-5F36-2913-A846-5CF0D6E22F41}"/>
          </ac:spMkLst>
        </pc:spChg>
        <pc:spChg chg="add mod">
          <ac:chgData name="Gao Yuhao" userId="3abe34b56d743fc1" providerId="LiveId" clId="{166ED5CE-9CAA-4C25-8466-393EC4E5CF05}" dt="2022-11-10T03:25:51.252" v="4193" actId="14100"/>
          <ac:spMkLst>
            <pc:docMk/>
            <pc:sldMk cId="2544219535" sldId="269"/>
            <ac:spMk id="16" creationId="{E78FDF9D-48B5-B4A1-B864-1C09F54FE0AB}"/>
          </ac:spMkLst>
        </pc:spChg>
        <pc:spChg chg="add del mod">
          <ac:chgData name="Gao Yuhao" userId="3abe34b56d743fc1" providerId="LiveId" clId="{166ED5CE-9CAA-4C25-8466-393EC4E5CF05}" dt="2022-11-04T04:48:26.386" v="3148" actId="478"/>
          <ac:spMkLst>
            <pc:docMk/>
            <pc:sldMk cId="2544219535" sldId="269"/>
            <ac:spMk id="17" creationId="{5130593A-C645-1313-F8A7-963D7AA5FEAA}"/>
          </ac:spMkLst>
        </pc:spChg>
        <pc:spChg chg="add mod">
          <ac:chgData name="Gao Yuhao" userId="3abe34b56d743fc1" providerId="LiveId" clId="{166ED5CE-9CAA-4C25-8466-393EC4E5CF05}" dt="2022-11-10T03:25:47.498" v="4192" actId="571"/>
          <ac:spMkLst>
            <pc:docMk/>
            <pc:sldMk cId="2544219535" sldId="269"/>
            <ac:spMk id="17" creationId="{CCD8BB1C-B5D1-0B96-B431-E37222B9AD1E}"/>
          </ac:spMkLst>
        </pc:spChg>
        <pc:spChg chg="add mod">
          <ac:chgData name="Gao Yuhao" userId="3abe34b56d743fc1" providerId="LiveId" clId="{166ED5CE-9CAA-4C25-8466-393EC4E5CF05}" dt="2022-11-10T03:27:32.682" v="4233" actId="1076"/>
          <ac:spMkLst>
            <pc:docMk/>
            <pc:sldMk cId="2544219535" sldId="269"/>
            <ac:spMk id="20" creationId="{966F55F0-485E-E7B8-8BB7-0C61E666E8B1}"/>
          </ac:spMkLst>
        </pc:spChg>
        <pc:spChg chg="add del mod">
          <ac:chgData name="Gao Yuhao" userId="3abe34b56d743fc1" providerId="LiveId" clId="{166ED5CE-9CAA-4C25-8466-393EC4E5CF05}" dt="2022-11-04T04:54:22.564" v="3261" actId="478"/>
          <ac:spMkLst>
            <pc:docMk/>
            <pc:sldMk cId="2544219535" sldId="269"/>
            <ac:spMk id="22" creationId="{583406D2-D2A0-A727-99DF-6D7184F1254B}"/>
          </ac:spMkLst>
        </pc:spChg>
        <pc:spChg chg="add 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23" creationId="{3F27E4E7-B867-4FF9-9E31-6C2FD5BD0D5A}"/>
          </ac:spMkLst>
        </pc:spChg>
        <pc:spChg chg="add del mod">
          <ac:chgData name="Gao Yuhao" userId="3abe34b56d743fc1" providerId="LiveId" clId="{166ED5CE-9CAA-4C25-8466-393EC4E5CF05}" dt="2022-11-04T04:54:24.760" v="3262" actId="478"/>
          <ac:spMkLst>
            <pc:docMk/>
            <pc:sldMk cId="2544219535" sldId="269"/>
            <ac:spMk id="24" creationId="{6E1BAD0E-7D2B-7D08-8B1A-7577B235ADBA}"/>
          </ac:spMkLst>
        </pc:spChg>
        <pc:spChg chg="add 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25" creationId="{F7BCC25D-FB48-320F-724C-686DB389AF61}"/>
          </ac:spMkLst>
        </pc:spChg>
        <pc:spChg chg="add del mod">
          <ac:chgData name="Gao Yuhao" userId="3abe34b56d743fc1" providerId="LiveId" clId="{166ED5CE-9CAA-4C25-8466-393EC4E5CF05}" dt="2022-11-04T04:49:15.031" v="3211" actId="478"/>
          <ac:spMkLst>
            <pc:docMk/>
            <pc:sldMk cId="2544219535" sldId="269"/>
            <ac:spMk id="26" creationId="{0BA5F985-5357-CE5A-1C82-BA379DE5AEF1}"/>
          </ac:spMkLst>
        </pc:spChg>
        <pc:spChg chg="add del mod">
          <ac:chgData name="Gao Yuhao" userId="3abe34b56d743fc1" providerId="LiveId" clId="{166ED5CE-9CAA-4C25-8466-393EC4E5CF05}" dt="2022-11-04T04:54:26.294" v="3263" actId="478"/>
          <ac:spMkLst>
            <pc:docMk/>
            <pc:sldMk cId="2544219535" sldId="269"/>
            <ac:spMk id="27" creationId="{C8C72E31-3F59-ADDD-192F-BDCCACDC4578}"/>
          </ac:spMkLst>
        </pc:spChg>
        <pc:spChg chg="add del mod">
          <ac:chgData name="Gao Yuhao" userId="3abe34b56d743fc1" providerId="LiveId" clId="{166ED5CE-9CAA-4C25-8466-393EC4E5CF05}" dt="2022-11-07T03:25:14.876" v="3527" actId="478"/>
          <ac:spMkLst>
            <pc:docMk/>
            <pc:sldMk cId="2544219535" sldId="269"/>
            <ac:spMk id="28" creationId="{9D597457-F5D3-5CDB-AF52-FC0C4B75CC7F}"/>
          </ac:spMkLst>
        </pc:spChg>
        <pc:spChg chg="add del mod">
          <ac:chgData name="Gao Yuhao" userId="3abe34b56d743fc1" providerId="LiveId" clId="{166ED5CE-9CAA-4C25-8466-393EC4E5CF05}" dt="2022-11-07T03:25:17.756" v="3529" actId="478"/>
          <ac:spMkLst>
            <pc:docMk/>
            <pc:sldMk cId="2544219535" sldId="269"/>
            <ac:spMk id="31" creationId="{DB6FEEC1-88C1-D4FB-5D5B-EC966AF5001F}"/>
          </ac:spMkLst>
        </pc:spChg>
        <pc:spChg chg="add del mod">
          <ac:chgData name="Gao Yuhao" userId="3abe34b56d743fc1" providerId="LiveId" clId="{166ED5CE-9CAA-4C25-8466-393EC4E5CF05}" dt="2022-11-07T03:25:16.307" v="3528" actId="478"/>
          <ac:spMkLst>
            <pc:docMk/>
            <pc:sldMk cId="2544219535" sldId="269"/>
            <ac:spMk id="32" creationId="{F4DC7ACE-4988-C748-9EF9-C5DF3A6B97BB}"/>
          </ac:spMkLst>
        </pc:spChg>
        <pc:spChg chg="add del mod">
          <ac:chgData name="Gao Yuhao" userId="3abe34b56d743fc1" providerId="LiveId" clId="{166ED5CE-9CAA-4C25-8466-393EC4E5CF05}" dt="2022-11-07T03:25:19.262" v="3530" actId="478"/>
          <ac:spMkLst>
            <pc:docMk/>
            <pc:sldMk cId="2544219535" sldId="269"/>
            <ac:spMk id="33" creationId="{2D5ADBB7-CDA8-A87C-A22D-28B3260648A6}"/>
          </ac:spMkLst>
        </pc:spChg>
        <pc:spChg chg="add 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38" creationId="{42B4C63A-810D-1361-7473-490F92F2A81B}"/>
          </ac:spMkLst>
        </pc:spChg>
        <pc:spChg chg="add 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40" creationId="{312699FB-F0DE-3519-CE14-FEA51231C878}"/>
          </ac:spMkLst>
        </pc:spChg>
        <pc:spChg chg="add del mod">
          <ac:chgData name="Gao Yuhao" userId="3abe34b56d743fc1" providerId="LiveId" clId="{166ED5CE-9CAA-4C25-8466-393EC4E5CF05}" dt="2022-11-07T03:25:48.090" v="3535" actId="478"/>
          <ac:spMkLst>
            <pc:docMk/>
            <pc:sldMk cId="2544219535" sldId="269"/>
            <ac:spMk id="45" creationId="{74A8FE02-2761-F942-147D-F32664064B08}"/>
          </ac:spMkLst>
        </pc:spChg>
        <pc:picChg chg="add mod">
          <ac:chgData name="Gao Yuhao" userId="3abe34b56d743fc1" providerId="LiveId" clId="{166ED5CE-9CAA-4C25-8466-393EC4E5CF05}" dt="2022-11-10T03:24:11.067" v="4166" actId="1076"/>
          <ac:picMkLst>
            <pc:docMk/>
            <pc:sldMk cId="2544219535" sldId="269"/>
            <ac:picMk id="4" creationId="{BAF68605-DBF0-EA41-D867-AD0A26CA0EA8}"/>
          </ac:picMkLst>
        </pc:picChg>
        <pc:picChg chg="add mod">
          <ac:chgData name="Gao Yuhao" userId="3abe34b56d743fc1" providerId="LiveId" clId="{166ED5CE-9CAA-4C25-8466-393EC4E5CF05}" dt="2022-11-10T03:26:21.660" v="4199" actId="1076"/>
          <ac:picMkLst>
            <pc:docMk/>
            <pc:sldMk cId="2544219535" sldId="269"/>
            <ac:picMk id="5" creationId="{60C90F86-1215-CE5E-D0A4-BF6AB279373F}"/>
          </ac:picMkLst>
        </pc:picChg>
        <pc:picChg chg="add del mod ord">
          <ac:chgData name="Gao Yuhao" userId="3abe34b56d743fc1" providerId="LiveId" clId="{166ED5CE-9CAA-4C25-8466-393EC4E5CF05}" dt="2022-11-07T03:25:48.090" v="3535" actId="478"/>
          <ac:picMkLst>
            <pc:docMk/>
            <pc:sldMk cId="2544219535" sldId="269"/>
            <ac:picMk id="5" creationId="{92ADDFFD-5751-3515-5DAE-E36E7A987A07}"/>
          </ac:picMkLst>
        </pc:picChg>
        <pc:picChg chg="add mod">
          <ac:chgData name="Gao Yuhao" userId="3abe34b56d743fc1" providerId="LiveId" clId="{166ED5CE-9CAA-4C25-8466-393EC4E5CF05}" dt="2022-11-10T03:24:11.067" v="4166" actId="1076"/>
          <ac:picMkLst>
            <pc:docMk/>
            <pc:sldMk cId="2544219535" sldId="269"/>
            <ac:picMk id="8" creationId="{C4A779A7-E030-7237-CF6F-4C6464F037B7}"/>
          </ac:picMkLst>
        </pc:picChg>
        <pc:picChg chg="del">
          <ac:chgData name="Gao Yuhao" userId="3abe34b56d743fc1" providerId="LiveId" clId="{166ED5CE-9CAA-4C25-8466-393EC4E5CF05}" dt="2022-11-04T03:44:34.928" v="2684" actId="478"/>
          <ac:picMkLst>
            <pc:docMk/>
            <pc:sldMk cId="2544219535" sldId="269"/>
            <ac:picMk id="8" creationId="{F9C80D40-B80E-92CE-7770-DAB2F8BEED7E}"/>
          </ac:picMkLst>
        </pc:picChg>
        <pc:picChg chg="add del mod ord modCrop">
          <ac:chgData name="Gao Yuhao" userId="3abe34b56d743fc1" providerId="LiveId" clId="{166ED5CE-9CAA-4C25-8466-393EC4E5CF05}" dt="2022-11-07T03:25:02.469" v="3522" actId="478"/>
          <ac:picMkLst>
            <pc:docMk/>
            <pc:sldMk cId="2544219535" sldId="269"/>
            <ac:picMk id="11" creationId="{7D0145C7-1087-1AA3-42B8-209C6C6CB111}"/>
          </ac:picMkLst>
        </pc:picChg>
        <pc:picChg chg="del">
          <ac:chgData name="Gao Yuhao" userId="3abe34b56d743fc1" providerId="LiveId" clId="{166ED5CE-9CAA-4C25-8466-393EC4E5CF05}" dt="2022-11-04T03:43:33.161" v="2652" actId="478"/>
          <ac:picMkLst>
            <pc:docMk/>
            <pc:sldMk cId="2544219535" sldId="269"/>
            <ac:picMk id="14" creationId="{B42E08DB-7D67-51D2-8D45-B02D61E1E09E}"/>
          </ac:picMkLst>
        </pc:picChg>
        <pc:picChg chg="add del mod ord">
          <ac:chgData name="Gao Yuhao" userId="3abe34b56d743fc1" providerId="LiveId" clId="{166ED5CE-9CAA-4C25-8466-393EC4E5CF05}" dt="2022-11-07T03:25:48.090" v="3535" actId="478"/>
          <ac:picMkLst>
            <pc:docMk/>
            <pc:sldMk cId="2544219535" sldId="269"/>
            <ac:picMk id="16" creationId="{99F4AAAE-1882-1ABB-4163-1C4349B4509E}"/>
          </ac:picMkLst>
        </pc:picChg>
        <pc:picChg chg="add del mod">
          <ac:chgData name="Gao Yuhao" userId="3abe34b56d743fc1" providerId="LiveId" clId="{166ED5CE-9CAA-4C25-8466-393EC4E5CF05}" dt="2022-11-07T03:25:48.090" v="3535" actId="478"/>
          <ac:picMkLst>
            <pc:docMk/>
            <pc:sldMk cId="2544219535" sldId="269"/>
            <ac:picMk id="19" creationId="{A771DEBA-13A2-665D-2E53-97921AE5177B}"/>
          </ac:picMkLst>
        </pc:picChg>
        <pc:picChg chg="add del mod">
          <ac:chgData name="Gao Yuhao" userId="3abe34b56d743fc1" providerId="LiveId" clId="{166ED5CE-9CAA-4C25-8466-393EC4E5CF05}" dt="2022-11-04T04:54:14.489" v="3258" actId="478"/>
          <ac:picMkLst>
            <pc:docMk/>
            <pc:sldMk cId="2544219535" sldId="269"/>
            <ac:picMk id="21" creationId="{E305F06C-F377-FD07-B43A-6DB5E49CD19D}"/>
          </ac:picMkLst>
        </pc:picChg>
        <pc:cxnChg chg="add mod">
          <ac:chgData name="Gao Yuhao" userId="3abe34b56d743fc1" providerId="LiveId" clId="{166ED5CE-9CAA-4C25-8466-393EC4E5CF05}" dt="2022-11-10T03:26:38.130" v="4202" actId="14100"/>
          <ac:cxnSpMkLst>
            <pc:docMk/>
            <pc:sldMk cId="2544219535" sldId="269"/>
            <ac:cxnSpMk id="18" creationId="{3B03F760-FDFC-09AB-1203-C239427D369A}"/>
          </ac:cxnSpMkLst>
        </pc:cxnChg>
        <pc:cxnChg chg="add del">
          <ac:chgData name="Gao Yuhao" userId="3abe34b56d743fc1" providerId="LiveId" clId="{166ED5CE-9CAA-4C25-8466-393EC4E5CF05}" dt="2022-11-07T03:25:33.894" v="3533" actId="478"/>
          <ac:cxnSpMkLst>
            <pc:docMk/>
            <pc:sldMk cId="2544219535" sldId="269"/>
            <ac:cxnSpMk id="30" creationId="{37D728F7-AEFF-F4AD-1CF3-243CE7D82BF6}"/>
          </ac:cxnSpMkLst>
        </pc:cxnChg>
        <pc:cxnChg chg="add del mod">
          <ac:chgData name="Gao Yuhao" userId="3abe34b56d743fc1" providerId="LiveId" clId="{166ED5CE-9CAA-4C25-8466-393EC4E5CF05}" dt="2022-11-07T03:25:48.090" v="3535" actId="478"/>
          <ac:cxnSpMkLst>
            <pc:docMk/>
            <pc:sldMk cId="2544219535" sldId="269"/>
            <ac:cxnSpMk id="35" creationId="{54C2AB80-7BF1-2EB9-EE48-F215D62C934B}"/>
          </ac:cxnSpMkLst>
        </pc:cxnChg>
        <pc:cxnChg chg="add del mod">
          <ac:chgData name="Gao Yuhao" userId="3abe34b56d743fc1" providerId="LiveId" clId="{166ED5CE-9CAA-4C25-8466-393EC4E5CF05}" dt="2022-11-07T03:25:48.090" v="3535" actId="478"/>
          <ac:cxnSpMkLst>
            <pc:docMk/>
            <pc:sldMk cId="2544219535" sldId="269"/>
            <ac:cxnSpMk id="37" creationId="{126DF010-7B10-4A54-146D-DAEA345BA266}"/>
          </ac:cxnSpMkLst>
        </pc:cxnChg>
        <pc:cxnChg chg="add del mod">
          <ac:chgData name="Gao Yuhao" userId="3abe34b56d743fc1" providerId="LiveId" clId="{166ED5CE-9CAA-4C25-8466-393EC4E5CF05}" dt="2022-11-07T03:25:48.090" v="3535" actId="478"/>
          <ac:cxnSpMkLst>
            <pc:docMk/>
            <pc:sldMk cId="2544219535" sldId="269"/>
            <ac:cxnSpMk id="42" creationId="{4903C0F9-3589-AF17-349F-CA6B98BDCFD6}"/>
          </ac:cxnSpMkLst>
        </pc:cxnChg>
        <pc:cxnChg chg="add del mod">
          <ac:chgData name="Gao Yuhao" userId="3abe34b56d743fc1" providerId="LiveId" clId="{166ED5CE-9CAA-4C25-8466-393EC4E5CF05}" dt="2022-11-07T03:25:48.090" v="3535" actId="478"/>
          <ac:cxnSpMkLst>
            <pc:docMk/>
            <pc:sldMk cId="2544219535" sldId="269"/>
            <ac:cxnSpMk id="44" creationId="{3835F154-8B44-253E-BABA-10D8C4C01578}"/>
          </ac:cxnSpMkLst>
        </pc:cxnChg>
      </pc:sldChg>
      <pc:sldChg chg="addSp delSp modSp add mod delAnim modAnim">
        <pc:chgData name="Gao Yuhao" userId="3abe34b56d743fc1" providerId="LiveId" clId="{166ED5CE-9CAA-4C25-8466-393EC4E5CF05}" dt="2022-11-04T03:56:17.141" v="2987" actId="1076"/>
        <pc:sldMkLst>
          <pc:docMk/>
          <pc:sldMk cId="102966450" sldId="270"/>
        </pc:sldMkLst>
        <pc:spChg chg="mod">
          <ac:chgData name="Gao Yuhao" userId="3abe34b56d743fc1" providerId="LiveId" clId="{166ED5CE-9CAA-4C25-8466-393EC4E5CF05}" dt="2022-11-04T03:54:45.670" v="2959" actId="14100"/>
          <ac:spMkLst>
            <pc:docMk/>
            <pc:sldMk cId="102966450" sldId="270"/>
            <ac:spMk id="2" creationId="{5FD49784-738E-BB2C-4AE2-7D5854E4F290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3" creationId="{E7641560-E596-4EA1-8CCD-BCE5F8A5F3E2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4" creationId="{6D17FB52-EFBA-97C9-A151-4A9144B899EC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5" creationId="{65A3551D-34B3-85F6-C116-1D8CAB9A9C29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6" creationId="{4E5DBED7-BAC7-D424-1078-56A8A5EE40ED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9" creationId="{480F5FE6-AEAA-CBCB-08B3-8F8F3557A6D2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10" creationId="{0283FB8A-8CE6-F38E-6E31-8F18DFE07624}"/>
          </ac:spMkLst>
        </pc:spChg>
        <pc:spChg chg="del mod topLvl">
          <ac:chgData name="Gao Yuhao" userId="3abe34b56d743fc1" providerId="LiveId" clId="{166ED5CE-9CAA-4C25-8466-393EC4E5CF05}" dt="2022-11-04T03:55:03.999" v="2964" actId="478"/>
          <ac:spMkLst>
            <pc:docMk/>
            <pc:sldMk cId="102966450" sldId="270"/>
            <ac:spMk id="12" creationId="{FF30EFB9-5DF3-044E-2C8F-95FFCB4EE1EE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15" creationId="{6FB88460-5F36-2913-A846-5CF0D6E22F41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17" creationId="{5130593A-C645-1313-F8A7-963D7AA5FEAA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2" creationId="{583406D2-D2A0-A727-99DF-6D7184F1254B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3" creationId="{3F27E4E7-B867-4FF9-9E31-6C2FD5BD0D5A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4" creationId="{6E1BAD0E-7D2B-7D08-8B1A-7577B235ADBA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5" creationId="{F7BCC25D-FB48-320F-724C-686DB389AF61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6" creationId="{0BA5F985-5357-CE5A-1C82-BA379DE5AEF1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7" creationId="{C8C72E31-3F59-ADDD-192F-BDCCACDC4578}"/>
          </ac:spMkLst>
        </pc:spChg>
        <pc:spChg chg="del">
          <ac:chgData name="Gao Yuhao" userId="3abe34b56d743fc1" providerId="LiveId" clId="{166ED5CE-9CAA-4C25-8466-393EC4E5CF05}" dt="2022-11-04T03:54:48.075" v="2960" actId="478"/>
          <ac:spMkLst>
            <pc:docMk/>
            <pc:sldMk cId="102966450" sldId="270"/>
            <ac:spMk id="28" creationId="{9D597457-F5D3-5CDB-AF52-FC0C4B75CC7F}"/>
          </ac:spMkLst>
        </pc:spChg>
        <pc:spChg chg="add mod">
          <ac:chgData name="Gao Yuhao" userId="3abe34b56d743fc1" providerId="LiveId" clId="{166ED5CE-9CAA-4C25-8466-393EC4E5CF05}" dt="2022-11-04T03:56:17.141" v="2987" actId="1076"/>
          <ac:spMkLst>
            <pc:docMk/>
            <pc:sldMk cId="102966450" sldId="270"/>
            <ac:spMk id="30" creationId="{96F94200-A4EA-2183-7FA4-FA9AEA710210}"/>
          </ac:spMkLst>
        </pc:spChg>
        <pc:spChg chg="add mod">
          <ac:chgData name="Gao Yuhao" userId="3abe34b56d743fc1" providerId="LiveId" clId="{166ED5CE-9CAA-4C25-8466-393EC4E5CF05}" dt="2022-11-04T03:56:17.141" v="2987" actId="1076"/>
          <ac:spMkLst>
            <pc:docMk/>
            <pc:sldMk cId="102966450" sldId="270"/>
            <ac:spMk id="32" creationId="{AB620AC1-AD64-B616-B1F3-41032628C565}"/>
          </ac:spMkLst>
        </pc:spChg>
        <pc:spChg chg="add mod">
          <ac:chgData name="Gao Yuhao" userId="3abe34b56d743fc1" providerId="LiveId" clId="{166ED5CE-9CAA-4C25-8466-393EC4E5CF05}" dt="2022-11-04T03:56:17.141" v="2987" actId="1076"/>
          <ac:spMkLst>
            <pc:docMk/>
            <pc:sldMk cId="102966450" sldId="270"/>
            <ac:spMk id="36" creationId="{D706BFB5-4BF5-6C83-18D1-BBCDA3C87CA0}"/>
          </ac:spMkLst>
        </pc:spChg>
        <pc:grpChg chg="add del mod">
          <ac:chgData name="Gao Yuhao" userId="3abe34b56d743fc1" providerId="LiveId" clId="{166ED5CE-9CAA-4C25-8466-393EC4E5CF05}" dt="2022-11-04T03:55:01.072" v="2963" actId="165"/>
          <ac:grpSpMkLst>
            <pc:docMk/>
            <pc:sldMk cId="102966450" sldId="270"/>
            <ac:grpSpMk id="7" creationId="{AB99ECD5-C24E-0D6B-7FAD-3B5C80D8C8CF}"/>
          </ac:grpSpMkLst>
        </pc:grpChg>
        <pc:picChg chg="mod topLvl">
          <ac:chgData name="Gao Yuhao" userId="3abe34b56d743fc1" providerId="LiveId" clId="{166ED5CE-9CAA-4C25-8466-393EC4E5CF05}" dt="2022-11-04T03:56:17.141" v="2987" actId="1076"/>
          <ac:picMkLst>
            <pc:docMk/>
            <pc:sldMk cId="102966450" sldId="270"/>
            <ac:picMk id="8" creationId="{35E1F9B3-1751-E2EB-1B28-817D400BA546}"/>
          </ac:picMkLst>
        </pc:picChg>
        <pc:picChg chg="del">
          <ac:chgData name="Gao Yuhao" userId="3abe34b56d743fc1" providerId="LiveId" clId="{166ED5CE-9CAA-4C25-8466-393EC4E5CF05}" dt="2022-11-04T03:54:48.075" v="2960" actId="478"/>
          <ac:picMkLst>
            <pc:docMk/>
            <pc:sldMk cId="102966450" sldId="270"/>
            <ac:picMk id="11" creationId="{7D0145C7-1087-1AA3-42B8-209C6C6CB111}"/>
          </ac:picMkLst>
        </pc:picChg>
        <pc:picChg chg="mod topLvl">
          <ac:chgData name="Gao Yuhao" userId="3abe34b56d743fc1" providerId="LiveId" clId="{166ED5CE-9CAA-4C25-8466-393EC4E5CF05}" dt="2022-11-04T03:56:17.141" v="2987" actId="1076"/>
          <ac:picMkLst>
            <pc:docMk/>
            <pc:sldMk cId="102966450" sldId="270"/>
            <ac:picMk id="13" creationId="{5D6BD99B-ABD0-4B46-28DF-949A80A8D334}"/>
          </ac:picMkLst>
        </pc:picChg>
        <pc:picChg chg="mod topLvl">
          <ac:chgData name="Gao Yuhao" userId="3abe34b56d743fc1" providerId="LiveId" clId="{166ED5CE-9CAA-4C25-8466-393EC4E5CF05}" dt="2022-11-04T03:56:17.141" v="2987" actId="1076"/>
          <ac:picMkLst>
            <pc:docMk/>
            <pc:sldMk cId="102966450" sldId="270"/>
            <ac:picMk id="14" creationId="{9CD1605E-D2AC-7D04-B10E-C3576DD48476}"/>
          </ac:picMkLst>
        </pc:picChg>
        <pc:picChg chg="del">
          <ac:chgData name="Gao Yuhao" userId="3abe34b56d743fc1" providerId="LiveId" clId="{166ED5CE-9CAA-4C25-8466-393EC4E5CF05}" dt="2022-11-04T03:54:48.075" v="2960" actId="478"/>
          <ac:picMkLst>
            <pc:docMk/>
            <pc:sldMk cId="102966450" sldId="270"/>
            <ac:picMk id="16" creationId="{99F4AAAE-1882-1ABB-4163-1C4349B4509E}"/>
          </ac:picMkLst>
        </pc:picChg>
        <pc:picChg chg="del">
          <ac:chgData name="Gao Yuhao" userId="3abe34b56d743fc1" providerId="LiveId" clId="{166ED5CE-9CAA-4C25-8466-393EC4E5CF05}" dt="2022-11-04T03:54:48.075" v="2960" actId="478"/>
          <ac:picMkLst>
            <pc:docMk/>
            <pc:sldMk cId="102966450" sldId="270"/>
            <ac:picMk id="19" creationId="{A771DEBA-13A2-665D-2E53-97921AE5177B}"/>
          </ac:picMkLst>
        </pc:picChg>
        <pc:picChg chg="add mod">
          <ac:chgData name="Gao Yuhao" userId="3abe34b56d743fc1" providerId="LiveId" clId="{166ED5CE-9CAA-4C25-8466-393EC4E5CF05}" dt="2022-11-04T03:56:17.141" v="2987" actId="1076"/>
          <ac:picMkLst>
            <pc:docMk/>
            <pc:sldMk cId="102966450" sldId="270"/>
            <ac:picMk id="20" creationId="{29D292CF-A061-7337-6823-7DCD5FA6FE09}"/>
          </ac:picMkLst>
        </pc:picChg>
        <pc:picChg chg="del">
          <ac:chgData name="Gao Yuhao" userId="3abe34b56d743fc1" providerId="LiveId" clId="{166ED5CE-9CAA-4C25-8466-393EC4E5CF05}" dt="2022-11-04T03:54:48.075" v="2960" actId="478"/>
          <ac:picMkLst>
            <pc:docMk/>
            <pc:sldMk cId="102966450" sldId="270"/>
            <ac:picMk id="21" creationId="{E305F06C-F377-FD07-B43A-6DB5E49CD19D}"/>
          </ac:picMkLst>
        </pc:picChg>
        <pc:picChg chg="add mod">
          <ac:chgData name="Gao Yuhao" userId="3abe34b56d743fc1" providerId="LiveId" clId="{166ED5CE-9CAA-4C25-8466-393EC4E5CF05}" dt="2022-11-04T03:56:17.141" v="2987" actId="1076"/>
          <ac:picMkLst>
            <pc:docMk/>
            <pc:sldMk cId="102966450" sldId="270"/>
            <ac:picMk id="34" creationId="{46A6DCBC-512B-BC23-DB5B-D7CFADF91C58}"/>
          </ac:picMkLst>
        </pc:picChg>
        <pc:cxnChg chg="add mod">
          <ac:chgData name="Gao Yuhao" userId="3abe34b56d743fc1" providerId="LiveId" clId="{166ED5CE-9CAA-4C25-8466-393EC4E5CF05}" dt="2022-11-04T03:56:17.141" v="2987" actId="1076"/>
          <ac:cxnSpMkLst>
            <pc:docMk/>
            <pc:sldMk cId="102966450" sldId="270"/>
            <ac:cxnSpMk id="18" creationId="{C48FB472-0D1E-FF52-BE9E-6106B7ED7484}"/>
          </ac:cxnSpMkLst>
        </pc:cxnChg>
        <pc:cxnChg chg="add mod">
          <ac:chgData name="Gao Yuhao" userId="3abe34b56d743fc1" providerId="LiveId" clId="{166ED5CE-9CAA-4C25-8466-393EC4E5CF05}" dt="2022-11-04T03:56:17.141" v="2987" actId="1076"/>
          <ac:cxnSpMkLst>
            <pc:docMk/>
            <pc:sldMk cId="102966450" sldId="270"/>
            <ac:cxnSpMk id="35" creationId="{BED67D66-39B1-C3B8-51A6-08A53FCABEC1}"/>
          </ac:cxnSpMkLst>
        </pc:cxnChg>
      </pc:sldChg>
      <pc:sldChg chg="delSp modSp add mod delAnim">
        <pc:chgData name="Gao Yuhao" userId="3abe34b56d743fc1" providerId="LiveId" clId="{166ED5CE-9CAA-4C25-8466-393EC4E5CF05}" dt="2022-11-04T03:59:17.703" v="3146" actId="20577"/>
        <pc:sldMkLst>
          <pc:docMk/>
          <pc:sldMk cId="1775649438" sldId="271"/>
        </pc:sldMkLst>
        <pc:spChg chg="mod">
          <ac:chgData name="Gao Yuhao" userId="3abe34b56d743fc1" providerId="LiveId" clId="{166ED5CE-9CAA-4C25-8466-393EC4E5CF05}" dt="2022-11-04T03:59:17.703" v="3146" actId="20577"/>
          <ac:spMkLst>
            <pc:docMk/>
            <pc:sldMk cId="1775649438" sldId="271"/>
            <ac:spMk id="2" creationId="{5FD49784-738E-BB2C-4AE2-7D5854E4F290}"/>
          </ac:spMkLst>
        </pc:spChg>
        <pc:spChg chg="mod">
          <ac:chgData name="Gao Yuhao" userId="3abe34b56d743fc1" providerId="LiveId" clId="{166ED5CE-9CAA-4C25-8466-393EC4E5CF05}" dt="2022-11-04T03:58:19.166" v="3116" actId="948"/>
          <ac:spMkLst>
            <pc:docMk/>
            <pc:sldMk cId="1775649438" sldId="271"/>
            <ac:spMk id="4" creationId="{0CCF7B39-4491-427A-D8DB-8D416F0BB180}"/>
          </ac:spMkLst>
        </pc:spChg>
        <pc:spChg chg="del">
          <ac:chgData name="Gao Yuhao" userId="3abe34b56d743fc1" providerId="LiveId" clId="{166ED5CE-9CAA-4C25-8466-393EC4E5CF05}" dt="2022-11-04T03:56:57.442" v="3021" actId="478"/>
          <ac:spMkLst>
            <pc:docMk/>
            <pc:sldMk cId="1775649438" sldId="271"/>
            <ac:spMk id="7" creationId="{E2B83A68-A5F1-3F41-1698-A45755F99F9D}"/>
          </ac:spMkLst>
        </pc:spChg>
        <pc:spChg chg="del">
          <ac:chgData name="Gao Yuhao" userId="3abe34b56d743fc1" providerId="LiveId" clId="{166ED5CE-9CAA-4C25-8466-393EC4E5CF05}" dt="2022-11-04T03:56:57.442" v="3021" actId="478"/>
          <ac:spMkLst>
            <pc:docMk/>
            <pc:sldMk cId="1775649438" sldId="271"/>
            <ac:spMk id="9" creationId="{521BFB95-17CA-9467-E883-BF888E74A23E}"/>
          </ac:spMkLst>
        </pc:spChg>
        <pc:spChg chg="del">
          <ac:chgData name="Gao Yuhao" userId="3abe34b56d743fc1" providerId="LiveId" clId="{166ED5CE-9CAA-4C25-8466-393EC4E5CF05}" dt="2022-11-04T03:56:57.442" v="3021" actId="478"/>
          <ac:spMkLst>
            <pc:docMk/>
            <pc:sldMk cId="1775649438" sldId="271"/>
            <ac:spMk id="11" creationId="{F99F68A1-6DED-456C-7767-4C7675F0088E}"/>
          </ac:spMkLst>
        </pc:spChg>
        <pc:spChg chg="del">
          <ac:chgData name="Gao Yuhao" userId="3abe34b56d743fc1" providerId="LiveId" clId="{166ED5CE-9CAA-4C25-8466-393EC4E5CF05}" dt="2022-11-04T03:56:57.442" v="3021" actId="478"/>
          <ac:spMkLst>
            <pc:docMk/>
            <pc:sldMk cId="1775649438" sldId="271"/>
            <ac:spMk id="13" creationId="{A28661A3-1139-1BFC-F439-D6548D0DE842}"/>
          </ac:spMkLst>
        </pc:spChg>
        <pc:cxnChg chg="del">
          <ac:chgData name="Gao Yuhao" userId="3abe34b56d743fc1" providerId="LiveId" clId="{166ED5CE-9CAA-4C25-8466-393EC4E5CF05}" dt="2022-11-04T03:56:57.442" v="3021" actId="478"/>
          <ac:cxnSpMkLst>
            <pc:docMk/>
            <pc:sldMk cId="1775649438" sldId="271"/>
            <ac:cxnSpMk id="6" creationId="{5A0E227B-3D4B-7D9A-80E1-32A6E77CE2D6}"/>
          </ac:cxnSpMkLst>
        </pc:cxnChg>
        <pc:cxnChg chg="del">
          <ac:chgData name="Gao Yuhao" userId="3abe34b56d743fc1" providerId="LiveId" clId="{166ED5CE-9CAA-4C25-8466-393EC4E5CF05}" dt="2022-11-04T03:56:57.442" v="3021" actId="478"/>
          <ac:cxnSpMkLst>
            <pc:docMk/>
            <pc:sldMk cId="1775649438" sldId="271"/>
            <ac:cxnSpMk id="8" creationId="{EBC5657D-04A9-CD15-EDD2-1A02ABDF51CE}"/>
          </ac:cxnSpMkLst>
        </pc:cxnChg>
        <pc:cxnChg chg="del">
          <ac:chgData name="Gao Yuhao" userId="3abe34b56d743fc1" providerId="LiveId" clId="{166ED5CE-9CAA-4C25-8466-393EC4E5CF05}" dt="2022-11-04T03:56:57.442" v="3021" actId="478"/>
          <ac:cxnSpMkLst>
            <pc:docMk/>
            <pc:sldMk cId="1775649438" sldId="271"/>
            <ac:cxnSpMk id="10" creationId="{A1076F5A-C0D9-021A-BE51-2D5ABB061555}"/>
          </ac:cxnSpMkLst>
        </pc:cxnChg>
        <pc:cxnChg chg="del">
          <ac:chgData name="Gao Yuhao" userId="3abe34b56d743fc1" providerId="LiveId" clId="{166ED5CE-9CAA-4C25-8466-393EC4E5CF05}" dt="2022-11-04T03:56:57.442" v="3021" actId="478"/>
          <ac:cxnSpMkLst>
            <pc:docMk/>
            <pc:sldMk cId="1775649438" sldId="271"/>
            <ac:cxnSpMk id="12" creationId="{D2014A4F-9299-0230-3FDC-B4C1E9940B3A}"/>
          </ac:cxnSpMkLst>
        </pc:cxnChg>
      </pc:sldChg>
      <pc:sldChg chg="delSp modSp new mod">
        <pc:chgData name="Gao Yuhao" userId="3abe34b56d743fc1" providerId="LiveId" clId="{166ED5CE-9CAA-4C25-8466-393EC4E5CF05}" dt="2022-11-04T03:58:29.081" v="3124" actId="478"/>
        <pc:sldMkLst>
          <pc:docMk/>
          <pc:sldMk cId="3298755722" sldId="272"/>
        </pc:sldMkLst>
        <pc:spChg chg="mod">
          <ac:chgData name="Gao Yuhao" userId="3abe34b56d743fc1" providerId="LiveId" clId="{166ED5CE-9CAA-4C25-8466-393EC4E5CF05}" dt="2022-11-04T03:58:27.233" v="3123" actId="20577"/>
          <ac:spMkLst>
            <pc:docMk/>
            <pc:sldMk cId="3298755722" sldId="272"/>
            <ac:spMk id="2" creationId="{0F19E86B-4476-BE27-0D17-6FB291CA4179}"/>
          </ac:spMkLst>
        </pc:spChg>
        <pc:spChg chg="del">
          <ac:chgData name="Gao Yuhao" userId="3abe34b56d743fc1" providerId="LiveId" clId="{166ED5CE-9CAA-4C25-8466-393EC4E5CF05}" dt="2022-11-04T03:58:29.081" v="3124" actId="478"/>
          <ac:spMkLst>
            <pc:docMk/>
            <pc:sldMk cId="3298755722" sldId="272"/>
            <ac:spMk id="3" creationId="{FC5E0680-96EF-D769-AAFA-FA5004F785B3}"/>
          </ac:spMkLst>
        </pc:spChg>
      </pc:sldChg>
      <pc:sldChg chg="addSp delSp modSp add mod delAnim modAnim">
        <pc:chgData name="Gao Yuhao" userId="3abe34b56d743fc1" providerId="LiveId" clId="{166ED5CE-9CAA-4C25-8466-393EC4E5CF05}" dt="2022-11-07T03:22:00.414" v="3520" actId="1076"/>
        <pc:sldMkLst>
          <pc:docMk/>
          <pc:sldMk cId="318776925" sldId="273"/>
        </pc:sldMkLst>
        <pc:spChg chg="mod">
          <ac:chgData name="Gao Yuhao" userId="3abe34b56d743fc1" providerId="LiveId" clId="{166ED5CE-9CAA-4C25-8466-393EC4E5CF05}" dt="2022-11-07T03:06:23.162" v="3317" actId="20577"/>
          <ac:spMkLst>
            <pc:docMk/>
            <pc:sldMk cId="318776925" sldId="273"/>
            <ac:spMk id="5" creationId="{D6FA6C95-F179-759C-F5A9-8F9AB69464E2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18" creationId="{5B35D07B-0B59-D5E2-A727-7C587DB9B2DC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23" creationId="{EED43634-048A-0965-EF9F-0745CA405DA5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27" creationId="{68640E01-D50E-652C-CA3C-36DB760C06F4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28" creationId="{30A57EEB-B780-E23E-0788-7222D711198D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29" creationId="{95AD426A-625C-B73C-1003-EF10C86BEC1A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1" creationId="{2A178AB7-4F5D-AA3A-37A7-0C32A8D178B4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2" creationId="{E2D98750-63F9-ABF7-F9EA-6800C74C3073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3" creationId="{D2FF731B-29FB-602C-A3BD-68A93C316223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4" creationId="{64094A60-CFAE-3200-14C8-D41E1C9E2E73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5" creationId="{AFE1A4B4-B7E4-92A7-C6C2-F8BA6CC07E19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6" creationId="{8914A891-4205-B93D-CCAF-8D9890592EDB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7" creationId="{37DA4974-FCDF-F1CD-8944-B3F97C2A08EB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8" creationId="{F4318F7C-E62E-632B-77F7-6B44510D7825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39" creationId="{62453631-E729-1B35-E27A-C3853A3F8B4A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40" creationId="{CA19505C-E498-FA7F-3BCD-6B846CC80A3F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41" creationId="{67D2B4BF-E563-061A-AB39-1362A2F4E625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1" creationId="{73B2ABC6-77A9-2BDD-0D88-2D6366793B75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2" creationId="{D4D87CE0-9AF9-54ED-3C0C-55F8F4555CD5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3" creationId="{885D243C-9BEE-7BF4-765C-50AC295531A6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4" creationId="{2E5827B4-64AC-7597-5E55-540F3DE256A2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7" creationId="{63138FB1-60BA-A2DB-D3EA-96AA971BB9A0}"/>
          </ac:spMkLst>
        </pc:spChg>
        <pc:spChg chg="del">
          <ac:chgData name="Gao Yuhao" userId="3abe34b56d743fc1" providerId="LiveId" clId="{166ED5CE-9CAA-4C25-8466-393EC4E5CF05}" dt="2022-11-07T03:06:27.118" v="3318" actId="478"/>
          <ac:spMkLst>
            <pc:docMk/>
            <pc:sldMk cId="318776925" sldId="273"/>
            <ac:spMk id="58" creationId="{E41E2407-8D28-13A0-DE4B-DB1A95953E12}"/>
          </ac:spMkLst>
        </pc:spChg>
        <pc:spChg chg="add mod">
          <ac:chgData name="Gao Yuhao" userId="3abe34b56d743fc1" providerId="LiveId" clId="{166ED5CE-9CAA-4C25-8466-393EC4E5CF05}" dt="2022-11-07T03:19:37.245" v="3456" actId="207"/>
          <ac:spMkLst>
            <pc:docMk/>
            <pc:sldMk cId="318776925" sldId="273"/>
            <ac:spMk id="63" creationId="{3179219D-5795-D43F-1021-F17BF35CB79A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64" creationId="{78074AAE-C013-AE4E-E0C8-5EB9F7024BD8}"/>
          </ac:spMkLst>
        </pc:spChg>
        <pc:spChg chg="add mod">
          <ac:chgData name="Gao Yuhao" userId="3abe34b56d743fc1" providerId="LiveId" clId="{166ED5CE-9CAA-4C25-8466-393EC4E5CF05}" dt="2022-11-07T03:19:40.652" v="3457" actId="108"/>
          <ac:spMkLst>
            <pc:docMk/>
            <pc:sldMk cId="318776925" sldId="273"/>
            <ac:spMk id="71" creationId="{F5468E51-55DC-4640-9CFF-ABDC1603FE28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2" creationId="{38380B94-4EDD-630B-0A35-94A2F70156E6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3" creationId="{FED6FA70-2697-957A-3924-B6FAA7209673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4" creationId="{E545CD82-AC85-BD7F-BEDF-B628ACAEEC24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5" creationId="{CE37A1F7-6B72-4C3F-5D0E-F63813117F65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6" creationId="{EAC1A9A2-44B7-7098-B400-4AE545C90A5C}"/>
          </ac:spMkLst>
        </pc:spChg>
        <pc:spChg chg="add mod">
          <ac:chgData name="Gao Yuhao" userId="3abe34b56d743fc1" providerId="LiveId" clId="{166ED5CE-9CAA-4C25-8466-393EC4E5CF05}" dt="2022-11-07T03:19:23.724" v="3455" actId="114"/>
          <ac:spMkLst>
            <pc:docMk/>
            <pc:sldMk cId="318776925" sldId="273"/>
            <ac:spMk id="78" creationId="{D2B01FAC-5A78-831D-CC1C-741B0411C582}"/>
          </ac:spMkLst>
        </pc:spChg>
        <pc:spChg chg="add mod">
          <ac:chgData name="Gao Yuhao" userId="3abe34b56d743fc1" providerId="LiveId" clId="{166ED5CE-9CAA-4C25-8466-393EC4E5CF05}" dt="2022-11-07T03:16:51.191" v="3425" actId="1076"/>
          <ac:spMkLst>
            <pc:docMk/>
            <pc:sldMk cId="318776925" sldId="273"/>
            <ac:spMk id="79" creationId="{BF0BAD86-0210-8B0C-4D2E-24071DAF99CF}"/>
          </ac:spMkLst>
        </pc:spChg>
        <pc:spChg chg="add del">
          <ac:chgData name="Gao Yuhao" userId="3abe34b56d743fc1" providerId="LiveId" clId="{166ED5CE-9CAA-4C25-8466-393EC4E5CF05}" dt="2022-11-07T03:17:34.393" v="3431"/>
          <ac:spMkLst>
            <pc:docMk/>
            <pc:sldMk cId="318776925" sldId="273"/>
            <ac:spMk id="80" creationId="{25F9C77B-690A-9268-C71A-F5234E8FB689}"/>
          </ac:spMkLst>
        </pc:spChg>
        <pc:spChg chg="add mod">
          <ac:chgData name="Gao Yuhao" userId="3abe34b56d743fc1" providerId="LiveId" clId="{166ED5CE-9CAA-4C25-8466-393EC4E5CF05}" dt="2022-11-07T03:19:15.745" v="3453" actId="1076"/>
          <ac:spMkLst>
            <pc:docMk/>
            <pc:sldMk cId="318776925" sldId="273"/>
            <ac:spMk id="82" creationId="{31029452-2893-EA2B-11BE-F2883C9DB9EA}"/>
          </ac:spMkLst>
        </pc:spChg>
        <pc:spChg chg="add mod">
          <ac:chgData name="Gao Yuhao" userId="3abe34b56d743fc1" providerId="LiveId" clId="{166ED5CE-9CAA-4C25-8466-393EC4E5CF05}" dt="2022-11-07T03:18:51.708" v="3447" actId="108"/>
          <ac:spMkLst>
            <pc:docMk/>
            <pc:sldMk cId="318776925" sldId="273"/>
            <ac:spMk id="83" creationId="{A5F51E7B-5DF4-435D-7EAB-392AE6790CEE}"/>
          </ac:spMkLst>
        </pc:spChg>
        <pc:spChg chg="add mod">
          <ac:chgData name="Gao Yuhao" userId="3abe34b56d743fc1" providerId="LiveId" clId="{166ED5CE-9CAA-4C25-8466-393EC4E5CF05}" dt="2022-11-07T03:20:24.733" v="3477" actId="1076"/>
          <ac:spMkLst>
            <pc:docMk/>
            <pc:sldMk cId="318776925" sldId="273"/>
            <ac:spMk id="91" creationId="{A942B3C5-0F27-7D23-D367-C33319E2928C}"/>
          </ac:spMkLst>
        </pc:spChg>
        <pc:spChg chg="add mod">
          <ac:chgData name="Gao Yuhao" userId="3abe34b56d743fc1" providerId="LiveId" clId="{166ED5CE-9CAA-4C25-8466-393EC4E5CF05}" dt="2022-11-07T03:21:15.587" v="3511" actId="1076"/>
          <ac:spMkLst>
            <pc:docMk/>
            <pc:sldMk cId="318776925" sldId="273"/>
            <ac:spMk id="94" creationId="{14B0EE27-A0DB-7D0D-5883-A35AB33F0217}"/>
          </ac:spMkLst>
        </pc:spChg>
        <pc:spChg chg="add mod">
          <ac:chgData name="Gao Yuhao" userId="3abe34b56d743fc1" providerId="LiveId" clId="{166ED5CE-9CAA-4C25-8466-393EC4E5CF05}" dt="2022-11-07T03:22:00.414" v="3520" actId="1076"/>
          <ac:spMkLst>
            <pc:docMk/>
            <pc:sldMk cId="318776925" sldId="273"/>
            <ac:spMk id="95" creationId="{CC9DC13C-43F9-C426-86B1-FEE4DF04B27C}"/>
          </ac:spMkLst>
        </pc:spChg>
        <pc:grpChg chg="del">
          <ac:chgData name="Gao Yuhao" userId="3abe34b56d743fc1" providerId="LiveId" clId="{166ED5CE-9CAA-4C25-8466-393EC4E5CF05}" dt="2022-11-07T03:06:27.118" v="3318" actId="478"/>
          <ac:grpSpMkLst>
            <pc:docMk/>
            <pc:sldMk cId="318776925" sldId="273"/>
            <ac:grpSpMk id="16" creationId="{0C82F650-F9D5-A755-6C90-174F163C7FCC}"/>
          </ac:grpSpMkLst>
        </pc:grpChg>
        <pc:grpChg chg="del">
          <ac:chgData name="Gao Yuhao" userId="3abe34b56d743fc1" providerId="LiveId" clId="{166ED5CE-9CAA-4C25-8466-393EC4E5CF05}" dt="2022-11-07T03:06:27.118" v="3318" actId="478"/>
          <ac:grpSpMkLst>
            <pc:docMk/>
            <pc:sldMk cId="318776925" sldId="273"/>
            <ac:grpSpMk id="17" creationId="{401CB263-AF4E-5AB9-F5D8-5E22F0D89538}"/>
          </ac:grpSpMkLst>
        </pc:grpChg>
        <pc:grpChg chg="del">
          <ac:chgData name="Gao Yuhao" userId="3abe34b56d743fc1" providerId="LiveId" clId="{166ED5CE-9CAA-4C25-8466-393EC4E5CF05}" dt="2022-11-07T03:06:27.118" v="3318" actId="478"/>
          <ac:grpSpMkLst>
            <pc:docMk/>
            <pc:sldMk cId="318776925" sldId="273"/>
            <ac:grpSpMk id="22" creationId="{331484E8-0D5B-CD98-A9DF-5A86C706C2A1}"/>
          </ac:grpSpMkLst>
        </pc:grpChg>
        <pc:grpChg chg="del">
          <ac:chgData name="Gao Yuhao" userId="3abe34b56d743fc1" providerId="LiveId" clId="{166ED5CE-9CAA-4C25-8466-393EC4E5CF05}" dt="2022-11-07T03:06:27.118" v="3318" actId="478"/>
          <ac:grpSpMkLst>
            <pc:docMk/>
            <pc:sldMk cId="318776925" sldId="273"/>
            <ac:grpSpMk id="26" creationId="{302439D4-0B0A-EA6D-8C7F-7281CFADA0D1}"/>
          </ac:grpSpMkLst>
        </pc:grpChg>
        <pc:picChg chg="add mod">
          <ac:chgData name="Gao Yuhao" userId="3abe34b56d743fc1" providerId="LiveId" clId="{166ED5CE-9CAA-4C25-8466-393EC4E5CF05}" dt="2022-11-07T03:16:51.191" v="3425" actId="1076"/>
          <ac:picMkLst>
            <pc:docMk/>
            <pc:sldMk cId="318776925" sldId="273"/>
            <ac:picMk id="3" creationId="{0D97107E-C91C-8EE4-BEE1-09DE70BC5FFD}"/>
          </ac:picMkLst>
        </pc:picChg>
        <pc:picChg chg="add mod">
          <ac:chgData name="Gao Yuhao" userId="3abe34b56d743fc1" providerId="LiveId" clId="{166ED5CE-9CAA-4C25-8466-393EC4E5CF05}" dt="2022-11-07T03:16:51.191" v="3425" actId="1076"/>
          <ac:picMkLst>
            <pc:docMk/>
            <pc:sldMk cId="318776925" sldId="273"/>
            <ac:picMk id="56" creationId="{9F82A180-A67E-A265-C2A7-A17E7B380122}"/>
          </ac:picMkLst>
        </pc:picChg>
        <pc:picChg chg="add mod">
          <ac:chgData name="Gao Yuhao" userId="3abe34b56d743fc1" providerId="LiveId" clId="{166ED5CE-9CAA-4C25-8466-393EC4E5CF05}" dt="2022-11-07T03:16:51.191" v="3425" actId="1076"/>
          <ac:picMkLst>
            <pc:docMk/>
            <pc:sldMk cId="318776925" sldId="273"/>
            <ac:picMk id="66" creationId="{5AE0F8E8-14A3-2D1C-FEAF-FAEF199FEEC6}"/>
          </ac:picMkLst>
        </pc:picChg>
        <pc:picChg chg="add mod">
          <ac:chgData name="Gao Yuhao" userId="3abe34b56d743fc1" providerId="LiveId" clId="{166ED5CE-9CAA-4C25-8466-393EC4E5CF05}" dt="2022-11-07T03:16:51.191" v="3425" actId="1076"/>
          <ac:picMkLst>
            <pc:docMk/>
            <pc:sldMk cId="318776925" sldId="273"/>
            <ac:picMk id="67" creationId="{9F5093C3-D3D9-77AA-9CB8-EBBAC13FDDE7}"/>
          </ac:picMkLst>
        </pc:picChg>
        <pc:picChg chg="add mod">
          <ac:chgData name="Gao Yuhao" userId="3abe34b56d743fc1" providerId="LiveId" clId="{166ED5CE-9CAA-4C25-8466-393EC4E5CF05}" dt="2022-11-07T03:20:24.733" v="3477" actId="1076"/>
          <ac:picMkLst>
            <pc:docMk/>
            <pc:sldMk cId="318776925" sldId="273"/>
            <ac:picMk id="68" creationId="{B85C003B-FB0C-6ADA-9947-CF5663F84ED6}"/>
          </ac:picMkLst>
        </pc:pic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30" creationId="{CFD50F07-415B-2AED-EC26-2C89D09AA253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2" creationId="{7160931D-8B4B-C5F1-7416-19F40A928CC5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3" creationId="{D476EDBC-D094-4E9D-54B9-B29A653454F1}"/>
          </ac:cxnSpMkLst>
        </pc:cxnChg>
        <pc:cxnChg chg="del mod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4" creationId="{95298750-263F-CCDD-1E78-CF79F28D46E6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5" creationId="{6F087CEE-8B9F-41AF-6EF2-3419AE2C1906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6" creationId="{C1D571F4-AF2A-A308-5C4F-FC60423B9635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7" creationId="{E3E2D703-6977-483F-1906-4B667506668C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8" creationId="{1C784362-157C-C7EB-3C96-B20A6A2E27A1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49" creationId="{677748FA-215A-F8B2-7A08-70596968C638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50" creationId="{095BDA56-0AE3-B8FA-E55E-C6A6A9C7C8B2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55" creationId="{6576E340-9BD2-1275-70D6-223382F31B14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59" creationId="{258BE598-6E82-A8EA-80B2-505B4CD8784A}"/>
          </ac:cxnSpMkLst>
        </pc:cxnChg>
        <pc:cxnChg chg="add mod">
          <ac:chgData name="Gao Yuhao" userId="3abe34b56d743fc1" providerId="LiveId" clId="{166ED5CE-9CAA-4C25-8466-393EC4E5CF05}" dt="2022-11-07T03:16:51.191" v="3425" actId="1076"/>
          <ac:cxnSpMkLst>
            <pc:docMk/>
            <pc:sldMk cId="318776925" sldId="273"/>
            <ac:cxnSpMk id="60" creationId="{4A250F71-3A06-2568-7E7C-6837362C789A}"/>
          </ac:cxnSpMkLst>
        </pc:cxnChg>
        <pc:cxnChg chg="del">
          <ac:chgData name="Gao Yuhao" userId="3abe34b56d743fc1" providerId="LiveId" clId="{166ED5CE-9CAA-4C25-8466-393EC4E5CF05}" dt="2022-11-07T03:06:27.118" v="3318" actId="478"/>
          <ac:cxnSpMkLst>
            <pc:docMk/>
            <pc:sldMk cId="318776925" sldId="273"/>
            <ac:cxnSpMk id="62" creationId="{C9E2ECB7-D045-665C-86CB-C06F2B6F87F2}"/>
          </ac:cxnSpMkLst>
        </pc:cxnChg>
        <pc:cxnChg chg="add mod">
          <ac:chgData name="Gao Yuhao" userId="3abe34b56d743fc1" providerId="LiveId" clId="{166ED5CE-9CAA-4C25-8466-393EC4E5CF05}" dt="2022-11-07T03:16:51.191" v="3425" actId="1076"/>
          <ac:cxnSpMkLst>
            <pc:docMk/>
            <pc:sldMk cId="318776925" sldId="273"/>
            <ac:cxnSpMk id="70" creationId="{DB50D0B9-C716-A219-9EF6-1D26EDD732F0}"/>
          </ac:cxnSpMkLst>
        </pc:cxnChg>
        <pc:cxnChg chg="add mod">
          <ac:chgData name="Gao Yuhao" userId="3abe34b56d743fc1" providerId="LiveId" clId="{166ED5CE-9CAA-4C25-8466-393EC4E5CF05}" dt="2022-11-07T03:20:24.733" v="3477" actId="1076"/>
          <ac:cxnSpMkLst>
            <pc:docMk/>
            <pc:sldMk cId="318776925" sldId="273"/>
            <ac:cxnSpMk id="84" creationId="{0AE1AE31-1E2A-6875-75F8-5E8B31CDB07E}"/>
          </ac:cxnSpMkLst>
        </pc:cxnChg>
        <pc:cxnChg chg="add mod">
          <ac:chgData name="Gao Yuhao" userId="3abe34b56d743fc1" providerId="LiveId" clId="{166ED5CE-9CAA-4C25-8466-393EC4E5CF05}" dt="2022-11-07T03:20:27.548" v="3478" actId="14100"/>
          <ac:cxnSpMkLst>
            <pc:docMk/>
            <pc:sldMk cId="318776925" sldId="273"/>
            <ac:cxnSpMk id="87" creationId="{8557CD8A-E740-D09A-F8AA-FEE5CEF76F41}"/>
          </ac:cxnSpMkLst>
        </pc:cxnChg>
      </pc:sldChg>
      <pc:sldChg chg="add del">
        <pc:chgData name="Gao Yuhao" userId="3abe34b56d743fc1" providerId="LiveId" clId="{166ED5CE-9CAA-4C25-8466-393EC4E5CF05}" dt="2022-11-04T04:56:32.275" v="3287" actId="47"/>
        <pc:sldMkLst>
          <pc:docMk/>
          <pc:sldMk cId="3718463002" sldId="273"/>
        </pc:sldMkLst>
      </pc:sldChg>
      <pc:sldChg chg="add del">
        <pc:chgData name="Gao Yuhao" userId="3abe34b56d743fc1" providerId="LiveId" clId="{166ED5CE-9CAA-4C25-8466-393EC4E5CF05}" dt="2022-11-10T03:30:25.495" v="4282" actId="47"/>
        <pc:sldMkLst>
          <pc:docMk/>
          <pc:sldMk cId="4190367978" sldId="274"/>
        </pc:sldMkLst>
      </pc:sldChg>
      <pc:sldChg chg="addSp delSp modSp add mod delAnim modAnim">
        <pc:chgData name="Gao Yuhao" userId="3abe34b56d743fc1" providerId="LiveId" clId="{166ED5CE-9CAA-4C25-8466-393EC4E5CF05}" dt="2022-11-10T03:30:09.966" v="4281" actId="6549"/>
        <pc:sldMkLst>
          <pc:docMk/>
          <pc:sldMk cId="3058561889" sldId="275"/>
        </pc:sldMkLst>
        <pc:spChg chg="mod">
          <ac:chgData name="Gao Yuhao" userId="3abe34b56d743fc1" providerId="LiveId" clId="{166ED5CE-9CAA-4C25-8466-393EC4E5CF05}" dt="2022-11-10T03:29:40.925" v="4276"/>
          <ac:spMkLst>
            <pc:docMk/>
            <pc:sldMk cId="3058561889" sldId="275"/>
            <ac:spMk id="3" creationId="{E7641560-E596-4EA1-8CCD-BCE5F8A5F3E2}"/>
          </ac:spMkLst>
        </pc:spChg>
        <pc:spChg chg="add mod">
          <ac:chgData name="Gao Yuhao" userId="3abe34b56d743fc1" providerId="LiveId" clId="{166ED5CE-9CAA-4C25-8466-393EC4E5CF05}" dt="2022-11-10T03:28:19.598" v="4236" actId="1076"/>
          <ac:spMkLst>
            <pc:docMk/>
            <pc:sldMk cId="3058561889" sldId="275"/>
            <ac:spMk id="7" creationId="{7C3C53D4-F1C5-76A1-2AA0-1F8A10CABBC9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9" creationId="{480F5FE6-AEAA-CBCB-08B3-8F8F3557A6D2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10" creationId="{0283FB8A-8CE6-F38E-6E31-8F18DFE07624}"/>
          </ac:spMkLst>
        </pc:spChg>
        <pc:spChg chg="add mod">
          <ac:chgData name="Gao Yuhao" userId="3abe34b56d743fc1" providerId="LiveId" clId="{166ED5CE-9CAA-4C25-8466-393EC4E5CF05}" dt="2022-11-10T03:29:59.761" v="4280" actId="20577"/>
          <ac:spMkLst>
            <pc:docMk/>
            <pc:sldMk cId="3058561889" sldId="275"/>
            <ac:spMk id="11" creationId="{291068C5-5B54-CB3B-08EB-96E2FCB77FF1}"/>
          </ac:spMkLst>
        </pc:spChg>
        <pc:spChg chg="add mod">
          <ac:chgData name="Gao Yuhao" userId="3abe34b56d743fc1" providerId="LiveId" clId="{166ED5CE-9CAA-4C25-8466-393EC4E5CF05}" dt="2022-11-10T03:29:52.778" v="4277" actId="6549"/>
          <ac:spMkLst>
            <pc:docMk/>
            <pc:sldMk cId="3058561889" sldId="275"/>
            <ac:spMk id="12" creationId="{A010F2D4-9B48-E02B-622C-56AE64B5E202}"/>
          </ac:spMkLst>
        </pc:spChg>
        <pc:spChg chg="add mod">
          <ac:chgData name="Gao Yuhao" userId="3abe34b56d743fc1" providerId="LiveId" clId="{166ED5CE-9CAA-4C25-8466-393EC4E5CF05}" dt="2022-11-10T03:30:09.966" v="4281" actId="6549"/>
          <ac:spMkLst>
            <pc:docMk/>
            <pc:sldMk cId="3058561889" sldId="275"/>
            <ac:spMk id="21" creationId="{3950CBA2-B069-DFA1-61B2-374115EDAD0B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23" creationId="{3F27E4E7-B867-4FF9-9E31-6C2FD5BD0D5A}"/>
          </ac:spMkLst>
        </pc:spChg>
        <pc:spChg chg="add mod">
          <ac:chgData name="Gao Yuhao" userId="3abe34b56d743fc1" providerId="LiveId" clId="{166ED5CE-9CAA-4C25-8466-393EC4E5CF05}" dt="2022-11-10T03:28:19.598" v="4236" actId="1076"/>
          <ac:spMkLst>
            <pc:docMk/>
            <pc:sldMk cId="3058561889" sldId="275"/>
            <ac:spMk id="24" creationId="{C5F59668-2DC9-C5F9-25E9-948DFED57B1A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25" creationId="{F7BCC25D-FB48-320F-724C-686DB389AF61}"/>
          </ac:spMkLst>
        </pc:spChg>
        <pc:spChg chg="add mod">
          <ac:chgData name="Gao Yuhao" userId="3abe34b56d743fc1" providerId="LiveId" clId="{166ED5CE-9CAA-4C25-8466-393EC4E5CF05}" dt="2022-11-10T03:28:42.427" v="4245" actId="1076"/>
          <ac:spMkLst>
            <pc:docMk/>
            <pc:sldMk cId="3058561889" sldId="275"/>
            <ac:spMk id="28" creationId="{2E63DC0E-68B3-181C-EA4F-0075F9F023E8}"/>
          </ac:spMkLst>
        </pc:spChg>
        <pc:spChg chg="add mod">
          <ac:chgData name="Gao Yuhao" userId="3abe34b56d743fc1" providerId="LiveId" clId="{166ED5CE-9CAA-4C25-8466-393EC4E5CF05}" dt="2022-11-10T03:29:06.710" v="4254" actId="1076"/>
          <ac:spMkLst>
            <pc:docMk/>
            <pc:sldMk cId="3058561889" sldId="275"/>
            <ac:spMk id="30" creationId="{72987399-2B8D-ABB8-00D3-65296C0944F4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38" creationId="{42B4C63A-810D-1361-7473-490F92F2A81B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40" creationId="{312699FB-F0DE-3519-CE14-FEA51231C878}"/>
          </ac:spMkLst>
        </pc:spChg>
        <pc:spChg chg="del">
          <ac:chgData name="Gao Yuhao" userId="3abe34b56d743fc1" providerId="LiveId" clId="{166ED5CE-9CAA-4C25-8466-393EC4E5CF05}" dt="2022-11-10T03:28:16.024" v="4234" actId="478"/>
          <ac:spMkLst>
            <pc:docMk/>
            <pc:sldMk cId="3058561889" sldId="275"/>
            <ac:spMk id="45" creationId="{74A8FE02-2761-F942-147D-F32664064B08}"/>
          </ac:spMkLst>
        </pc:spChg>
        <pc:picChg chg="add mod">
          <ac:chgData name="Gao Yuhao" userId="3abe34b56d743fc1" providerId="LiveId" clId="{166ED5CE-9CAA-4C25-8466-393EC4E5CF05}" dt="2022-11-10T03:28:19.598" v="4236" actId="1076"/>
          <ac:picMkLst>
            <pc:docMk/>
            <pc:sldMk cId="3058561889" sldId="275"/>
            <ac:picMk id="4" creationId="{4BCA27C3-997C-697D-903F-43BD84A60BE0}"/>
          </ac:picMkLst>
        </pc:picChg>
        <pc:picChg chg="del">
          <ac:chgData name="Gao Yuhao" userId="3abe34b56d743fc1" providerId="LiveId" clId="{166ED5CE-9CAA-4C25-8466-393EC4E5CF05}" dt="2022-11-10T03:28:16.024" v="4234" actId="478"/>
          <ac:picMkLst>
            <pc:docMk/>
            <pc:sldMk cId="3058561889" sldId="275"/>
            <ac:picMk id="5" creationId="{92ADDFFD-5751-3515-5DAE-E36E7A987A07}"/>
          </ac:picMkLst>
        </pc:picChg>
        <pc:picChg chg="add mod">
          <ac:chgData name="Gao Yuhao" userId="3abe34b56d743fc1" providerId="LiveId" clId="{166ED5CE-9CAA-4C25-8466-393EC4E5CF05}" dt="2022-11-10T03:28:19.598" v="4236" actId="1076"/>
          <ac:picMkLst>
            <pc:docMk/>
            <pc:sldMk cId="3058561889" sldId="275"/>
            <ac:picMk id="6" creationId="{2B9EEB30-7954-B657-4F9C-818A5DC6A524}"/>
          </ac:picMkLst>
        </pc:picChg>
        <pc:picChg chg="add mod">
          <ac:chgData name="Gao Yuhao" userId="3abe34b56d743fc1" providerId="LiveId" clId="{166ED5CE-9CAA-4C25-8466-393EC4E5CF05}" dt="2022-11-10T03:28:19.598" v="4236" actId="1076"/>
          <ac:picMkLst>
            <pc:docMk/>
            <pc:sldMk cId="3058561889" sldId="275"/>
            <ac:picMk id="8" creationId="{F771DECC-D2B7-56A6-E715-2B5D9E7C6FA0}"/>
          </ac:picMkLst>
        </pc:picChg>
        <pc:picChg chg="del">
          <ac:chgData name="Gao Yuhao" userId="3abe34b56d743fc1" providerId="LiveId" clId="{166ED5CE-9CAA-4C25-8466-393EC4E5CF05}" dt="2022-11-10T03:28:16.024" v="4234" actId="478"/>
          <ac:picMkLst>
            <pc:docMk/>
            <pc:sldMk cId="3058561889" sldId="275"/>
            <ac:picMk id="16" creationId="{99F4AAAE-1882-1ABB-4163-1C4349B4509E}"/>
          </ac:picMkLst>
        </pc:picChg>
        <pc:picChg chg="del">
          <ac:chgData name="Gao Yuhao" userId="3abe34b56d743fc1" providerId="LiveId" clId="{166ED5CE-9CAA-4C25-8466-393EC4E5CF05}" dt="2022-11-10T03:28:16.024" v="4234" actId="478"/>
          <ac:picMkLst>
            <pc:docMk/>
            <pc:sldMk cId="3058561889" sldId="275"/>
            <ac:picMk id="19" creationId="{A771DEBA-13A2-665D-2E53-97921AE5177B}"/>
          </ac:picMkLst>
        </pc:picChg>
        <pc:picChg chg="add mod">
          <ac:chgData name="Gao Yuhao" userId="3abe34b56d743fc1" providerId="LiveId" clId="{166ED5CE-9CAA-4C25-8466-393EC4E5CF05}" dt="2022-11-10T03:28:19.598" v="4236" actId="1076"/>
          <ac:picMkLst>
            <pc:docMk/>
            <pc:sldMk cId="3058561889" sldId="275"/>
            <ac:picMk id="20" creationId="{F47251C2-1A4D-82F4-63B2-4F536FA47CEC}"/>
          </ac:picMkLst>
        </pc:picChg>
        <pc:picChg chg="add mod">
          <ac:chgData name="Gao Yuhao" userId="3abe34b56d743fc1" providerId="LiveId" clId="{166ED5CE-9CAA-4C25-8466-393EC4E5CF05}" dt="2022-11-10T03:28:19.598" v="4236" actId="1076"/>
          <ac:picMkLst>
            <pc:docMk/>
            <pc:sldMk cId="3058561889" sldId="275"/>
            <ac:picMk id="22" creationId="{0F5D9888-1949-C3E1-836E-5908CAE5284D}"/>
          </ac:picMkLst>
        </pc:picChg>
        <pc:picChg chg="add mod">
          <ac:chgData name="Gao Yuhao" userId="3abe34b56d743fc1" providerId="LiveId" clId="{166ED5CE-9CAA-4C25-8466-393EC4E5CF05}" dt="2022-11-10T03:28:31.317" v="4240" actId="1076"/>
          <ac:picMkLst>
            <pc:docMk/>
            <pc:sldMk cId="3058561889" sldId="275"/>
            <ac:picMk id="27" creationId="{16ADD9D0-12EA-2A1C-ACE4-AF8A7949538B}"/>
          </ac:picMkLst>
        </pc:picChg>
        <pc:picChg chg="add mod ord">
          <ac:chgData name="Gao Yuhao" userId="3abe34b56d743fc1" providerId="LiveId" clId="{166ED5CE-9CAA-4C25-8466-393EC4E5CF05}" dt="2022-11-10T03:28:55.520" v="4250" actId="167"/>
          <ac:picMkLst>
            <pc:docMk/>
            <pc:sldMk cId="3058561889" sldId="275"/>
            <ac:picMk id="29" creationId="{1FE8A2C7-9CC8-09DC-6BE4-5100EAC4A78D}"/>
          </ac:picMkLst>
        </pc:pic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13" creationId="{428C1799-032F-F6E6-88C5-9F4C43CA5B2F}"/>
          </ac:cxnSpMkLst>
        </pc:cxn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14" creationId="{D8C08C9A-266E-8A3D-0CD9-8A1D4FEB8CBD}"/>
          </ac:cxnSpMkLst>
        </pc:cxn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15" creationId="{BF512A2F-0D30-6EFB-8549-FC9043E7CF87}"/>
          </ac:cxnSpMkLst>
        </pc:cxn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17" creationId="{79D12AA0-6158-BBA2-7A3A-BF0DF1E6E7AB}"/>
          </ac:cxnSpMkLst>
        </pc:cxn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18" creationId="{9F8E8EE2-B4FE-122A-5494-1746EEF90F9E}"/>
          </ac:cxnSpMkLst>
        </pc:cxnChg>
        <pc:cxnChg chg="add mod">
          <ac:chgData name="Gao Yuhao" userId="3abe34b56d743fc1" providerId="LiveId" clId="{166ED5CE-9CAA-4C25-8466-393EC4E5CF05}" dt="2022-11-10T03:28:19.598" v="4236" actId="1076"/>
          <ac:cxnSpMkLst>
            <pc:docMk/>
            <pc:sldMk cId="3058561889" sldId="275"/>
            <ac:cxnSpMk id="26" creationId="{FABF2EB0-6B3C-6F10-AB7B-C1BFE397133B}"/>
          </ac:cxnSpMkLst>
        </pc:cxnChg>
        <pc:cxnChg chg="del mod">
          <ac:chgData name="Gao Yuhao" userId="3abe34b56d743fc1" providerId="LiveId" clId="{166ED5CE-9CAA-4C25-8466-393EC4E5CF05}" dt="2022-11-10T03:28:16.024" v="4234" actId="478"/>
          <ac:cxnSpMkLst>
            <pc:docMk/>
            <pc:sldMk cId="3058561889" sldId="275"/>
            <ac:cxnSpMk id="35" creationId="{54C2AB80-7BF1-2EB9-EE48-F215D62C934B}"/>
          </ac:cxnSpMkLst>
        </pc:cxnChg>
        <pc:cxnChg chg="del">
          <ac:chgData name="Gao Yuhao" userId="3abe34b56d743fc1" providerId="LiveId" clId="{166ED5CE-9CAA-4C25-8466-393EC4E5CF05}" dt="2022-11-10T03:28:16.024" v="4234" actId="478"/>
          <ac:cxnSpMkLst>
            <pc:docMk/>
            <pc:sldMk cId="3058561889" sldId="275"/>
            <ac:cxnSpMk id="37" creationId="{126DF010-7B10-4A54-146D-DAEA345BA266}"/>
          </ac:cxnSpMkLst>
        </pc:cxnChg>
        <pc:cxnChg chg="del">
          <ac:chgData name="Gao Yuhao" userId="3abe34b56d743fc1" providerId="LiveId" clId="{166ED5CE-9CAA-4C25-8466-393EC4E5CF05}" dt="2022-11-10T03:28:16.024" v="4234" actId="478"/>
          <ac:cxnSpMkLst>
            <pc:docMk/>
            <pc:sldMk cId="3058561889" sldId="275"/>
            <ac:cxnSpMk id="42" creationId="{4903C0F9-3589-AF17-349F-CA6B98BDCFD6}"/>
          </ac:cxnSpMkLst>
        </pc:cxnChg>
        <pc:cxnChg chg="del mod">
          <ac:chgData name="Gao Yuhao" userId="3abe34b56d743fc1" providerId="LiveId" clId="{166ED5CE-9CAA-4C25-8466-393EC4E5CF05}" dt="2022-11-10T03:28:16.024" v="4234" actId="478"/>
          <ac:cxnSpMkLst>
            <pc:docMk/>
            <pc:sldMk cId="3058561889" sldId="275"/>
            <ac:cxnSpMk id="44" creationId="{3835F154-8B44-253E-BABA-10D8C4C01578}"/>
          </ac:cxnSpMkLst>
        </pc:cxnChg>
      </pc:sldChg>
      <pc:sldChg chg="addSp delSp modSp add mod ord delAnim modAnim">
        <pc:chgData name="Gao Yuhao" userId="3abe34b56d743fc1" providerId="LiveId" clId="{166ED5CE-9CAA-4C25-8466-393EC4E5CF05}" dt="2022-11-07T03:52:39.423" v="3840" actId="1076"/>
        <pc:sldMkLst>
          <pc:docMk/>
          <pc:sldMk cId="4147693228" sldId="276"/>
        </pc:sldMkLst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4" creationId="{6D17FB52-EFBA-97C9-A151-4A9144B899EC}"/>
          </ac:spMkLst>
        </pc:spChg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5" creationId="{65A3551D-34B3-85F6-C116-1D8CAB9A9C29}"/>
          </ac:spMkLst>
        </pc:spChg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6" creationId="{4E5DBED7-BAC7-D424-1078-56A8A5EE40ED}"/>
          </ac:spMkLst>
        </pc:spChg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9" creationId="{480F5FE6-AEAA-CBCB-08B3-8F8F3557A6D2}"/>
          </ac:spMkLst>
        </pc:spChg>
        <pc:spChg chg="del">
          <ac:chgData name="Gao Yuhao" userId="3abe34b56d743fc1" providerId="LiveId" clId="{166ED5CE-9CAA-4C25-8466-393EC4E5CF05}" dt="2022-11-07T03:37:53.903" v="3597" actId="478"/>
          <ac:spMkLst>
            <pc:docMk/>
            <pc:sldMk cId="4147693228" sldId="276"/>
            <ac:spMk id="10" creationId="{0283FB8A-8CE6-F38E-6E31-8F18DFE07624}"/>
          </ac:spMkLst>
        </pc:spChg>
        <pc:spChg chg="add mod">
          <ac:chgData name="Gao Yuhao" userId="3abe34b56d743fc1" providerId="LiveId" clId="{166ED5CE-9CAA-4C25-8466-393EC4E5CF05}" dt="2022-11-07T03:42:38.925" v="3673" actId="1076"/>
          <ac:spMkLst>
            <pc:docMk/>
            <pc:sldMk cId="4147693228" sldId="276"/>
            <ac:spMk id="11" creationId="{15D71BCE-3294-6729-723D-76EBF8E52071}"/>
          </ac:spMkLst>
        </pc:spChg>
        <pc:spChg chg="add mod">
          <ac:chgData name="Gao Yuhao" userId="3abe34b56d743fc1" providerId="LiveId" clId="{166ED5CE-9CAA-4C25-8466-393EC4E5CF05}" dt="2022-11-07T03:42:38.925" v="3673" actId="1076"/>
          <ac:spMkLst>
            <pc:docMk/>
            <pc:sldMk cId="4147693228" sldId="276"/>
            <ac:spMk id="12" creationId="{CDCCCEF7-9B00-0F1C-BF90-32A898E48FCB}"/>
          </ac:spMkLst>
        </pc:spChg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13" creationId="{9CFF89AD-C50A-3AF4-A40A-1274987399FB}"/>
          </ac:spMkLst>
        </pc:spChg>
        <pc:spChg chg="del">
          <ac:chgData name="Gao Yuhao" userId="3abe34b56d743fc1" providerId="LiveId" clId="{166ED5CE-9CAA-4C25-8466-393EC4E5CF05}" dt="2022-11-07T03:37:52.456" v="3596" actId="478"/>
          <ac:spMkLst>
            <pc:docMk/>
            <pc:sldMk cId="4147693228" sldId="276"/>
            <ac:spMk id="15" creationId="{6FB88460-5F36-2913-A846-5CF0D6E22F41}"/>
          </ac:spMkLst>
        </pc:spChg>
        <pc:spChg chg="add mod">
          <ac:chgData name="Gao Yuhao" userId="3abe34b56d743fc1" providerId="LiveId" clId="{166ED5CE-9CAA-4C25-8466-393EC4E5CF05}" dt="2022-11-07T03:49:05.339" v="3761" actId="1076"/>
          <ac:spMkLst>
            <pc:docMk/>
            <pc:sldMk cId="4147693228" sldId="276"/>
            <ac:spMk id="17" creationId="{B997B852-E183-54B3-3000-54D34FC1AB4C}"/>
          </ac:spMkLst>
        </pc:spChg>
        <pc:spChg chg="add mod">
          <ac:chgData name="Gao Yuhao" userId="3abe34b56d743fc1" providerId="LiveId" clId="{166ED5CE-9CAA-4C25-8466-393EC4E5CF05}" dt="2022-11-07T03:50:30.232" v="3801" actId="1076"/>
          <ac:spMkLst>
            <pc:docMk/>
            <pc:sldMk cId="4147693228" sldId="276"/>
            <ac:spMk id="18" creationId="{73934A27-B6C5-A8EA-19B7-E9C9D1AF472A}"/>
          </ac:spMkLst>
        </pc:spChg>
        <pc:spChg chg="add mod">
          <ac:chgData name="Gao Yuhao" userId="3abe34b56d743fc1" providerId="LiveId" clId="{166ED5CE-9CAA-4C25-8466-393EC4E5CF05}" dt="2022-11-07T03:50:58.590" v="3811" actId="1076"/>
          <ac:spMkLst>
            <pc:docMk/>
            <pc:sldMk cId="4147693228" sldId="276"/>
            <ac:spMk id="24" creationId="{1698A22E-2281-93F7-BBC5-B61A6EE2E8CF}"/>
          </ac:spMkLst>
        </pc:spChg>
        <pc:spChg chg="add mod">
          <ac:chgData name="Gao Yuhao" userId="3abe34b56d743fc1" providerId="LiveId" clId="{166ED5CE-9CAA-4C25-8466-393EC4E5CF05}" dt="2022-11-07T03:50:49.697" v="3808" actId="1076"/>
          <ac:spMkLst>
            <pc:docMk/>
            <pc:sldMk cId="4147693228" sldId="276"/>
            <ac:spMk id="27" creationId="{A425452A-BF39-D6DD-7751-A520C907FFD1}"/>
          </ac:spMkLst>
        </pc:spChg>
        <pc:spChg chg="add mod">
          <ac:chgData name="Gao Yuhao" userId="3abe34b56d743fc1" providerId="LiveId" clId="{166ED5CE-9CAA-4C25-8466-393EC4E5CF05}" dt="2022-11-07T03:51:09.886" v="3817" actId="20577"/>
          <ac:spMkLst>
            <pc:docMk/>
            <pc:sldMk cId="4147693228" sldId="276"/>
            <ac:spMk id="29" creationId="{96DF43B6-7C99-BC06-2A12-DE3FEB078155}"/>
          </ac:spMkLst>
        </pc:spChg>
        <pc:spChg chg="add mod">
          <ac:chgData name="Gao Yuhao" userId="3abe34b56d743fc1" providerId="LiveId" clId="{166ED5CE-9CAA-4C25-8466-393EC4E5CF05}" dt="2022-11-07T03:52:39.423" v="3840" actId="1076"/>
          <ac:spMkLst>
            <pc:docMk/>
            <pc:sldMk cId="4147693228" sldId="276"/>
            <ac:spMk id="35" creationId="{433EAE2D-E14F-D97B-4FAC-56457C87A372}"/>
          </ac:spMkLst>
        </pc:spChg>
        <pc:picChg chg="add mod">
          <ac:chgData name="Gao Yuhao" userId="3abe34b56d743fc1" providerId="LiveId" clId="{166ED5CE-9CAA-4C25-8466-393EC4E5CF05}" dt="2022-11-07T03:42:38.925" v="3673" actId="1076"/>
          <ac:picMkLst>
            <pc:docMk/>
            <pc:sldMk cId="4147693228" sldId="276"/>
            <ac:picMk id="7" creationId="{7958DB10-FAEB-E46E-3ABF-58553A5C0BC6}"/>
          </ac:picMkLst>
        </pc:picChg>
        <pc:picChg chg="del">
          <ac:chgData name="Gao Yuhao" userId="3abe34b56d743fc1" providerId="LiveId" clId="{166ED5CE-9CAA-4C25-8466-393EC4E5CF05}" dt="2022-11-07T03:37:52.456" v="3596" actId="478"/>
          <ac:picMkLst>
            <pc:docMk/>
            <pc:sldMk cId="4147693228" sldId="276"/>
            <ac:picMk id="8" creationId="{F9C80D40-B80E-92CE-7770-DAB2F8BEED7E}"/>
          </ac:picMkLst>
        </pc:picChg>
        <pc:picChg chg="del">
          <ac:chgData name="Gao Yuhao" userId="3abe34b56d743fc1" providerId="LiveId" clId="{166ED5CE-9CAA-4C25-8466-393EC4E5CF05}" dt="2022-11-07T03:37:52.456" v="3596" actId="478"/>
          <ac:picMkLst>
            <pc:docMk/>
            <pc:sldMk cId="4147693228" sldId="276"/>
            <ac:picMk id="14" creationId="{B42E08DB-7D67-51D2-8D45-B02D61E1E09E}"/>
          </ac:picMkLst>
        </pc:picChg>
        <pc:picChg chg="add mod">
          <ac:chgData name="Gao Yuhao" userId="3abe34b56d743fc1" providerId="LiveId" clId="{166ED5CE-9CAA-4C25-8466-393EC4E5CF05}" dt="2022-11-07T03:51:13.389" v="3818" actId="1076"/>
          <ac:picMkLst>
            <pc:docMk/>
            <pc:sldMk cId="4147693228" sldId="276"/>
            <ac:picMk id="28" creationId="{FB0A9B7B-9F92-A315-859A-E8EA6182A586}"/>
          </ac:picMkLst>
        </pc:picChg>
        <pc:picChg chg="add del mod">
          <ac:chgData name="Gao Yuhao" userId="3abe34b56d743fc1" providerId="LiveId" clId="{166ED5CE-9CAA-4C25-8466-393EC4E5CF05}" dt="2022-11-07T03:39:53.198" v="3611" actId="478"/>
          <ac:picMkLst>
            <pc:docMk/>
            <pc:sldMk cId="4147693228" sldId="276"/>
            <ac:picMk id="3074" creationId="{B17407C8-4A90-A7EF-BBC5-F0BAAB75008D}"/>
          </ac:picMkLst>
        </pc:picChg>
        <pc:picChg chg="add mod">
          <ac:chgData name="Gao Yuhao" userId="3abe34b56d743fc1" providerId="LiveId" clId="{166ED5CE-9CAA-4C25-8466-393EC4E5CF05}" dt="2022-11-07T03:42:38.925" v="3673" actId="1076"/>
          <ac:picMkLst>
            <pc:docMk/>
            <pc:sldMk cId="4147693228" sldId="276"/>
            <ac:picMk id="3076" creationId="{291F2EE6-0144-9262-CCE1-B7653FDD34D0}"/>
          </ac:picMkLst>
        </pc:picChg>
        <pc:picChg chg="add mod">
          <ac:chgData name="Gao Yuhao" userId="3abe34b56d743fc1" providerId="LiveId" clId="{166ED5CE-9CAA-4C25-8466-393EC4E5CF05}" dt="2022-11-07T03:42:38.925" v="3673" actId="1076"/>
          <ac:picMkLst>
            <pc:docMk/>
            <pc:sldMk cId="4147693228" sldId="276"/>
            <ac:picMk id="3078" creationId="{B59965B5-0972-AC33-A800-43C86522BB65}"/>
          </ac:picMkLst>
        </pc:picChg>
        <pc:picChg chg="add mod">
          <ac:chgData name="Gao Yuhao" userId="3abe34b56d743fc1" providerId="LiveId" clId="{166ED5CE-9CAA-4C25-8466-393EC4E5CF05}" dt="2022-11-07T03:50:31.467" v="3802" actId="1076"/>
          <ac:picMkLst>
            <pc:docMk/>
            <pc:sldMk cId="4147693228" sldId="276"/>
            <ac:picMk id="3080" creationId="{85D6FD9D-195E-B61C-513B-D14778491FFB}"/>
          </ac:picMkLst>
        </pc:picChg>
        <pc:picChg chg="add mod">
          <ac:chgData name="Gao Yuhao" userId="3abe34b56d743fc1" providerId="LiveId" clId="{166ED5CE-9CAA-4C25-8466-393EC4E5CF05}" dt="2022-11-07T03:50:58.590" v="3811" actId="1076"/>
          <ac:picMkLst>
            <pc:docMk/>
            <pc:sldMk cId="4147693228" sldId="276"/>
            <ac:picMk id="3082" creationId="{F373261F-2B15-A765-2125-383CFC31414C}"/>
          </ac:picMkLst>
        </pc:picChg>
        <pc:picChg chg="add del mod">
          <ac:chgData name="Gao Yuhao" userId="3abe34b56d743fc1" providerId="LiveId" clId="{166ED5CE-9CAA-4C25-8466-393EC4E5CF05}" dt="2022-11-07T03:49:46.497" v="3766" actId="478"/>
          <ac:picMkLst>
            <pc:docMk/>
            <pc:sldMk cId="4147693228" sldId="276"/>
            <ac:picMk id="3084" creationId="{40D68FBA-D403-E18C-B428-2C562EE7EDDA}"/>
          </ac:picMkLst>
        </pc:picChg>
        <pc:picChg chg="add mod">
          <ac:chgData name="Gao Yuhao" userId="3abe34b56d743fc1" providerId="LiveId" clId="{166ED5CE-9CAA-4C25-8466-393EC4E5CF05}" dt="2022-11-07T03:50:33.867" v="3803" actId="1076"/>
          <ac:picMkLst>
            <pc:docMk/>
            <pc:sldMk cId="4147693228" sldId="276"/>
            <ac:picMk id="3086" creationId="{D091AFB9-F7A0-E29D-C7B7-98DF8D3A87F7}"/>
          </ac:picMkLst>
        </pc:picChg>
        <pc:cxnChg chg="add mod">
          <ac:chgData name="Gao Yuhao" userId="3abe34b56d743fc1" providerId="LiveId" clId="{166ED5CE-9CAA-4C25-8466-393EC4E5CF05}" dt="2022-11-07T03:42:38.925" v="3673" actId="1076"/>
          <ac:cxnSpMkLst>
            <pc:docMk/>
            <pc:sldMk cId="4147693228" sldId="276"/>
            <ac:cxnSpMk id="16" creationId="{427CB152-988A-44A6-6C2F-E406DCEACB5F}"/>
          </ac:cxnSpMkLst>
        </pc:cxnChg>
        <pc:cxnChg chg="add mod">
          <ac:chgData name="Gao Yuhao" userId="3abe34b56d743fc1" providerId="LiveId" clId="{166ED5CE-9CAA-4C25-8466-393EC4E5CF05}" dt="2022-11-07T03:42:38.925" v="3673" actId="1076"/>
          <ac:cxnSpMkLst>
            <pc:docMk/>
            <pc:sldMk cId="4147693228" sldId="276"/>
            <ac:cxnSpMk id="19" creationId="{D69AEA62-F370-383E-4AB6-0EDE6BFA6EB5}"/>
          </ac:cxnSpMkLst>
        </pc:cxnChg>
        <pc:cxnChg chg="add mod">
          <ac:chgData name="Gao Yuhao" userId="3abe34b56d743fc1" providerId="LiveId" clId="{166ED5CE-9CAA-4C25-8466-393EC4E5CF05}" dt="2022-11-07T03:45:13.061" v="3753" actId="14100"/>
          <ac:cxnSpMkLst>
            <pc:docMk/>
            <pc:sldMk cId="4147693228" sldId="276"/>
            <ac:cxnSpMk id="20" creationId="{A421C750-46FF-2AD4-5B08-AA1CD6522117}"/>
          </ac:cxnSpMkLst>
        </pc:cxnChg>
        <pc:cxnChg chg="add mod">
          <ac:chgData name="Gao Yuhao" userId="3abe34b56d743fc1" providerId="LiveId" clId="{166ED5CE-9CAA-4C25-8466-393EC4E5CF05}" dt="2022-11-07T03:50:58.590" v="3811" actId="1076"/>
          <ac:cxnSpMkLst>
            <pc:docMk/>
            <pc:sldMk cId="4147693228" sldId="276"/>
            <ac:cxnSpMk id="23" creationId="{9DBDBA71-71F2-6902-F673-0BAB3EF64C42}"/>
          </ac:cxnSpMkLst>
        </pc:cxnChg>
        <pc:cxnChg chg="add mod">
          <ac:chgData name="Gao Yuhao" userId="3abe34b56d743fc1" providerId="LiveId" clId="{166ED5CE-9CAA-4C25-8466-393EC4E5CF05}" dt="2022-11-07T03:51:19.504" v="3820" actId="14100"/>
          <ac:cxnSpMkLst>
            <pc:docMk/>
            <pc:sldMk cId="4147693228" sldId="276"/>
            <ac:cxnSpMk id="30" creationId="{745EACD9-70E1-478D-65F8-9F76E5B16161}"/>
          </ac:cxnSpMkLst>
        </pc:cxnChg>
        <pc:cxnChg chg="add mod">
          <ac:chgData name="Gao Yuhao" userId="3abe34b56d743fc1" providerId="LiveId" clId="{166ED5CE-9CAA-4C25-8466-393EC4E5CF05}" dt="2022-11-07T03:51:25.748" v="3823" actId="14100"/>
          <ac:cxnSpMkLst>
            <pc:docMk/>
            <pc:sldMk cId="4147693228" sldId="276"/>
            <ac:cxnSpMk id="32" creationId="{E7ACBE47-4CAE-92A8-A06D-DCBAD82F35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11/10/2022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0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1E8B94-292D-C475-A709-54E5A6FC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846" y="1750423"/>
            <a:ext cx="5618365" cy="1759131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Android Cross-language Analysis Based on Caller-Sensitive  Specification</a:t>
            </a:r>
            <a:endParaRPr lang="en-AU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CDF635-285E-3B95-5964-3C238843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58" y="3683653"/>
            <a:ext cx="4655719" cy="1110416"/>
          </a:xfrm>
        </p:spPr>
        <p:txBody>
          <a:bodyPr>
            <a:normAutofit lnSpcReduction="10000"/>
          </a:bodyPr>
          <a:lstStyle/>
          <a:p>
            <a:r>
              <a:rPr lang="en-AU" dirty="0">
                <a:latin typeface="Abadi Extra Light" panose="020B0604020202020204" pitchFamily="34" charset="0"/>
              </a:rPr>
              <a:t>Yuhao</a:t>
            </a:r>
          </a:p>
          <a:p>
            <a:r>
              <a:rPr lang="en-AU" dirty="0">
                <a:latin typeface="Abadi Extra Light" panose="020B0604020202020204" pitchFamily="34" charset="0"/>
              </a:rPr>
              <a:t>04/Nov/2022</a:t>
            </a:r>
          </a:p>
        </p:txBody>
      </p:sp>
      <p:pic>
        <p:nvPicPr>
          <p:cNvPr id="4" name="Picture 3" descr="彩色几何形状的马赛克图案">
            <a:extLst>
              <a:ext uri="{FF2B5EF4-FFF2-40B4-BE49-F238E27FC236}">
                <a16:creationId xmlns:a16="http://schemas.microsoft.com/office/drawing/2014/main" id="{2DC0CF30-CCA6-373B-CE73-B50C62D8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r="35056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66" y="1231287"/>
            <a:ext cx="8267296" cy="1446550"/>
          </a:xfrm>
        </p:spPr>
        <p:txBody>
          <a:bodyPr/>
          <a:lstStyle/>
          <a:p>
            <a:r>
              <a:rPr lang="en-AU" dirty="0"/>
              <a:t>Methods: Preliminary study</a:t>
            </a:r>
          </a:p>
        </p:txBody>
      </p: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C7F7D529-8F05-2627-26A4-495856E5EB25}"/>
              </a:ext>
            </a:extLst>
          </p:cNvPr>
          <p:cNvGrpSpPr/>
          <p:nvPr/>
        </p:nvGrpSpPr>
        <p:grpSpPr>
          <a:xfrm>
            <a:off x="524024" y="2334981"/>
            <a:ext cx="1983235" cy="1090719"/>
            <a:chOff x="897133" y="2362729"/>
            <a:chExt cx="1983235" cy="109071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E5EE2D-0698-8BA3-075E-C788CBC1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193" y="2742419"/>
              <a:ext cx="519145" cy="519145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8CD502-48FF-9AB3-696B-1EB42A1F5163}"/>
                </a:ext>
              </a:extLst>
            </p:cNvPr>
            <p:cNvSpPr txBox="1"/>
            <p:nvPr/>
          </p:nvSpPr>
          <p:spPr>
            <a:xfrm>
              <a:off x="897133" y="2362729"/>
              <a:ext cx="198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Collect 100k apps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1814DBB-9B53-0E42-E3B6-3BC55590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621" y="2840550"/>
              <a:ext cx="519145" cy="5191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9E21BD0-4F15-73AF-7BAF-D5517D4F3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980" y="2934303"/>
              <a:ext cx="519145" cy="51914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10112A-A8FC-EC1C-425B-CE4FB333B7C5}"/>
              </a:ext>
            </a:extLst>
          </p:cNvPr>
          <p:cNvSpPr txBox="1"/>
          <p:nvPr/>
        </p:nvSpPr>
        <p:spPr>
          <a:xfrm>
            <a:off x="1056564" y="5653279"/>
            <a:ext cx="14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Collect tools</a:t>
            </a:r>
          </a:p>
        </p:txBody>
      </p:sp>
      <p:pic>
        <p:nvPicPr>
          <p:cNvPr id="10" name="图片 9" descr="黑白色的标志&#10;&#10;中度可信度描述已自动生成">
            <a:extLst>
              <a:ext uri="{FF2B5EF4-FFF2-40B4-BE49-F238E27FC236}">
                <a16:creationId xmlns:a16="http://schemas.microsoft.com/office/drawing/2014/main" id="{3265125B-F975-7F01-0D76-27D4CD73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40" y="2726674"/>
            <a:ext cx="702326" cy="7023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B66A97-2499-7061-BED9-863A6451AA59}"/>
              </a:ext>
            </a:extLst>
          </p:cNvPr>
          <p:cNvSpPr txBox="1"/>
          <p:nvPr/>
        </p:nvSpPr>
        <p:spPr>
          <a:xfrm>
            <a:off x="2901951" y="2359032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Unpack apps</a:t>
            </a:r>
          </a:p>
        </p:txBody>
      </p:sp>
      <p:pic>
        <p:nvPicPr>
          <p:cNvPr id="2050" name="Picture 2" descr="How To Open File With DEX Extension? - File Extension .DEX">
            <a:extLst>
              <a:ext uri="{FF2B5EF4-FFF2-40B4-BE49-F238E27FC236}">
                <a16:creationId xmlns:a16="http://schemas.microsoft.com/office/drawing/2014/main" id="{FEFFDC27-F583-615D-798C-1160685C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47" y="2251352"/>
            <a:ext cx="491067" cy="4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, format, type, document, so icon - Download on Iconfinder">
            <a:extLst>
              <a:ext uri="{FF2B5EF4-FFF2-40B4-BE49-F238E27FC236}">
                <a16:creationId xmlns:a16="http://schemas.microsoft.com/office/drawing/2014/main" id="{FA021248-F77D-717E-50FA-9AE7C280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14" y="3261564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4DEB54B-182C-D8BE-592D-682614B69BD9}"/>
              </a:ext>
            </a:extLst>
          </p:cNvPr>
          <p:cNvSpPr txBox="1"/>
          <p:nvPr/>
        </p:nvSpPr>
        <p:spPr>
          <a:xfrm>
            <a:off x="5203139" y="2327513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Dex files (Java bytecode)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9A66B3-4BF9-564F-F2E8-B909BE6D7DFF}"/>
              </a:ext>
            </a:extLst>
          </p:cNvPr>
          <p:cNvSpPr txBox="1"/>
          <p:nvPr/>
        </p:nvSpPr>
        <p:spPr>
          <a:xfrm>
            <a:off x="5203139" y="3363147"/>
            <a:ext cx="234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 files (binary code)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57291E-DEC8-69A7-D1A7-CE34EE440C50}"/>
              </a:ext>
            </a:extLst>
          </p:cNvPr>
          <p:cNvCxnSpPr/>
          <p:nvPr/>
        </p:nvCxnSpPr>
        <p:spPr>
          <a:xfrm>
            <a:off x="2429933" y="3100122"/>
            <a:ext cx="757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EC04850-CD32-DF63-E81C-E627AEE36F1C}"/>
              </a:ext>
            </a:extLst>
          </p:cNvPr>
          <p:cNvCxnSpPr>
            <a:cxnSpLocks/>
          </p:cNvCxnSpPr>
          <p:nvPr/>
        </p:nvCxnSpPr>
        <p:spPr>
          <a:xfrm flipV="1">
            <a:off x="7791899" y="3261564"/>
            <a:ext cx="549495" cy="37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E29288-B590-87FD-05D7-A67E1BC26708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4080730" y="3193875"/>
            <a:ext cx="637184" cy="328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形状&#10;&#10;低可信度描述已自动生成">
            <a:extLst>
              <a:ext uri="{FF2B5EF4-FFF2-40B4-BE49-F238E27FC236}">
                <a16:creationId xmlns:a16="http://schemas.microsoft.com/office/drawing/2014/main" id="{77FCB0FF-38D6-48A1-B277-962147FCA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94" y="2791088"/>
            <a:ext cx="618067" cy="618067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2200C6F-3BA6-D226-4B62-54BA3FCCACC8}"/>
              </a:ext>
            </a:extLst>
          </p:cNvPr>
          <p:cNvCxnSpPr>
            <a:cxnSpLocks/>
          </p:cNvCxnSpPr>
          <p:nvPr/>
        </p:nvCxnSpPr>
        <p:spPr>
          <a:xfrm>
            <a:off x="7860470" y="2634299"/>
            <a:ext cx="485988" cy="38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6E5D892-CB5A-72E3-170E-B1E2E08B091B}"/>
              </a:ext>
            </a:extLst>
          </p:cNvPr>
          <p:cNvSpPr txBox="1"/>
          <p:nvPr/>
        </p:nvSpPr>
        <p:spPr>
          <a:xfrm>
            <a:off x="8959461" y="2915455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the external calls</a:t>
            </a:r>
            <a:endParaRPr lang="en-AU" dirty="0"/>
          </a:p>
        </p:txBody>
      </p:sp>
      <p:pic>
        <p:nvPicPr>
          <p:cNvPr id="33" name="图片 32" descr="图标&#10;&#10;描述已自动生成">
            <a:extLst>
              <a:ext uri="{FF2B5EF4-FFF2-40B4-BE49-F238E27FC236}">
                <a16:creationId xmlns:a16="http://schemas.microsoft.com/office/drawing/2014/main" id="{141D59BA-094E-E165-AF78-68A05CE9E3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1" y="4990981"/>
            <a:ext cx="564167" cy="56416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408D64C-C29D-3F9A-F77B-0A083E905938}"/>
              </a:ext>
            </a:extLst>
          </p:cNvPr>
          <p:cNvSpPr txBox="1"/>
          <p:nvPr/>
        </p:nvSpPr>
        <p:spPr>
          <a:xfrm>
            <a:off x="596914" y="4990981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FlowDroid</a:t>
            </a:r>
          </a:p>
          <a:p>
            <a:r>
              <a:rPr lang="en-AU" sz="1000" dirty="0"/>
              <a:t>AmanDroid</a:t>
            </a:r>
          </a:p>
          <a:p>
            <a:r>
              <a:rPr lang="en-AU" sz="1000" dirty="0"/>
              <a:t>……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446AB20-BA6F-1278-C052-D6009F2DBB2C}"/>
              </a:ext>
            </a:extLst>
          </p:cNvPr>
          <p:cNvCxnSpPr>
            <a:cxnSpLocks/>
          </p:cNvCxnSpPr>
          <p:nvPr/>
        </p:nvCxnSpPr>
        <p:spPr>
          <a:xfrm>
            <a:off x="2429933" y="5267980"/>
            <a:ext cx="931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图标&#10;&#10;描述已自动生成">
            <a:extLst>
              <a:ext uri="{FF2B5EF4-FFF2-40B4-BE49-F238E27FC236}">
                <a16:creationId xmlns:a16="http://schemas.microsoft.com/office/drawing/2014/main" id="{2A4D1776-134A-E84B-9F19-46B6F593D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67" y="4950953"/>
            <a:ext cx="702326" cy="70232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55B3614-9EFB-3D0D-8809-8A47A7E668D8}"/>
              </a:ext>
            </a:extLst>
          </p:cNvPr>
          <p:cNvSpPr txBox="1"/>
          <p:nvPr/>
        </p:nvSpPr>
        <p:spPr>
          <a:xfrm>
            <a:off x="2977904" y="5651589"/>
            <a:ext cx="22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Survey the methods</a:t>
            </a:r>
          </a:p>
          <a:p>
            <a:pPr algn="ctr"/>
            <a:r>
              <a:rPr lang="en-AU" dirty="0"/>
              <a:t>they used</a:t>
            </a:r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8B9C7A7E-9DE4-91BE-50AB-D553C4CA2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38" y="4825494"/>
            <a:ext cx="884971" cy="884971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217F004-F28E-DA08-7125-44457202339D}"/>
              </a:ext>
            </a:extLst>
          </p:cNvPr>
          <p:cNvCxnSpPr>
            <a:cxnSpLocks/>
          </p:cNvCxnSpPr>
          <p:nvPr/>
        </p:nvCxnSpPr>
        <p:spPr>
          <a:xfrm flipV="1">
            <a:off x="4885267" y="5267979"/>
            <a:ext cx="16499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5700308-40BE-81B7-30B3-6FC9E3387302}"/>
              </a:ext>
            </a:extLst>
          </p:cNvPr>
          <p:cNvSpPr txBox="1"/>
          <p:nvPr/>
        </p:nvSpPr>
        <p:spPr>
          <a:xfrm>
            <a:off x="5322019" y="5654542"/>
            <a:ext cx="356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Survey the external functions/libs</a:t>
            </a:r>
          </a:p>
          <a:p>
            <a:pPr algn="ctr"/>
            <a:r>
              <a:rPr lang="en-AU" dirty="0"/>
              <a:t>they can analyse</a:t>
            </a:r>
          </a:p>
        </p:txBody>
      </p:sp>
      <p:pic>
        <p:nvPicPr>
          <p:cNvPr id="47" name="图片 46" descr="图标&#10;&#10;描述已自动生成">
            <a:extLst>
              <a:ext uri="{FF2B5EF4-FFF2-40B4-BE49-F238E27FC236}">
                <a16:creationId xmlns:a16="http://schemas.microsoft.com/office/drawing/2014/main" id="{C3C4E312-C437-F7B0-6B80-ED866C49B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86" y="4950953"/>
            <a:ext cx="638827" cy="638827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3038BFF-A7C0-92BC-F1D2-9AF8E2229B2A}"/>
              </a:ext>
            </a:extLst>
          </p:cNvPr>
          <p:cNvCxnSpPr>
            <a:cxnSpLocks/>
          </p:cNvCxnSpPr>
          <p:nvPr/>
        </p:nvCxnSpPr>
        <p:spPr>
          <a:xfrm>
            <a:off x="7953712" y="5267980"/>
            <a:ext cx="1558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3DA200-D058-C38C-CE80-6B559300E4AD}"/>
              </a:ext>
            </a:extLst>
          </p:cNvPr>
          <p:cNvCxnSpPr>
            <a:cxnSpLocks/>
          </p:cNvCxnSpPr>
          <p:nvPr/>
        </p:nvCxnSpPr>
        <p:spPr>
          <a:xfrm>
            <a:off x="9186333" y="3484033"/>
            <a:ext cx="618067" cy="1193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FA93868-5A42-3876-AF2D-09DCA5D1E37E}"/>
              </a:ext>
            </a:extLst>
          </p:cNvPr>
          <p:cNvSpPr txBox="1"/>
          <p:nvPr/>
        </p:nvSpPr>
        <p:spPr>
          <a:xfrm>
            <a:off x="9010412" y="5651589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</a:t>
            </a:r>
            <a:r>
              <a:rPr lang="en-AU" altLang="zh-CN" dirty="0"/>
              <a:t>and</a:t>
            </a:r>
            <a:r>
              <a:rPr lang="zh-CN" altLang="en-US" dirty="0"/>
              <a:t> </a:t>
            </a:r>
            <a:r>
              <a:rPr lang="en-AU" altLang="zh-CN" dirty="0"/>
              <a:t>evaluate</a:t>
            </a:r>
            <a:endParaRPr lang="en-AU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675190A-1237-307F-DFB6-F7631AE6E063}"/>
              </a:ext>
            </a:extLst>
          </p:cNvPr>
          <p:cNvSpPr txBox="1"/>
          <p:nvPr/>
        </p:nvSpPr>
        <p:spPr>
          <a:xfrm>
            <a:off x="9057516" y="1480293"/>
            <a:ext cx="2222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Frequently-used external functions and their patterns</a:t>
            </a:r>
            <a:r>
              <a:rPr lang="en-AU" b="1" dirty="0"/>
              <a:t> 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4221E002-06DF-1B48-680A-2CF629FD7F30}"/>
              </a:ext>
            </a:extLst>
          </p:cNvPr>
          <p:cNvSpPr/>
          <p:nvPr/>
        </p:nvSpPr>
        <p:spPr>
          <a:xfrm>
            <a:off x="9588500" y="2413000"/>
            <a:ext cx="546100" cy="478367"/>
          </a:xfrm>
          <a:custGeom>
            <a:avLst/>
            <a:gdLst>
              <a:gd name="connsiteX0" fmla="*/ 0 w 546100"/>
              <a:gd name="connsiteY0" fmla="*/ 478367 h 478367"/>
              <a:gd name="connsiteX1" fmla="*/ 325967 w 546100"/>
              <a:gd name="connsiteY1" fmla="*/ 381000 h 478367"/>
              <a:gd name="connsiteX2" fmla="*/ 546100 w 546100"/>
              <a:gd name="connsiteY2" fmla="*/ 0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478367" extrusionOk="0">
                <a:moveTo>
                  <a:pt x="0" y="478367"/>
                </a:moveTo>
                <a:cubicBezTo>
                  <a:pt x="123966" y="459819"/>
                  <a:pt x="240055" y="451467"/>
                  <a:pt x="325967" y="381000"/>
                </a:cubicBezTo>
                <a:cubicBezTo>
                  <a:pt x="439120" y="312622"/>
                  <a:pt x="470690" y="180586"/>
                  <a:pt x="54610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177963799">
                  <a:custGeom>
                    <a:avLst/>
                    <a:gdLst>
                      <a:gd name="connsiteX0" fmla="*/ 0 w 546100"/>
                      <a:gd name="connsiteY0" fmla="*/ 478367 h 478367"/>
                      <a:gd name="connsiteX1" fmla="*/ 325967 w 546100"/>
                      <a:gd name="connsiteY1" fmla="*/ 381000 h 478367"/>
                      <a:gd name="connsiteX2" fmla="*/ 546100 w 546100"/>
                      <a:gd name="connsiteY2" fmla="*/ 0 h 478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6100" h="478367">
                        <a:moveTo>
                          <a:pt x="0" y="478367"/>
                        </a:moveTo>
                        <a:cubicBezTo>
                          <a:pt x="117475" y="469547"/>
                          <a:pt x="234950" y="460728"/>
                          <a:pt x="325967" y="381000"/>
                        </a:cubicBezTo>
                        <a:cubicBezTo>
                          <a:pt x="416984" y="301272"/>
                          <a:pt x="481542" y="150636"/>
                          <a:pt x="546100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CEFD22-6E91-0F9B-3753-B1654FBFA1FA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119897" y="2677837"/>
            <a:ext cx="598017" cy="410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099F824-6030-1383-9876-2B3A81FC658F}"/>
              </a:ext>
            </a:extLst>
          </p:cNvPr>
          <p:cNvSpPr/>
          <p:nvPr/>
        </p:nvSpPr>
        <p:spPr>
          <a:xfrm>
            <a:off x="10439734" y="4410777"/>
            <a:ext cx="546100" cy="478367"/>
          </a:xfrm>
          <a:custGeom>
            <a:avLst/>
            <a:gdLst>
              <a:gd name="connsiteX0" fmla="*/ 0 w 546100"/>
              <a:gd name="connsiteY0" fmla="*/ 478367 h 478367"/>
              <a:gd name="connsiteX1" fmla="*/ 325967 w 546100"/>
              <a:gd name="connsiteY1" fmla="*/ 381000 h 478367"/>
              <a:gd name="connsiteX2" fmla="*/ 546100 w 546100"/>
              <a:gd name="connsiteY2" fmla="*/ 0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478367" extrusionOk="0">
                <a:moveTo>
                  <a:pt x="0" y="478367"/>
                </a:moveTo>
                <a:cubicBezTo>
                  <a:pt x="123966" y="459819"/>
                  <a:pt x="240055" y="451467"/>
                  <a:pt x="325967" y="381000"/>
                </a:cubicBezTo>
                <a:cubicBezTo>
                  <a:pt x="439120" y="312622"/>
                  <a:pt x="470690" y="180586"/>
                  <a:pt x="54610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177963799">
                  <a:custGeom>
                    <a:avLst/>
                    <a:gdLst>
                      <a:gd name="connsiteX0" fmla="*/ 0 w 546100"/>
                      <a:gd name="connsiteY0" fmla="*/ 478367 h 478367"/>
                      <a:gd name="connsiteX1" fmla="*/ 325967 w 546100"/>
                      <a:gd name="connsiteY1" fmla="*/ 381000 h 478367"/>
                      <a:gd name="connsiteX2" fmla="*/ 546100 w 546100"/>
                      <a:gd name="connsiteY2" fmla="*/ 0 h 478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6100" h="478367">
                        <a:moveTo>
                          <a:pt x="0" y="478367"/>
                        </a:moveTo>
                        <a:cubicBezTo>
                          <a:pt x="117475" y="469547"/>
                          <a:pt x="234950" y="460728"/>
                          <a:pt x="325967" y="381000"/>
                        </a:cubicBezTo>
                        <a:cubicBezTo>
                          <a:pt x="416984" y="301272"/>
                          <a:pt x="481542" y="150636"/>
                          <a:pt x="546100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09CF1C-E6ED-2904-A7F3-D2844DF24199}"/>
              </a:ext>
            </a:extLst>
          </p:cNvPr>
          <p:cNvSpPr txBox="1"/>
          <p:nvPr/>
        </p:nvSpPr>
        <p:spPr>
          <a:xfrm>
            <a:off x="10230208" y="4059143"/>
            <a:ext cx="133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Coverage?</a:t>
            </a:r>
            <a:endParaRPr lang="en-AU" b="1" dirty="0"/>
          </a:p>
        </p:txBody>
      </p:sp>
      <p:sp>
        <p:nvSpPr>
          <p:cNvPr id="2048" name="任意多边形: 形状 2047">
            <a:extLst>
              <a:ext uri="{FF2B5EF4-FFF2-40B4-BE49-F238E27FC236}">
                <a16:creationId xmlns:a16="http://schemas.microsoft.com/office/drawing/2014/main" id="{35F2F786-9878-6774-6FF6-0CEF3115F743}"/>
              </a:ext>
            </a:extLst>
          </p:cNvPr>
          <p:cNvSpPr/>
          <p:nvPr/>
        </p:nvSpPr>
        <p:spPr>
          <a:xfrm>
            <a:off x="8246533" y="3513667"/>
            <a:ext cx="482600" cy="508000"/>
          </a:xfrm>
          <a:custGeom>
            <a:avLst/>
            <a:gdLst>
              <a:gd name="connsiteX0" fmla="*/ 482600 w 482600"/>
              <a:gd name="connsiteY0" fmla="*/ 0 h 508000"/>
              <a:gd name="connsiteX1" fmla="*/ 182034 w 482600"/>
              <a:gd name="connsiteY1" fmla="*/ 211666 h 508000"/>
              <a:gd name="connsiteX2" fmla="*/ 0 w 48260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508000">
                <a:moveTo>
                  <a:pt x="482600" y="0"/>
                </a:moveTo>
                <a:cubicBezTo>
                  <a:pt x="372533" y="63499"/>
                  <a:pt x="262467" y="126999"/>
                  <a:pt x="182034" y="211666"/>
                </a:cubicBezTo>
                <a:cubicBezTo>
                  <a:pt x="101601" y="296333"/>
                  <a:pt x="50800" y="402166"/>
                  <a:pt x="0" y="5080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902351694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9" name="任意多边形: 形状 2048">
            <a:extLst>
              <a:ext uri="{FF2B5EF4-FFF2-40B4-BE49-F238E27FC236}">
                <a16:creationId xmlns:a16="http://schemas.microsoft.com/office/drawing/2014/main" id="{3F9C50D3-9DB6-D7F1-9779-8E83156ACA19}"/>
              </a:ext>
            </a:extLst>
          </p:cNvPr>
          <p:cNvSpPr/>
          <p:nvPr/>
        </p:nvSpPr>
        <p:spPr>
          <a:xfrm>
            <a:off x="8318500" y="4529667"/>
            <a:ext cx="1202267" cy="402166"/>
          </a:xfrm>
          <a:custGeom>
            <a:avLst/>
            <a:gdLst>
              <a:gd name="connsiteX0" fmla="*/ 1202267 w 1202267"/>
              <a:gd name="connsiteY0" fmla="*/ 402166 h 402166"/>
              <a:gd name="connsiteX1" fmla="*/ 558800 w 1202267"/>
              <a:gd name="connsiteY1" fmla="*/ 266700 h 402166"/>
              <a:gd name="connsiteX2" fmla="*/ 0 w 1202267"/>
              <a:gd name="connsiteY2" fmla="*/ 0 h 40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267" h="402166">
                <a:moveTo>
                  <a:pt x="1202267" y="402166"/>
                </a:moveTo>
                <a:cubicBezTo>
                  <a:pt x="980722" y="367947"/>
                  <a:pt x="759178" y="333728"/>
                  <a:pt x="558800" y="266700"/>
                </a:cubicBezTo>
                <a:cubicBezTo>
                  <a:pt x="358422" y="199672"/>
                  <a:pt x="179211" y="9983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643520726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1" name="文本框 2050">
            <a:extLst>
              <a:ext uri="{FF2B5EF4-FFF2-40B4-BE49-F238E27FC236}">
                <a16:creationId xmlns:a16="http://schemas.microsoft.com/office/drawing/2014/main" id="{D6927E46-571B-3E62-6363-6E2F5CBD7A2E}"/>
              </a:ext>
            </a:extLst>
          </p:cNvPr>
          <p:cNvSpPr txBox="1"/>
          <p:nvPr/>
        </p:nvSpPr>
        <p:spPr>
          <a:xfrm>
            <a:off x="7658509" y="4078215"/>
            <a:ext cx="133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Effective?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484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31" grpId="0"/>
      <p:bldP spid="34" grpId="0"/>
      <p:bldP spid="38" grpId="0"/>
      <p:bldP spid="44" grpId="0"/>
      <p:bldP spid="53" grpId="0"/>
      <p:bldP spid="55" grpId="0"/>
      <p:bldP spid="57" grpId="0" animBg="1"/>
      <p:bldP spid="60" grpId="0" animBg="1"/>
      <p:bldP spid="61" grpId="0"/>
      <p:bldP spid="2048" grpId="0" animBg="1"/>
      <p:bldP spid="2049" grpId="0" animBg="1"/>
      <p:bldP spid="2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9179984" cy="1157479"/>
          </a:xfrm>
        </p:spPr>
        <p:txBody>
          <a:bodyPr/>
          <a:lstStyle/>
          <a:p>
            <a:r>
              <a:rPr lang="en-AU" dirty="0"/>
              <a:t>Methods: Generate specifications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41560-E596-4EA1-8CCD-BCE5F8A5F3E2}"/>
              </a:ext>
            </a:extLst>
          </p:cNvPr>
          <p:cNvSpPr txBox="1"/>
          <p:nvPr/>
        </p:nvSpPr>
        <p:spPr>
          <a:xfrm>
            <a:off x="601133" y="2302933"/>
            <a:ext cx="32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Review: External calls in SVF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42E08DB-7D67-51D2-8D45-B02D61E1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3150339"/>
            <a:ext cx="4718934" cy="28313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17FB52-EFBA-97C9-A151-4A9144B899EC}"/>
              </a:ext>
            </a:extLst>
          </p:cNvPr>
          <p:cNvSpPr/>
          <p:nvPr/>
        </p:nvSpPr>
        <p:spPr>
          <a:xfrm>
            <a:off x="910167" y="3429000"/>
            <a:ext cx="1722966" cy="220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A3551D-34B3-85F6-C116-1D8CAB9A9C29}"/>
              </a:ext>
            </a:extLst>
          </p:cNvPr>
          <p:cNvSpPr/>
          <p:nvPr/>
        </p:nvSpPr>
        <p:spPr>
          <a:xfrm>
            <a:off x="1536701" y="5164667"/>
            <a:ext cx="1722966" cy="220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E5DBED7-BAC7-D424-1078-56A8A5EE40ED}"/>
              </a:ext>
            </a:extLst>
          </p:cNvPr>
          <p:cNvSpPr/>
          <p:nvPr/>
        </p:nvSpPr>
        <p:spPr>
          <a:xfrm>
            <a:off x="2679700" y="3602567"/>
            <a:ext cx="1012864" cy="1625600"/>
          </a:xfrm>
          <a:custGeom>
            <a:avLst/>
            <a:gdLst>
              <a:gd name="connsiteX0" fmla="*/ 656167 w 1012864"/>
              <a:gd name="connsiteY0" fmla="*/ 1625600 h 1625600"/>
              <a:gd name="connsiteX1" fmla="*/ 1007533 w 1012864"/>
              <a:gd name="connsiteY1" fmla="*/ 1138766 h 1625600"/>
              <a:gd name="connsiteX2" fmla="*/ 804333 w 1012864"/>
              <a:gd name="connsiteY2" fmla="*/ 381000 h 1625600"/>
              <a:gd name="connsiteX3" fmla="*/ 0 w 1012864"/>
              <a:gd name="connsiteY3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864" h="1625600" extrusionOk="0">
                <a:moveTo>
                  <a:pt x="656167" y="1625600"/>
                </a:moveTo>
                <a:cubicBezTo>
                  <a:pt x="846311" y="1489206"/>
                  <a:pt x="956924" y="1343527"/>
                  <a:pt x="1007533" y="1138766"/>
                </a:cubicBezTo>
                <a:cubicBezTo>
                  <a:pt x="1073299" y="952637"/>
                  <a:pt x="958381" y="541760"/>
                  <a:pt x="804333" y="381000"/>
                </a:cubicBezTo>
                <a:cubicBezTo>
                  <a:pt x="644633" y="172835"/>
                  <a:pt x="382283" y="144522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007195406">
                  <a:custGeom>
                    <a:avLst/>
                    <a:gdLst>
                      <a:gd name="connsiteX0" fmla="*/ 656167 w 1012864"/>
                      <a:gd name="connsiteY0" fmla="*/ 1625600 h 1625600"/>
                      <a:gd name="connsiteX1" fmla="*/ 1007533 w 1012864"/>
                      <a:gd name="connsiteY1" fmla="*/ 1138766 h 1625600"/>
                      <a:gd name="connsiteX2" fmla="*/ 804333 w 1012864"/>
                      <a:gd name="connsiteY2" fmla="*/ 381000 h 1625600"/>
                      <a:gd name="connsiteX3" fmla="*/ 0 w 1012864"/>
                      <a:gd name="connsiteY3" fmla="*/ 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2864" h="1625600">
                        <a:moveTo>
                          <a:pt x="656167" y="1625600"/>
                        </a:moveTo>
                        <a:cubicBezTo>
                          <a:pt x="819503" y="1485899"/>
                          <a:pt x="982839" y="1346199"/>
                          <a:pt x="1007533" y="1138766"/>
                        </a:cubicBezTo>
                        <a:cubicBezTo>
                          <a:pt x="1032227" y="931333"/>
                          <a:pt x="972255" y="570794"/>
                          <a:pt x="804333" y="381000"/>
                        </a:cubicBezTo>
                        <a:cubicBezTo>
                          <a:pt x="636411" y="191206"/>
                          <a:pt x="318205" y="95603"/>
                          <a:pt x="0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C80D40-B80E-92CE-7770-DAB2F8BE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66" y="3564466"/>
            <a:ext cx="3057526" cy="17862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0F5FE6-AEAA-CBCB-08B3-8F8F3557A6D2}"/>
              </a:ext>
            </a:extLst>
          </p:cNvPr>
          <p:cNvSpPr txBox="1"/>
          <p:nvPr/>
        </p:nvSpPr>
        <p:spPr>
          <a:xfrm>
            <a:off x="601133" y="2820631"/>
            <a:ext cx="144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main.c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83FB8A-8CE6-F38E-6E31-8F18DFE07624}"/>
              </a:ext>
            </a:extLst>
          </p:cNvPr>
          <p:cNvSpPr txBox="1"/>
          <p:nvPr/>
        </p:nvSpPr>
        <p:spPr>
          <a:xfrm>
            <a:off x="6454774" y="2820631"/>
            <a:ext cx="513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SVF/include/Util/ExtAPI.json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Built-in specifications</a:t>
            </a:r>
            <a:r>
              <a:rPr lang="zh-CN" altLang="en-US" dirty="0"/>
              <a:t>）</a:t>
            </a:r>
            <a:endParaRPr lang="en-AU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CFF89AD-C50A-3AF4-A40A-1274987399FB}"/>
              </a:ext>
            </a:extLst>
          </p:cNvPr>
          <p:cNvSpPr/>
          <p:nvPr/>
        </p:nvSpPr>
        <p:spPr>
          <a:xfrm>
            <a:off x="2675467" y="3308808"/>
            <a:ext cx="4373033" cy="358716"/>
          </a:xfrm>
          <a:custGeom>
            <a:avLst/>
            <a:gdLst>
              <a:gd name="connsiteX0" fmla="*/ 0 w 4373033"/>
              <a:gd name="connsiteY0" fmla="*/ 204859 h 358716"/>
              <a:gd name="connsiteX1" fmla="*/ 1452033 w 4373033"/>
              <a:gd name="connsiteY1" fmla="*/ 1659 h 358716"/>
              <a:gd name="connsiteX2" fmla="*/ 3183466 w 4373033"/>
              <a:gd name="connsiteY2" fmla="*/ 120192 h 358716"/>
              <a:gd name="connsiteX3" fmla="*/ 4025900 w 4373033"/>
              <a:gd name="connsiteY3" fmla="*/ 323392 h 358716"/>
              <a:gd name="connsiteX4" fmla="*/ 4373033 w 4373033"/>
              <a:gd name="connsiteY4" fmla="*/ 357259 h 35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3033" h="358716">
                <a:moveTo>
                  <a:pt x="0" y="204859"/>
                </a:moveTo>
                <a:cubicBezTo>
                  <a:pt x="460727" y="110314"/>
                  <a:pt x="921455" y="15770"/>
                  <a:pt x="1452033" y="1659"/>
                </a:cubicBezTo>
                <a:cubicBezTo>
                  <a:pt x="1982611" y="-12452"/>
                  <a:pt x="2754488" y="66570"/>
                  <a:pt x="3183466" y="120192"/>
                </a:cubicBezTo>
                <a:cubicBezTo>
                  <a:pt x="3612444" y="173814"/>
                  <a:pt x="3827639" y="283881"/>
                  <a:pt x="4025900" y="323392"/>
                </a:cubicBezTo>
                <a:cubicBezTo>
                  <a:pt x="4224161" y="362903"/>
                  <a:pt x="4298597" y="360081"/>
                  <a:pt x="4373033" y="3572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149076781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B88460-5F36-2913-A846-5CF0D6E22F41}"/>
              </a:ext>
            </a:extLst>
          </p:cNvPr>
          <p:cNvSpPr txBox="1"/>
          <p:nvPr/>
        </p:nvSpPr>
        <p:spPr>
          <a:xfrm>
            <a:off x="1907132" y="2856770"/>
            <a:ext cx="145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External call!</a:t>
            </a:r>
          </a:p>
        </p:txBody>
      </p:sp>
    </p:spTree>
    <p:extLst>
      <p:ext uri="{BB962C8B-B14F-4D97-AF65-F5344CB8AC3E}">
        <p14:creationId xmlns:p14="http://schemas.microsoft.com/office/powerpoint/2010/main" val="35417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9179984" cy="1157479"/>
          </a:xfrm>
        </p:spPr>
        <p:txBody>
          <a:bodyPr/>
          <a:lstStyle/>
          <a:p>
            <a:r>
              <a:rPr lang="en-AU" dirty="0"/>
              <a:t>Methods: Generate specifications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41560-E596-4EA1-8CCD-BCE5F8A5F3E2}"/>
              </a:ext>
            </a:extLst>
          </p:cNvPr>
          <p:cNvSpPr txBox="1"/>
          <p:nvPr/>
        </p:nvSpPr>
        <p:spPr>
          <a:xfrm>
            <a:off x="601133" y="2302933"/>
            <a:ext cx="327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Review: External calls in SVF</a:t>
            </a:r>
          </a:p>
        </p:txBody>
      </p:sp>
      <p:pic>
        <p:nvPicPr>
          <p:cNvPr id="7" name="Picture 2" descr="Cpp file format symbol - Free interface icons">
            <a:extLst>
              <a:ext uri="{FF2B5EF4-FFF2-40B4-BE49-F238E27FC236}">
                <a16:creationId xmlns:a16="http://schemas.microsoft.com/office/drawing/2014/main" id="{7958DB10-FAEB-E46E-3ABF-58553A5C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07" y="3678553"/>
            <a:ext cx="491068" cy="4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D71BCE-3294-6729-723D-76EBF8E52071}"/>
              </a:ext>
            </a:extLst>
          </p:cNvPr>
          <p:cNvSpPr txBox="1"/>
          <p:nvPr/>
        </p:nvSpPr>
        <p:spPr>
          <a:xfrm>
            <a:off x="1403318" y="3309221"/>
            <a:ext cx="8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main.c</a:t>
            </a:r>
          </a:p>
        </p:txBody>
      </p:sp>
      <p:pic>
        <p:nvPicPr>
          <p:cNvPr id="3076" name="Picture 4" descr="Free Icon | Programming code">
            <a:extLst>
              <a:ext uri="{FF2B5EF4-FFF2-40B4-BE49-F238E27FC236}">
                <a16:creationId xmlns:a16="http://schemas.microsoft.com/office/drawing/2014/main" id="{291F2EE6-0144-9262-CCE1-B7653FDD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20" y="3704486"/>
            <a:ext cx="502537" cy="5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CCCEF7-9B00-0F1C-BF90-32A898E48FCB}"/>
              </a:ext>
            </a:extLst>
          </p:cNvPr>
          <p:cNvSpPr txBox="1"/>
          <p:nvPr/>
        </p:nvSpPr>
        <p:spPr>
          <a:xfrm>
            <a:off x="2916157" y="3338215"/>
            <a:ext cx="104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LLVM IR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7CB152-988A-44A6-6C2F-E406DCEACB5F}"/>
              </a:ext>
            </a:extLst>
          </p:cNvPr>
          <p:cNvCxnSpPr/>
          <p:nvPr/>
        </p:nvCxnSpPr>
        <p:spPr>
          <a:xfrm>
            <a:off x="2251803" y="3931676"/>
            <a:ext cx="757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Json file - Free interface icons">
            <a:extLst>
              <a:ext uri="{FF2B5EF4-FFF2-40B4-BE49-F238E27FC236}">
                <a16:creationId xmlns:a16="http://schemas.microsoft.com/office/drawing/2014/main" id="{B59965B5-0972-AC33-A800-43C86522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98" y="5182873"/>
            <a:ext cx="465920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997B852-E183-54B3-3000-54D34FC1AB4C}"/>
              </a:ext>
            </a:extLst>
          </p:cNvPr>
          <p:cNvSpPr txBox="1"/>
          <p:nvPr/>
        </p:nvSpPr>
        <p:spPr>
          <a:xfrm>
            <a:off x="834457" y="5628033"/>
            <a:ext cx="21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Specification file</a:t>
            </a:r>
          </a:p>
        </p:txBody>
      </p:sp>
      <p:pic>
        <p:nvPicPr>
          <p:cNvPr id="3080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85D6FD9D-195E-B61C-513B-D1477849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41" y="3662438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3934A27-B6C5-A8EA-19B7-E9C9D1AF472A}"/>
              </a:ext>
            </a:extLst>
          </p:cNvPr>
          <p:cNvSpPr txBox="1"/>
          <p:nvPr/>
        </p:nvSpPr>
        <p:spPr>
          <a:xfrm>
            <a:off x="4417015" y="3108441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(without external functions)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9AEA62-F370-383E-4AB6-0EDE6BFA6EB5}"/>
              </a:ext>
            </a:extLst>
          </p:cNvPr>
          <p:cNvCxnSpPr/>
          <p:nvPr/>
        </p:nvCxnSpPr>
        <p:spPr>
          <a:xfrm>
            <a:off x="3795595" y="3931676"/>
            <a:ext cx="757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421C750-46FF-2AD4-5B08-AA1CD6522117}"/>
              </a:ext>
            </a:extLst>
          </p:cNvPr>
          <p:cNvCxnSpPr>
            <a:cxnSpLocks/>
          </p:cNvCxnSpPr>
          <p:nvPr/>
        </p:nvCxnSpPr>
        <p:spPr>
          <a:xfrm>
            <a:off x="2177143" y="5439180"/>
            <a:ext cx="2376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BDBA71-71F2-6902-F673-0BAB3EF64C42}"/>
              </a:ext>
            </a:extLst>
          </p:cNvPr>
          <p:cNvCxnSpPr>
            <a:cxnSpLocks/>
          </p:cNvCxnSpPr>
          <p:nvPr/>
        </p:nvCxnSpPr>
        <p:spPr>
          <a:xfrm flipV="1">
            <a:off x="8140469" y="4668510"/>
            <a:ext cx="1112873" cy="7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Results - Free marketing icons">
            <a:extLst>
              <a:ext uri="{FF2B5EF4-FFF2-40B4-BE49-F238E27FC236}">
                <a16:creationId xmlns:a16="http://schemas.microsoft.com/office/drawing/2014/main" id="{F373261F-2B15-A765-2125-383CFC314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35" y="4422976"/>
            <a:ext cx="599796" cy="5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98A22E-2281-93F7-BBC5-B61A6EE2E8CF}"/>
              </a:ext>
            </a:extLst>
          </p:cNvPr>
          <p:cNvSpPr txBox="1"/>
          <p:nvPr/>
        </p:nvSpPr>
        <p:spPr>
          <a:xfrm>
            <a:off x="8681113" y="4079577"/>
            <a:ext cx="21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SVF Analysis result</a:t>
            </a:r>
          </a:p>
        </p:txBody>
      </p:sp>
      <p:pic>
        <p:nvPicPr>
          <p:cNvPr id="3086" name="Picture 14" descr="Types of Graphs in Data Structure | Scaler Topics">
            <a:extLst>
              <a:ext uri="{FF2B5EF4-FFF2-40B4-BE49-F238E27FC236}">
                <a16:creationId xmlns:a16="http://schemas.microsoft.com/office/drawing/2014/main" id="{D091AFB9-F7A0-E29D-C7B7-98DF8D3A8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2"/>
          <a:stretch/>
        </p:blipFill>
        <p:spPr bwMode="auto">
          <a:xfrm>
            <a:off x="4874584" y="5022772"/>
            <a:ext cx="963525" cy="64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425452A-BF39-D6DD-7751-A520C907FFD1}"/>
              </a:ext>
            </a:extLst>
          </p:cNvPr>
          <p:cNvSpPr txBox="1"/>
          <p:nvPr/>
        </p:nvSpPr>
        <p:spPr>
          <a:xfrm>
            <a:off x="4335812" y="5655839"/>
            <a:ext cx="21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Specification of external functions</a:t>
            </a:r>
          </a:p>
        </p:txBody>
      </p:sp>
      <p:pic>
        <p:nvPicPr>
          <p:cNvPr id="28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FB0A9B7B-9F92-A315-859A-E8EA6182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87" y="4414450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6DF43B6-7C99-BC06-2A12-DE3FEB078155}"/>
              </a:ext>
            </a:extLst>
          </p:cNvPr>
          <p:cNvSpPr txBox="1"/>
          <p:nvPr/>
        </p:nvSpPr>
        <p:spPr>
          <a:xfrm>
            <a:off x="6534561" y="3810272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(with external functions)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5EACD9-70E1-478D-65F8-9F76E5B16161}"/>
              </a:ext>
            </a:extLst>
          </p:cNvPr>
          <p:cNvCxnSpPr>
            <a:cxnSpLocks/>
          </p:cNvCxnSpPr>
          <p:nvPr/>
        </p:nvCxnSpPr>
        <p:spPr>
          <a:xfrm>
            <a:off x="5838109" y="3931676"/>
            <a:ext cx="1033746" cy="668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ACBE47-4CAE-92A8-A06D-DCBAD82F350A}"/>
              </a:ext>
            </a:extLst>
          </p:cNvPr>
          <p:cNvCxnSpPr>
            <a:cxnSpLocks/>
            <a:stCxn id="3086" idx="3"/>
          </p:cNvCxnSpPr>
          <p:nvPr/>
        </p:nvCxnSpPr>
        <p:spPr>
          <a:xfrm flipV="1">
            <a:off x="5838109" y="4703180"/>
            <a:ext cx="1029027" cy="640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33EAE2D-E14F-D97B-4FAC-56457C87A372}"/>
              </a:ext>
            </a:extLst>
          </p:cNvPr>
          <p:cNvSpPr txBox="1"/>
          <p:nvPr/>
        </p:nvSpPr>
        <p:spPr>
          <a:xfrm>
            <a:off x="930536" y="4790756"/>
            <a:ext cx="16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Hand-written!</a:t>
            </a:r>
          </a:p>
        </p:txBody>
      </p:sp>
    </p:spTree>
    <p:extLst>
      <p:ext uri="{BB962C8B-B14F-4D97-AF65-F5344CB8AC3E}">
        <p14:creationId xmlns:p14="http://schemas.microsoft.com/office/powerpoint/2010/main" val="4147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9179984" cy="1157479"/>
          </a:xfrm>
        </p:spPr>
        <p:txBody>
          <a:bodyPr/>
          <a:lstStyle/>
          <a:p>
            <a:r>
              <a:rPr lang="en-AU" dirty="0"/>
              <a:t>Methods: Generate specifications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41560-E596-4EA1-8CCD-BCE5F8A5F3E2}"/>
              </a:ext>
            </a:extLst>
          </p:cNvPr>
          <p:cNvSpPr txBox="1"/>
          <p:nvPr/>
        </p:nvSpPr>
        <p:spPr>
          <a:xfrm>
            <a:off x="601133" y="2302933"/>
            <a:ext cx="929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Extend SVF to generate specifications from C/C++ source code for calls from Java code</a:t>
            </a:r>
          </a:p>
        </p:txBody>
      </p:sp>
      <p:pic>
        <p:nvPicPr>
          <p:cNvPr id="2050" name="Picture 2" descr="Cpp file format symbol - Free interface icons">
            <a:extLst>
              <a:ext uri="{FF2B5EF4-FFF2-40B4-BE49-F238E27FC236}">
                <a16:creationId xmlns:a16="http://schemas.microsoft.com/office/drawing/2014/main" id="{B714E217-9B00-9CCF-2585-A7F29FEA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29" y="5235801"/>
            <a:ext cx="491068" cy="4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To Open File With DEX Extension? - File Extension .DEX">
            <a:extLst>
              <a:ext uri="{FF2B5EF4-FFF2-40B4-BE49-F238E27FC236}">
                <a16:creationId xmlns:a16="http://schemas.microsoft.com/office/drawing/2014/main" id="{70CD0D92-B8F3-6B0F-87B1-C922CEFB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2" y="3434351"/>
            <a:ext cx="491067" cy="4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186C8C-7767-F606-7BB1-D6C03D66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6" y="3835717"/>
            <a:ext cx="519145" cy="51914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D342D6-8B4B-861E-3AA4-1E9ACFE7F543}"/>
              </a:ext>
            </a:extLst>
          </p:cNvPr>
          <p:cNvCxnSpPr>
            <a:cxnSpLocks/>
          </p:cNvCxnSpPr>
          <p:nvPr/>
        </p:nvCxnSpPr>
        <p:spPr>
          <a:xfrm>
            <a:off x="870043" y="4141310"/>
            <a:ext cx="804394" cy="4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4818477-B196-A214-5BE9-82FC43E139C8}"/>
              </a:ext>
            </a:extLst>
          </p:cNvPr>
          <p:cNvSpPr txBox="1"/>
          <p:nvPr/>
        </p:nvSpPr>
        <p:spPr>
          <a:xfrm>
            <a:off x="801783" y="3802756"/>
            <a:ext cx="886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EA73A4"/>
                </a:solidFill>
              </a:rPr>
              <a:t>Unpack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FE4037-403B-24E9-38E6-44676D76A596}"/>
              </a:ext>
            </a:extLst>
          </p:cNvPr>
          <p:cNvSpPr txBox="1"/>
          <p:nvPr/>
        </p:nvSpPr>
        <p:spPr>
          <a:xfrm>
            <a:off x="255871" y="3437872"/>
            <a:ext cx="61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APK</a:t>
            </a:r>
          </a:p>
        </p:txBody>
      </p:sp>
      <p:pic>
        <p:nvPicPr>
          <p:cNvPr id="12" name="Picture 4" descr="File, format, type, document, so icon - Download on Iconfinder">
            <a:extLst>
              <a:ext uri="{FF2B5EF4-FFF2-40B4-BE49-F238E27FC236}">
                <a16:creationId xmlns:a16="http://schemas.microsoft.com/office/drawing/2014/main" id="{03E8700E-7095-2EE9-D2DD-59ED9778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53" y="4156698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10004C-D6F5-69BF-D2E7-615B1A98192D}"/>
              </a:ext>
            </a:extLst>
          </p:cNvPr>
          <p:cNvCxnSpPr>
            <a:cxnSpLocks/>
          </p:cNvCxnSpPr>
          <p:nvPr/>
        </p:nvCxnSpPr>
        <p:spPr>
          <a:xfrm>
            <a:off x="1943484" y="4745720"/>
            <a:ext cx="731298" cy="512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9F88EE8-8150-1F4E-BE83-4429C7244524}"/>
              </a:ext>
            </a:extLst>
          </p:cNvPr>
          <p:cNvSpPr txBox="1"/>
          <p:nvPr/>
        </p:nvSpPr>
        <p:spPr>
          <a:xfrm>
            <a:off x="2706969" y="4817123"/>
            <a:ext cx="64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EA73A4"/>
                </a:solidFill>
              </a:rPr>
              <a:t>Find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33D39-0587-D428-7DC0-6145D3C29AEB}"/>
              </a:ext>
            </a:extLst>
          </p:cNvPr>
          <p:cNvSpPr txBox="1"/>
          <p:nvPr/>
        </p:nvSpPr>
        <p:spPr>
          <a:xfrm>
            <a:off x="2165114" y="3780219"/>
            <a:ext cx="1928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A73A4"/>
                </a:solidFill>
              </a:rPr>
              <a:t>Scan the external calls</a:t>
            </a:r>
            <a:endParaRPr lang="en-AU" sz="1400" dirty="0">
              <a:solidFill>
                <a:srgbClr val="EA73A4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80AAFE-F90E-2B4C-E225-7156AA51949B}"/>
              </a:ext>
            </a:extLst>
          </p:cNvPr>
          <p:cNvCxnSpPr>
            <a:cxnSpLocks/>
          </p:cNvCxnSpPr>
          <p:nvPr/>
        </p:nvCxnSpPr>
        <p:spPr>
          <a:xfrm flipV="1">
            <a:off x="2256311" y="4136753"/>
            <a:ext cx="1765464" cy="1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Outlet Icon in Others - RemixIcon">
            <a:extLst>
              <a:ext uri="{FF2B5EF4-FFF2-40B4-BE49-F238E27FC236}">
                <a16:creationId xmlns:a16="http://schemas.microsoft.com/office/drawing/2014/main" id="{3DE6AF6A-BD3E-778A-3CA5-0F31B688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70" y="3885762"/>
            <a:ext cx="556965" cy="55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ug - Free technology icons">
            <a:extLst>
              <a:ext uri="{FF2B5EF4-FFF2-40B4-BE49-F238E27FC236}">
                <a16:creationId xmlns:a16="http://schemas.microsoft.com/office/drawing/2014/main" id="{50807B5F-4052-793F-1742-A70237A6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14" y="3437872"/>
            <a:ext cx="465921" cy="46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Json file - Free interface icons">
            <a:extLst>
              <a:ext uri="{FF2B5EF4-FFF2-40B4-BE49-F238E27FC236}">
                <a16:creationId xmlns:a16="http://schemas.microsoft.com/office/drawing/2014/main" id="{755FA7AB-6121-7D61-B25C-7240D87E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0" y="3405742"/>
            <a:ext cx="465920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1827DA-F668-7900-9965-12FA8A4952F4}"/>
              </a:ext>
            </a:extLst>
          </p:cNvPr>
          <p:cNvSpPr txBox="1"/>
          <p:nvPr/>
        </p:nvSpPr>
        <p:spPr>
          <a:xfrm>
            <a:off x="4168147" y="2874794"/>
            <a:ext cx="792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Caller</a:t>
            </a:r>
          </a:p>
          <a:p>
            <a:pPr algn="ctr"/>
            <a:r>
              <a:rPr lang="en-AU" sz="1400" dirty="0"/>
              <a:t>(Java)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0ED692-6435-4065-0198-1869456461C0}"/>
              </a:ext>
            </a:extLst>
          </p:cNvPr>
          <p:cNvSpPr txBox="1"/>
          <p:nvPr/>
        </p:nvSpPr>
        <p:spPr>
          <a:xfrm>
            <a:off x="2036084" y="5720418"/>
            <a:ext cx="196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External function</a:t>
            </a:r>
          </a:p>
          <a:p>
            <a:pPr algn="ctr"/>
            <a:r>
              <a:rPr lang="en-AU" sz="1200" dirty="0"/>
              <a:t>(Source code)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B11FB1-B9E3-E622-F17A-1B941EA7B513}"/>
              </a:ext>
            </a:extLst>
          </p:cNvPr>
          <p:cNvSpPr txBox="1"/>
          <p:nvPr/>
        </p:nvSpPr>
        <p:spPr>
          <a:xfrm>
            <a:off x="4021775" y="4333421"/>
            <a:ext cx="1097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Callee</a:t>
            </a:r>
          </a:p>
          <a:p>
            <a:pPr algn="ctr"/>
            <a:r>
              <a:rPr lang="en-AU" sz="1400" dirty="0"/>
              <a:t>(C/C++)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A4BA4C-B771-043C-5B02-8627DAB6ACEB}"/>
              </a:ext>
            </a:extLst>
          </p:cNvPr>
          <p:cNvSpPr txBox="1"/>
          <p:nvPr/>
        </p:nvSpPr>
        <p:spPr>
          <a:xfrm>
            <a:off x="5425795" y="2990377"/>
            <a:ext cx="218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Caller specification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4516F9-BE93-79DC-0B88-F8A0AECB95EA}"/>
              </a:ext>
            </a:extLst>
          </p:cNvPr>
          <p:cNvCxnSpPr>
            <a:cxnSpLocks/>
          </p:cNvCxnSpPr>
          <p:nvPr/>
        </p:nvCxnSpPr>
        <p:spPr>
          <a:xfrm flipV="1">
            <a:off x="4915401" y="3629624"/>
            <a:ext cx="1225622" cy="1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012EB5-911A-7E03-27AC-CB8C875A289F}"/>
              </a:ext>
            </a:extLst>
          </p:cNvPr>
          <p:cNvSpPr txBox="1"/>
          <p:nvPr/>
        </p:nvSpPr>
        <p:spPr>
          <a:xfrm>
            <a:off x="5097614" y="3319559"/>
            <a:ext cx="90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A73A4"/>
                </a:solidFill>
              </a:rPr>
              <a:t>Generate</a:t>
            </a:r>
            <a:endParaRPr lang="en-AU" sz="1400" dirty="0">
              <a:solidFill>
                <a:srgbClr val="EA73A4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9D99EC-3283-BDE5-E3E4-A80B16B1E9BD}"/>
              </a:ext>
            </a:extLst>
          </p:cNvPr>
          <p:cNvCxnSpPr>
            <a:cxnSpLocks/>
          </p:cNvCxnSpPr>
          <p:nvPr/>
        </p:nvCxnSpPr>
        <p:spPr>
          <a:xfrm flipH="1">
            <a:off x="3376113" y="4625809"/>
            <a:ext cx="776268" cy="621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B5FB67EB-E28C-6247-9BD7-9D00F929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79" y="4149543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Free Icon | Programming code">
            <a:extLst>
              <a:ext uri="{FF2B5EF4-FFF2-40B4-BE49-F238E27FC236}">
                <a16:creationId xmlns:a16="http://schemas.microsoft.com/office/drawing/2014/main" id="{A598B029-8D0D-09F7-EE4F-ECE98F4E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96" y="5257859"/>
            <a:ext cx="502537" cy="5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2E6123B-33B2-E117-DEDB-3337E70B4482}"/>
              </a:ext>
            </a:extLst>
          </p:cNvPr>
          <p:cNvSpPr txBox="1"/>
          <p:nvPr/>
        </p:nvSpPr>
        <p:spPr>
          <a:xfrm>
            <a:off x="4152381" y="5746640"/>
            <a:ext cx="104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LLVM IR</a:t>
            </a:r>
          </a:p>
        </p:txBody>
      </p:sp>
      <p:pic>
        <p:nvPicPr>
          <p:cNvPr id="44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D4A13D83-0E51-C2C9-05B6-8C2689A2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00" y="5289592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9A93F03-E76E-5C97-D182-85EA3577110E}"/>
              </a:ext>
            </a:extLst>
          </p:cNvPr>
          <p:cNvSpPr txBox="1"/>
          <p:nvPr/>
        </p:nvSpPr>
        <p:spPr>
          <a:xfrm>
            <a:off x="5532873" y="5808520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(without caller information)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91373A-0336-40E6-E921-B50B313351C5}"/>
              </a:ext>
            </a:extLst>
          </p:cNvPr>
          <p:cNvSpPr txBox="1"/>
          <p:nvPr/>
        </p:nvSpPr>
        <p:spPr>
          <a:xfrm>
            <a:off x="6846531" y="3559582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(with caller information)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3D29A6D-65AD-EC75-DB3E-5EE0159AB9E5}"/>
              </a:ext>
            </a:extLst>
          </p:cNvPr>
          <p:cNvCxnSpPr>
            <a:cxnSpLocks/>
          </p:cNvCxnSpPr>
          <p:nvPr/>
        </p:nvCxnSpPr>
        <p:spPr>
          <a:xfrm>
            <a:off x="3376113" y="5551241"/>
            <a:ext cx="894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B2D39D7-1992-DD8A-249D-0DDD68D02DE3}"/>
              </a:ext>
            </a:extLst>
          </p:cNvPr>
          <p:cNvCxnSpPr>
            <a:cxnSpLocks/>
          </p:cNvCxnSpPr>
          <p:nvPr/>
        </p:nvCxnSpPr>
        <p:spPr>
          <a:xfrm>
            <a:off x="5037984" y="5551241"/>
            <a:ext cx="1103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094FE7C-2FFA-8B80-359E-BE13052BD05A}"/>
              </a:ext>
            </a:extLst>
          </p:cNvPr>
          <p:cNvCxnSpPr>
            <a:cxnSpLocks/>
          </p:cNvCxnSpPr>
          <p:nvPr/>
        </p:nvCxnSpPr>
        <p:spPr>
          <a:xfrm>
            <a:off x="6639771" y="3893014"/>
            <a:ext cx="719176" cy="497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FDF835D-9283-37A8-6FDD-F28E12E9C181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846531" y="4854048"/>
            <a:ext cx="714193" cy="697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00A24F-30F1-4CC1-2F42-11F138DCB0EF}"/>
              </a:ext>
            </a:extLst>
          </p:cNvPr>
          <p:cNvCxnSpPr>
            <a:cxnSpLocks/>
          </p:cNvCxnSpPr>
          <p:nvPr/>
        </p:nvCxnSpPr>
        <p:spPr>
          <a:xfrm>
            <a:off x="8188057" y="4460581"/>
            <a:ext cx="5600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0" descr="Results - Free marketing icons">
            <a:extLst>
              <a:ext uri="{FF2B5EF4-FFF2-40B4-BE49-F238E27FC236}">
                <a16:creationId xmlns:a16="http://schemas.microsoft.com/office/drawing/2014/main" id="{53F56ACA-8E24-554D-0F03-BBE612EF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3" y="4072147"/>
            <a:ext cx="599796" cy="5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EFA95464-D869-E497-4105-B70C0F35EC7F}"/>
              </a:ext>
            </a:extLst>
          </p:cNvPr>
          <p:cNvSpPr txBox="1"/>
          <p:nvPr/>
        </p:nvSpPr>
        <p:spPr>
          <a:xfrm>
            <a:off x="8142331" y="4712581"/>
            <a:ext cx="212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SVF Analysis result</a:t>
            </a:r>
          </a:p>
          <a:p>
            <a:pPr algn="ctr"/>
            <a:r>
              <a:rPr lang="en-AU" sz="1400" dirty="0"/>
              <a:t>(Callee)</a:t>
            </a:r>
          </a:p>
        </p:txBody>
      </p:sp>
      <p:pic>
        <p:nvPicPr>
          <p:cNvPr id="2048" name="Picture 6" descr="Json file - Free interface icons">
            <a:extLst>
              <a:ext uri="{FF2B5EF4-FFF2-40B4-BE49-F238E27FC236}">
                <a16:creationId xmlns:a16="http://schemas.microsoft.com/office/drawing/2014/main" id="{41152964-CF61-EF63-DB75-F5BEA327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96" y="4178232"/>
            <a:ext cx="465920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文本框 2048">
            <a:extLst>
              <a:ext uri="{FF2B5EF4-FFF2-40B4-BE49-F238E27FC236}">
                <a16:creationId xmlns:a16="http://schemas.microsoft.com/office/drawing/2014/main" id="{9246A42E-6964-701C-B373-06E08BD9CF19}"/>
              </a:ext>
            </a:extLst>
          </p:cNvPr>
          <p:cNvSpPr txBox="1"/>
          <p:nvPr/>
        </p:nvSpPr>
        <p:spPr>
          <a:xfrm>
            <a:off x="9986673" y="4675597"/>
            <a:ext cx="1789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Callee specification</a:t>
            </a:r>
          </a:p>
        </p:txBody>
      </p:sp>
      <p:cxnSp>
        <p:nvCxnSpPr>
          <p:cNvPr id="2060" name="直接箭头连接符 2059">
            <a:extLst>
              <a:ext uri="{FF2B5EF4-FFF2-40B4-BE49-F238E27FC236}">
                <a16:creationId xmlns:a16="http://schemas.microsoft.com/office/drawing/2014/main" id="{0AAE8692-05F5-23C4-354E-B5847436B2C7}"/>
              </a:ext>
            </a:extLst>
          </p:cNvPr>
          <p:cNvCxnSpPr>
            <a:cxnSpLocks/>
          </p:cNvCxnSpPr>
          <p:nvPr/>
        </p:nvCxnSpPr>
        <p:spPr>
          <a:xfrm>
            <a:off x="9844063" y="4460581"/>
            <a:ext cx="5600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9179984" cy="1157479"/>
          </a:xfrm>
        </p:spPr>
        <p:txBody>
          <a:bodyPr/>
          <a:lstStyle/>
          <a:p>
            <a:r>
              <a:rPr lang="en-AU" dirty="0"/>
              <a:t>Methods: Generate specifications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41560-E596-4EA1-8CCD-BCE5F8A5F3E2}"/>
              </a:ext>
            </a:extLst>
          </p:cNvPr>
          <p:cNvSpPr txBox="1"/>
          <p:nvPr/>
        </p:nvSpPr>
        <p:spPr>
          <a:xfrm>
            <a:off x="601133" y="2302933"/>
            <a:ext cx="41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Extend: Generate caller specification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68605-DBF0-EA41-D867-AD0A26CA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6" y="3246298"/>
            <a:ext cx="3310165" cy="1978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C90F86-1215-CE5E-D0A4-BF6AB279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79" y="3264593"/>
            <a:ext cx="3081724" cy="19663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F6DD4B-BA4C-F356-2AF3-0C34BBDB7D25}"/>
              </a:ext>
            </a:extLst>
          </p:cNvPr>
          <p:cNvSpPr txBox="1"/>
          <p:nvPr/>
        </p:nvSpPr>
        <p:spPr>
          <a:xfrm>
            <a:off x="1369070" y="2820631"/>
            <a:ext cx="1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HelloWorld.java</a:t>
            </a:r>
            <a:endParaRPr lang="en-AU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BD2C07-B249-C587-E339-A76817B8817B}"/>
              </a:ext>
            </a:extLst>
          </p:cNvPr>
          <p:cNvSpPr txBox="1"/>
          <p:nvPr/>
        </p:nvSpPr>
        <p:spPr>
          <a:xfrm>
            <a:off x="7254380" y="2820631"/>
            <a:ext cx="335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CallerSpecification.json</a:t>
            </a:r>
            <a:r>
              <a:rPr lang="en-AU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A779A7-E030-7237-CF6F-4C6464F0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086" y="5676591"/>
            <a:ext cx="2322504" cy="9803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BEEE64-6ACF-091B-8328-C2FC757AB58B}"/>
              </a:ext>
            </a:extLst>
          </p:cNvPr>
          <p:cNvSpPr txBox="1"/>
          <p:nvPr/>
        </p:nvSpPr>
        <p:spPr>
          <a:xfrm>
            <a:off x="1333086" y="5302103"/>
            <a:ext cx="294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NativeCode.c</a:t>
            </a:r>
            <a:endParaRPr lang="en-AU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30A0B-0C9A-EA4D-40AB-C59184DEA22F}"/>
              </a:ext>
            </a:extLst>
          </p:cNvPr>
          <p:cNvSpPr/>
          <p:nvPr/>
        </p:nvSpPr>
        <p:spPr>
          <a:xfrm>
            <a:off x="1369069" y="4599709"/>
            <a:ext cx="3310163" cy="627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973C0A-02A1-B3C1-2659-9E8F5ECA1CC8}"/>
              </a:ext>
            </a:extLst>
          </p:cNvPr>
          <p:cNvSpPr txBox="1"/>
          <p:nvPr/>
        </p:nvSpPr>
        <p:spPr>
          <a:xfrm>
            <a:off x="629406" y="47289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caller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B4A92C-3D71-0FB3-F622-B24D79328514}"/>
              </a:ext>
            </a:extLst>
          </p:cNvPr>
          <p:cNvSpPr/>
          <p:nvPr/>
        </p:nvSpPr>
        <p:spPr>
          <a:xfrm>
            <a:off x="1369070" y="3969233"/>
            <a:ext cx="3310164" cy="2148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9D79C5-BB3E-9EFE-6128-F5F7C3E1212D}"/>
              </a:ext>
            </a:extLst>
          </p:cNvPr>
          <p:cNvSpPr txBox="1"/>
          <p:nvPr/>
        </p:nvSpPr>
        <p:spPr>
          <a:xfrm>
            <a:off x="629406" y="38663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callee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8FDF9D-48B5-B4A1-B864-1C09F54FE0AB}"/>
              </a:ext>
            </a:extLst>
          </p:cNvPr>
          <p:cNvSpPr/>
          <p:nvPr/>
        </p:nvSpPr>
        <p:spPr>
          <a:xfrm>
            <a:off x="1369070" y="5650783"/>
            <a:ext cx="3310164" cy="10429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D8BB1C-B5D1-0B96-B431-E37222B9AD1E}"/>
              </a:ext>
            </a:extLst>
          </p:cNvPr>
          <p:cNvSpPr txBox="1"/>
          <p:nvPr/>
        </p:nvSpPr>
        <p:spPr>
          <a:xfrm>
            <a:off x="629406" y="55478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callee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03F760-FDFC-09AB-1203-C239427D369A}"/>
              </a:ext>
            </a:extLst>
          </p:cNvPr>
          <p:cNvCxnSpPr>
            <a:cxnSpLocks/>
          </p:cNvCxnSpPr>
          <p:nvPr/>
        </p:nvCxnSpPr>
        <p:spPr>
          <a:xfrm flipV="1">
            <a:off x="4832417" y="4184073"/>
            <a:ext cx="2245277" cy="691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6F55F0-485E-E7B8-8BB7-0C61E666E8B1}"/>
              </a:ext>
            </a:extLst>
          </p:cNvPr>
          <p:cNvSpPr txBox="1"/>
          <p:nvPr/>
        </p:nvSpPr>
        <p:spPr>
          <a:xfrm>
            <a:off x="5560751" y="4123123"/>
            <a:ext cx="90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A73A4"/>
                </a:solidFill>
              </a:rPr>
              <a:t>Generate</a:t>
            </a:r>
            <a:endParaRPr lang="en-AU" sz="1400" dirty="0">
              <a:solidFill>
                <a:srgbClr val="EA73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1FE8A2C7-9CC8-09DC-6BE4-5100EAC4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8" y="5339354"/>
            <a:ext cx="1790113" cy="7556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9179984" cy="1157479"/>
          </a:xfrm>
        </p:spPr>
        <p:txBody>
          <a:bodyPr/>
          <a:lstStyle/>
          <a:p>
            <a:r>
              <a:rPr lang="en-AU" dirty="0"/>
              <a:t>Methods: Generate specifications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41560-E596-4EA1-8CCD-BCE5F8A5F3E2}"/>
              </a:ext>
            </a:extLst>
          </p:cNvPr>
          <p:cNvSpPr txBox="1"/>
          <p:nvPr/>
        </p:nvSpPr>
        <p:spPr>
          <a:xfrm>
            <a:off x="601133" y="2302933"/>
            <a:ext cx="618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Extend: Caller-sensitive specification generation (in SVF) </a:t>
            </a:r>
          </a:p>
        </p:txBody>
      </p:sp>
      <p:pic>
        <p:nvPicPr>
          <p:cNvPr id="4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4BCA27C3-997C-697D-903F-43BD84A6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54" y="4133709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ree Icon | Programming code">
            <a:extLst>
              <a:ext uri="{FF2B5EF4-FFF2-40B4-BE49-F238E27FC236}">
                <a16:creationId xmlns:a16="http://schemas.microsoft.com/office/drawing/2014/main" id="{2B9EEB30-7954-B657-4F9C-818A5DC6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71" y="5242025"/>
            <a:ext cx="502537" cy="5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3C53D4-F1C5-76A1-2AA0-1F8A10CABBC9}"/>
              </a:ext>
            </a:extLst>
          </p:cNvPr>
          <p:cNvSpPr txBox="1"/>
          <p:nvPr/>
        </p:nvSpPr>
        <p:spPr>
          <a:xfrm>
            <a:off x="2640256" y="5730806"/>
            <a:ext cx="104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LLVM IR</a:t>
            </a:r>
          </a:p>
        </p:txBody>
      </p:sp>
      <p:pic>
        <p:nvPicPr>
          <p:cNvPr id="8" name="Picture 8" descr="Connection Tree Diagram Branching Svg Png Icon Free Download (#486271) -  OnlineWebFonts.COM">
            <a:extLst>
              <a:ext uri="{FF2B5EF4-FFF2-40B4-BE49-F238E27FC236}">
                <a16:creationId xmlns:a16="http://schemas.microsoft.com/office/drawing/2014/main" id="{F771DECC-D2B7-56A6-E715-2B5D9E7C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75" y="5273758"/>
            <a:ext cx="688831" cy="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1068C5-5B54-CB3B-08EB-96E2FCB77FF1}"/>
              </a:ext>
            </a:extLst>
          </p:cNvPr>
          <p:cNvSpPr txBox="1"/>
          <p:nvPr/>
        </p:nvSpPr>
        <p:spPr>
          <a:xfrm>
            <a:off x="4020748" y="5792686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(callee information)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0F2D4-9B48-E02B-622C-56AE64B5E202}"/>
              </a:ext>
            </a:extLst>
          </p:cNvPr>
          <p:cNvSpPr txBox="1"/>
          <p:nvPr/>
        </p:nvSpPr>
        <p:spPr>
          <a:xfrm>
            <a:off x="5334406" y="3543748"/>
            <a:ext cx="19384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SVF IR</a:t>
            </a:r>
          </a:p>
          <a:p>
            <a:pPr algn="ctr"/>
            <a:r>
              <a:rPr lang="en-AU" sz="1100" dirty="0"/>
              <a:t>(caller information)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8C1799-032F-F6E6-88C5-9F4C43CA5B2F}"/>
              </a:ext>
            </a:extLst>
          </p:cNvPr>
          <p:cNvCxnSpPr>
            <a:cxnSpLocks/>
          </p:cNvCxnSpPr>
          <p:nvPr/>
        </p:nvCxnSpPr>
        <p:spPr>
          <a:xfrm>
            <a:off x="1863988" y="5535407"/>
            <a:ext cx="894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C08C9A-266E-8A3D-0CD9-8A1D4FEB8CBD}"/>
              </a:ext>
            </a:extLst>
          </p:cNvPr>
          <p:cNvCxnSpPr>
            <a:cxnSpLocks/>
          </p:cNvCxnSpPr>
          <p:nvPr/>
        </p:nvCxnSpPr>
        <p:spPr>
          <a:xfrm>
            <a:off x="3525859" y="5535407"/>
            <a:ext cx="1103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512A2F-0D30-6EFB-8549-FC9043E7CF87}"/>
              </a:ext>
            </a:extLst>
          </p:cNvPr>
          <p:cNvCxnSpPr>
            <a:cxnSpLocks/>
          </p:cNvCxnSpPr>
          <p:nvPr/>
        </p:nvCxnSpPr>
        <p:spPr>
          <a:xfrm>
            <a:off x="5127646" y="3877180"/>
            <a:ext cx="719176" cy="497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D12AA0-6158-BBA2-7A3A-BF0DF1E6E7A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334406" y="4838214"/>
            <a:ext cx="714193" cy="697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8E8EE2-B4FE-122A-5494-1746EEF90F9E}"/>
              </a:ext>
            </a:extLst>
          </p:cNvPr>
          <p:cNvCxnSpPr>
            <a:cxnSpLocks/>
          </p:cNvCxnSpPr>
          <p:nvPr/>
        </p:nvCxnSpPr>
        <p:spPr>
          <a:xfrm>
            <a:off x="6675932" y="4444747"/>
            <a:ext cx="5600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Results - Free marketing icons">
            <a:extLst>
              <a:ext uri="{FF2B5EF4-FFF2-40B4-BE49-F238E27FC236}">
                <a16:creationId xmlns:a16="http://schemas.microsoft.com/office/drawing/2014/main" id="{F47251C2-1A4D-82F4-63B2-4F536FA4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28" y="4056313"/>
            <a:ext cx="599796" cy="5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950CBA2-B069-DFA1-61B2-374115EDAD0B}"/>
              </a:ext>
            </a:extLst>
          </p:cNvPr>
          <p:cNvSpPr txBox="1"/>
          <p:nvPr/>
        </p:nvSpPr>
        <p:spPr>
          <a:xfrm>
            <a:off x="6630206" y="4696747"/>
            <a:ext cx="212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SVF Analysis result</a:t>
            </a:r>
          </a:p>
        </p:txBody>
      </p:sp>
      <p:pic>
        <p:nvPicPr>
          <p:cNvPr id="22" name="Picture 6" descr="Json file - Free interface icons">
            <a:extLst>
              <a:ext uri="{FF2B5EF4-FFF2-40B4-BE49-F238E27FC236}">
                <a16:creationId xmlns:a16="http://schemas.microsoft.com/office/drawing/2014/main" id="{0F5D9888-1949-C3E1-836E-5908CAE5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71" y="4162398"/>
            <a:ext cx="465920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F59668-2DC9-C5F9-25E9-948DFED57B1A}"/>
              </a:ext>
            </a:extLst>
          </p:cNvPr>
          <p:cNvSpPr txBox="1"/>
          <p:nvPr/>
        </p:nvSpPr>
        <p:spPr>
          <a:xfrm>
            <a:off x="8474548" y="4659763"/>
            <a:ext cx="1789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Callee specification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BF2EB0-6B3C-6F10-AB7B-C1BFE397133B}"/>
              </a:ext>
            </a:extLst>
          </p:cNvPr>
          <p:cNvCxnSpPr>
            <a:cxnSpLocks/>
          </p:cNvCxnSpPr>
          <p:nvPr/>
        </p:nvCxnSpPr>
        <p:spPr>
          <a:xfrm>
            <a:off x="8331938" y="4444747"/>
            <a:ext cx="5600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16ADD9D0-12EA-2A1C-ACE4-AF8A79495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811" y="3239138"/>
            <a:ext cx="2315649" cy="147756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E63DC0E-68B3-181C-EA4F-0075F9F023E8}"/>
              </a:ext>
            </a:extLst>
          </p:cNvPr>
          <p:cNvSpPr txBox="1"/>
          <p:nvPr/>
        </p:nvSpPr>
        <p:spPr>
          <a:xfrm>
            <a:off x="2640256" y="2919253"/>
            <a:ext cx="210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CallerSpecification.json</a:t>
            </a:r>
            <a:r>
              <a:rPr lang="en-AU" sz="1400" dirty="0"/>
              <a:t>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987399-2B8D-ABB8-00D3-65296C0944F4}"/>
              </a:ext>
            </a:extLst>
          </p:cNvPr>
          <p:cNvSpPr txBox="1"/>
          <p:nvPr/>
        </p:nvSpPr>
        <p:spPr>
          <a:xfrm>
            <a:off x="254738" y="5029289"/>
            <a:ext cx="127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NativeCode.c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0585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386484" cy="1157479"/>
          </a:xfrm>
        </p:spPr>
        <p:txBody>
          <a:bodyPr/>
          <a:lstStyle/>
          <a:p>
            <a:r>
              <a:rPr lang="en-AU" dirty="0"/>
              <a:t>Methods: Build a specification library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E1F9B3-1751-E2EB-1B28-817D400B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93" y="3178452"/>
            <a:ext cx="519145" cy="5191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6BD99B-ABD0-4B46-28DF-949A80A8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21" y="3276583"/>
            <a:ext cx="519145" cy="5191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D1605E-D2AC-7D04-B10E-C3576DD4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80" y="3370336"/>
            <a:ext cx="519145" cy="51914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48FB472-0D1E-FF52-BE9E-6106B7ED7484}"/>
              </a:ext>
            </a:extLst>
          </p:cNvPr>
          <p:cNvCxnSpPr>
            <a:cxnSpLocks/>
          </p:cNvCxnSpPr>
          <p:nvPr/>
        </p:nvCxnSpPr>
        <p:spPr>
          <a:xfrm>
            <a:off x="3653366" y="3612355"/>
            <a:ext cx="1384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29D292CF-A061-7337-6823-7DCD5FA6F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78" y="3291966"/>
            <a:ext cx="564167" cy="56416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6F94200-A4EA-2183-7FA4-FA9AEA710210}"/>
              </a:ext>
            </a:extLst>
          </p:cNvPr>
          <p:cNvSpPr txBox="1"/>
          <p:nvPr/>
        </p:nvSpPr>
        <p:spPr>
          <a:xfrm>
            <a:off x="2438693" y="3956233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Collect apps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620AC1-AD64-B616-B1F3-41032628C565}"/>
              </a:ext>
            </a:extLst>
          </p:cNvPr>
          <p:cNvSpPr txBox="1"/>
          <p:nvPr/>
        </p:nvSpPr>
        <p:spPr>
          <a:xfrm>
            <a:off x="4123267" y="397156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Caller-sensitive specification</a:t>
            </a:r>
          </a:p>
        </p:txBody>
      </p:sp>
      <p:pic>
        <p:nvPicPr>
          <p:cNvPr id="34" name="图片 33" descr="图标&#10;&#10;描述已自动生成">
            <a:extLst>
              <a:ext uri="{FF2B5EF4-FFF2-40B4-BE49-F238E27FC236}">
                <a16:creationId xmlns:a16="http://schemas.microsoft.com/office/drawing/2014/main" id="{46A6DCBC-512B-BC23-DB5B-D7CFADF91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38" y="3169869"/>
            <a:ext cx="884971" cy="884971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ED67D66-39B1-C3B8-51A6-08A53FCABEC1}"/>
              </a:ext>
            </a:extLst>
          </p:cNvPr>
          <p:cNvCxnSpPr>
            <a:cxnSpLocks/>
          </p:cNvCxnSpPr>
          <p:nvPr/>
        </p:nvCxnSpPr>
        <p:spPr>
          <a:xfrm>
            <a:off x="6388099" y="3612355"/>
            <a:ext cx="1384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706BFB5-4BF5-6C83-18D1-BBCDA3C87CA0}"/>
              </a:ext>
            </a:extLst>
          </p:cNvPr>
          <p:cNvSpPr txBox="1"/>
          <p:nvPr/>
        </p:nvSpPr>
        <p:spPr>
          <a:xfrm>
            <a:off x="7344834" y="3977528"/>
            <a:ext cx="221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Specification library</a:t>
            </a:r>
          </a:p>
        </p:txBody>
      </p:sp>
    </p:spTree>
    <p:extLst>
      <p:ext uri="{BB962C8B-B14F-4D97-AF65-F5344CB8AC3E}">
        <p14:creationId xmlns:p14="http://schemas.microsoft.com/office/powerpoint/2010/main" val="1029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CF7B39-4491-427A-D8DB-8D416F0BB180}"/>
              </a:ext>
            </a:extLst>
          </p:cNvPr>
          <p:cNvSpPr txBox="1"/>
          <p:nvPr/>
        </p:nvSpPr>
        <p:spPr>
          <a:xfrm>
            <a:off x="719667" y="2442633"/>
            <a:ext cx="8966200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Coverage: based on the apps we collected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Accuracy: manually check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Compare with the existing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64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9E86B-4476-BE27-0D17-6FB291CA4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987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84D7-0DDF-8D64-DBF5-891520F8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Contents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B75EEF-227C-F5B5-0AC4-586A968E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  <a:p>
            <a:r>
              <a:rPr lang="en-AU" dirty="0"/>
              <a:t>Motivation</a:t>
            </a:r>
          </a:p>
          <a:p>
            <a:r>
              <a:rPr lang="en-AU" dirty="0"/>
              <a:t>Aims</a:t>
            </a:r>
          </a:p>
          <a:p>
            <a:r>
              <a:rPr lang="en-AU" dirty="0"/>
              <a:t>Methods</a:t>
            </a:r>
          </a:p>
          <a:p>
            <a:r>
              <a:rPr lang="en-AU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7641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632E-23D4-2018-2776-D598E4A8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639609"/>
            <a:ext cx="9075240" cy="1237088"/>
          </a:xfrm>
        </p:spPr>
        <p:txBody>
          <a:bodyPr/>
          <a:lstStyle/>
          <a:p>
            <a:r>
              <a:rPr lang="en-AU" sz="3200" dirty="0"/>
              <a:t>Background:</a:t>
            </a:r>
            <a:br>
              <a:rPr lang="en-AU" sz="3200" dirty="0"/>
            </a:br>
            <a:r>
              <a:rPr lang="en-AU" sz="3200" dirty="0"/>
              <a:t>A cross-language app in Android Ecosystem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AD426A-625C-B73C-1003-EF10C86BEC1A}"/>
              </a:ext>
            </a:extLst>
          </p:cNvPr>
          <p:cNvSpPr/>
          <p:nvPr/>
        </p:nvSpPr>
        <p:spPr>
          <a:xfrm>
            <a:off x="4484317" y="3582180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Java Bytecode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(dex)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178AB7-4F5D-AA3A-37A7-0C32A8D178B4}"/>
              </a:ext>
            </a:extLst>
          </p:cNvPr>
          <p:cNvSpPr/>
          <p:nvPr/>
        </p:nvSpPr>
        <p:spPr>
          <a:xfrm>
            <a:off x="7534404" y="3582180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Java Libs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(jar/dex)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D98750-63F9-ABF7-F9EA-6800C74C3073}"/>
              </a:ext>
            </a:extLst>
          </p:cNvPr>
          <p:cNvSpPr/>
          <p:nvPr/>
        </p:nvSpPr>
        <p:spPr>
          <a:xfrm>
            <a:off x="4484317" y="5043582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Native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(so)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2FF731B-29FB-602C-A3BD-68A93C316223}"/>
              </a:ext>
            </a:extLst>
          </p:cNvPr>
          <p:cNvSpPr/>
          <p:nvPr/>
        </p:nvSpPr>
        <p:spPr>
          <a:xfrm>
            <a:off x="7534404" y="5043582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Native Libs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(so)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E1A4B4-B7E4-92A7-C6C2-F8BA6CC07E19}"/>
              </a:ext>
            </a:extLst>
          </p:cNvPr>
          <p:cNvSpPr txBox="1"/>
          <p:nvPr/>
        </p:nvSpPr>
        <p:spPr>
          <a:xfrm>
            <a:off x="4078642" y="2560510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Android App 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（</a:t>
            </a: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APK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）</a:t>
            </a:r>
            <a:endParaRPr lang="en-AU" dirty="0">
              <a:solidFill>
                <a:srgbClr val="FFFFFF">
                  <a:lumMod val="65000"/>
                </a:srgbClr>
              </a:solidFill>
              <a:latin typeface="Microsoft Ya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3B2ABC6-77A9-2BDD-0D88-2D6366793B75}"/>
              </a:ext>
            </a:extLst>
          </p:cNvPr>
          <p:cNvSpPr txBox="1"/>
          <p:nvPr/>
        </p:nvSpPr>
        <p:spPr>
          <a:xfrm>
            <a:off x="8029183" y="3191327"/>
            <a:ext cx="35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Java – Bytecode / Source code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4D87CE0-9AF9-54ED-3C0C-55F8F4555CD5}"/>
              </a:ext>
            </a:extLst>
          </p:cNvPr>
          <p:cNvSpPr txBox="1"/>
          <p:nvPr/>
        </p:nvSpPr>
        <p:spPr>
          <a:xfrm>
            <a:off x="8029183" y="5894376"/>
            <a:ext cx="349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C/C++ – Binary / Source code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85D243C-9BEE-7BF4-765C-50AC295531A6}"/>
              </a:ext>
            </a:extLst>
          </p:cNvPr>
          <p:cNvSpPr txBox="1"/>
          <p:nvPr/>
        </p:nvSpPr>
        <p:spPr>
          <a:xfrm>
            <a:off x="4727153" y="3191327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Java – Bytecode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5827B4-64AC-7597-5E55-540F3DE256A2}"/>
              </a:ext>
            </a:extLst>
          </p:cNvPr>
          <p:cNvSpPr txBox="1"/>
          <p:nvPr/>
        </p:nvSpPr>
        <p:spPr>
          <a:xfrm>
            <a:off x="4727153" y="5876561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C/C++ - Binary code</a:t>
            </a:r>
          </a:p>
        </p:txBody>
      </p:sp>
      <p:pic>
        <p:nvPicPr>
          <p:cNvPr id="1026" name="Picture 2" descr="App bundles organize your app into directories that each represent a&#10;        module. Within each module directory, code and resources are organized&#10;        similar to that of a typical APK.">
            <a:extLst>
              <a:ext uri="{FF2B5EF4-FFF2-40B4-BE49-F238E27FC236}">
                <a16:creationId xmlns:a16="http://schemas.microsoft.com/office/drawing/2014/main" id="{65EBFA1C-38A6-4621-E46D-E4DA4F64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8" y="3264730"/>
            <a:ext cx="4172189" cy="29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99F261B-38E5-97B0-10D3-24906EC15631}"/>
              </a:ext>
            </a:extLst>
          </p:cNvPr>
          <p:cNvSpPr/>
          <p:nvPr/>
        </p:nvSpPr>
        <p:spPr>
          <a:xfrm>
            <a:off x="76536" y="4338365"/>
            <a:ext cx="1107753" cy="47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3C2AF55-11AF-D248-68E5-2953F21882FD}"/>
              </a:ext>
            </a:extLst>
          </p:cNvPr>
          <p:cNvCxnSpPr>
            <a:cxnSpLocks/>
          </p:cNvCxnSpPr>
          <p:nvPr/>
        </p:nvCxnSpPr>
        <p:spPr>
          <a:xfrm>
            <a:off x="1063443" y="3129907"/>
            <a:ext cx="0" cy="1180328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8751B60-DF32-4716-B909-0699590C3933}"/>
              </a:ext>
            </a:extLst>
          </p:cNvPr>
          <p:cNvSpPr txBox="1"/>
          <p:nvPr/>
        </p:nvSpPr>
        <p:spPr>
          <a:xfrm>
            <a:off x="104430" y="2469511"/>
            <a:ext cx="191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Dex files</a:t>
            </a:r>
          </a:p>
          <a:p>
            <a:pPr algn="ctr"/>
            <a:r>
              <a:rPr lang="en-AU" dirty="0"/>
              <a:t>(smali bytecode)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5952CA-C131-9599-0EEA-99EA5F3ACEEC}"/>
              </a:ext>
            </a:extLst>
          </p:cNvPr>
          <p:cNvSpPr/>
          <p:nvPr/>
        </p:nvSpPr>
        <p:spPr>
          <a:xfrm>
            <a:off x="1944349" y="4424782"/>
            <a:ext cx="843162" cy="815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003442-6700-ED59-85FB-50A348D9BA47}"/>
              </a:ext>
            </a:extLst>
          </p:cNvPr>
          <p:cNvCxnSpPr>
            <a:cxnSpLocks/>
          </p:cNvCxnSpPr>
          <p:nvPr/>
        </p:nvCxnSpPr>
        <p:spPr>
          <a:xfrm>
            <a:off x="2787511" y="3129907"/>
            <a:ext cx="0" cy="128525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7CA35E6-4023-9069-B746-1CD68FC5EEB0}"/>
              </a:ext>
            </a:extLst>
          </p:cNvPr>
          <p:cNvSpPr txBox="1"/>
          <p:nvPr/>
        </p:nvSpPr>
        <p:spPr>
          <a:xfrm>
            <a:off x="2288353" y="2469511"/>
            <a:ext cx="1524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Binary files</a:t>
            </a:r>
          </a:p>
          <a:p>
            <a:pPr algn="ctr"/>
            <a:r>
              <a:rPr lang="en-AU" dirty="0"/>
              <a:t>(binary code)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4119B6-C3E2-4183-7442-1DDB5DCFED80}"/>
              </a:ext>
            </a:extLst>
          </p:cNvPr>
          <p:cNvCxnSpPr/>
          <p:nvPr/>
        </p:nvCxnSpPr>
        <p:spPr>
          <a:xfrm>
            <a:off x="5567819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752097-552A-A2DA-995E-018B59B77C23}"/>
              </a:ext>
            </a:extLst>
          </p:cNvPr>
          <p:cNvCxnSpPr>
            <a:cxnSpLocks/>
          </p:cNvCxnSpPr>
          <p:nvPr/>
        </p:nvCxnSpPr>
        <p:spPr>
          <a:xfrm flipV="1">
            <a:off x="5141934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18B957-0446-E0F0-D640-30F72A809B3E}"/>
              </a:ext>
            </a:extLst>
          </p:cNvPr>
          <p:cNvCxnSpPr>
            <a:cxnSpLocks/>
          </p:cNvCxnSpPr>
          <p:nvPr/>
        </p:nvCxnSpPr>
        <p:spPr>
          <a:xfrm>
            <a:off x="6250487" y="3998671"/>
            <a:ext cx="12839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4372CF-31B2-23E0-A2C7-4D3A589110E0}"/>
              </a:ext>
            </a:extLst>
          </p:cNvPr>
          <p:cNvCxnSpPr>
            <a:cxnSpLocks/>
          </p:cNvCxnSpPr>
          <p:nvPr/>
        </p:nvCxnSpPr>
        <p:spPr>
          <a:xfrm>
            <a:off x="6250487" y="5460072"/>
            <a:ext cx="12839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E7C1AA-A074-EBF1-3E35-7666408677BD}"/>
              </a:ext>
            </a:extLst>
          </p:cNvPr>
          <p:cNvCxnSpPr>
            <a:cxnSpLocks/>
          </p:cNvCxnSpPr>
          <p:nvPr/>
        </p:nvCxnSpPr>
        <p:spPr>
          <a:xfrm>
            <a:off x="8559992" y="4385953"/>
            <a:ext cx="0" cy="657629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65B958-1272-7A7D-451E-375319C458F5}"/>
              </a:ext>
            </a:extLst>
          </p:cNvPr>
          <p:cNvCxnSpPr>
            <a:cxnSpLocks/>
          </p:cNvCxnSpPr>
          <p:nvPr/>
        </p:nvCxnSpPr>
        <p:spPr>
          <a:xfrm>
            <a:off x="6250487" y="4385953"/>
            <a:ext cx="1314095" cy="681546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098C57-9E17-85CC-40C9-FAECB460E7D9}"/>
              </a:ext>
            </a:extLst>
          </p:cNvPr>
          <p:cNvCxnSpPr>
            <a:cxnSpLocks/>
          </p:cNvCxnSpPr>
          <p:nvPr/>
        </p:nvCxnSpPr>
        <p:spPr>
          <a:xfrm flipV="1">
            <a:off x="8237354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A7A9BF-408B-7E80-06C1-6C6EE8F4BA47}"/>
              </a:ext>
            </a:extLst>
          </p:cNvPr>
          <p:cNvCxnSpPr>
            <a:cxnSpLocks/>
          </p:cNvCxnSpPr>
          <p:nvPr/>
        </p:nvCxnSpPr>
        <p:spPr>
          <a:xfrm>
            <a:off x="8992265" y="2284666"/>
            <a:ext cx="6166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ECEA91-122C-6FE3-FD2E-4771D341B57C}"/>
              </a:ext>
            </a:extLst>
          </p:cNvPr>
          <p:cNvSpPr txBox="1"/>
          <p:nvPr/>
        </p:nvSpPr>
        <p:spPr>
          <a:xfrm>
            <a:off x="9555595" y="208559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49B6D"/>
                </a:solidFill>
              </a:rPr>
              <a:t>Function Call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64831A-C4BA-8053-919D-3B9A18F9411E}"/>
              </a:ext>
            </a:extLst>
          </p:cNvPr>
          <p:cNvSpPr/>
          <p:nvPr/>
        </p:nvSpPr>
        <p:spPr>
          <a:xfrm>
            <a:off x="8882743" y="2085597"/>
            <a:ext cx="2170375" cy="366109"/>
          </a:xfrm>
          <a:prstGeom prst="rect">
            <a:avLst/>
          </a:prstGeom>
          <a:noFill/>
          <a:ln>
            <a:solidFill>
              <a:srgbClr val="C49B6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2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35" grpId="0"/>
      <p:bldP spid="51" grpId="0"/>
      <p:bldP spid="52" grpId="0"/>
      <p:bldP spid="53" grpId="0"/>
      <p:bldP spid="54" grpId="0"/>
      <p:bldP spid="3" grpId="0" animBg="1"/>
      <p:bldP spid="7" grpId="0"/>
      <p:bldP spid="8" grpId="0" animBg="1"/>
      <p:bldP spid="11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5AD426A-625C-B73C-1003-EF10C86BEC1A}"/>
              </a:ext>
            </a:extLst>
          </p:cNvPr>
          <p:cNvSpPr/>
          <p:nvPr/>
        </p:nvSpPr>
        <p:spPr>
          <a:xfrm>
            <a:off x="4484317" y="3582180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Java Bytecode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(dex)</a:t>
            </a: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FD50F07-415B-2AED-EC26-2C89D09AA253}"/>
              </a:ext>
            </a:extLst>
          </p:cNvPr>
          <p:cNvCxnSpPr>
            <a:cxnSpLocks/>
          </p:cNvCxnSpPr>
          <p:nvPr/>
        </p:nvCxnSpPr>
        <p:spPr>
          <a:xfrm>
            <a:off x="4033381" y="2451706"/>
            <a:ext cx="0" cy="3926910"/>
          </a:xfrm>
          <a:prstGeom prst="line">
            <a:avLst/>
          </a:prstGeom>
          <a:noFill/>
          <a:ln w="38100" cap="flat" cmpd="sng" algn="ctr">
            <a:solidFill>
              <a:srgbClr val="C49B6D"/>
            </a:solidFill>
            <a:prstDash val="sysDash"/>
            <a:miter lim="800000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A178AB7-4F5D-AA3A-37A7-0C32A8D178B4}"/>
              </a:ext>
            </a:extLst>
          </p:cNvPr>
          <p:cNvSpPr/>
          <p:nvPr/>
        </p:nvSpPr>
        <p:spPr>
          <a:xfrm>
            <a:off x="7534404" y="3582180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Java Libs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(jar/dex)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D98750-63F9-ABF7-F9EA-6800C74C3073}"/>
              </a:ext>
            </a:extLst>
          </p:cNvPr>
          <p:cNvSpPr/>
          <p:nvPr/>
        </p:nvSpPr>
        <p:spPr>
          <a:xfrm>
            <a:off x="4484317" y="5043582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Native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(so)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2FF731B-29FB-602C-A3BD-68A93C316223}"/>
              </a:ext>
            </a:extLst>
          </p:cNvPr>
          <p:cNvSpPr/>
          <p:nvPr/>
        </p:nvSpPr>
        <p:spPr>
          <a:xfrm>
            <a:off x="7534404" y="5043582"/>
            <a:ext cx="1766170" cy="832981"/>
          </a:xfrm>
          <a:prstGeom prst="rect">
            <a:avLst/>
          </a:prstGeom>
          <a:solidFill>
            <a:srgbClr val="C49B6D"/>
          </a:solidFill>
          <a:ln w="12700" cap="flat" cmpd="sng" algn="ctr">
            <a:solidFill>
              <a:srgbClr val="C49B6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Native Libs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(so)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094A60-CFAE-3200-14C8-D41E1C9E2E73}"/>
              </a:ext>
            </a:extLst>
          </p:cNvPr>
          <p:cNvSpPr/>
          <p:nvPr/>
        </p:nvSpPr>
        <p:spPr>
          <a:xfrm>
            <a:off x="691079" y="3582180"/>
            <a:ext cx="2803685" cy="2294383"/>
          </a:xfrm>
          <a:prstGeom prst="rect">
            <a:avLst/>
          </a:prstGeom>
          <a:solidFill>
            <a:srgbClr val="C672B0"/>
          </a:solidFill>
          <a:ln w="12700" cap="flat" cmpd="sng" algn="ctr">
            <a:solidFill>
              <a:srgbClr val="C672B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E1A4B4-B7E4-92A7-C6C2-F8BA6CC07E19}"/>
              </a:ext>
            </a:extLst>
          </p:cNvPr>
          <p:cNvSpPr txBox="1"/>
          <p:nvPr/>
        </p:nvSpPr>
        <p:spPr>
          <a:xfrm>
            <a:off x="4078642" y="2560510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Android App 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（</a:t>
            </a: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APK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）</a:t>
            </a:r>
            <a:endParaRPr lang="en-AU" dirty="0">
              <a:solidFill>
                <a:srgbClr val="FFFFFF">
                  <a:lumMod val="65000"/>
                </a:srgbClr>
              </a:solidFill>
              <a:latin typeface="Microsoft YaHei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14A891-4205-B93D-CCAF-8D9890592EDB}"/>
              </a:ext>
            </a:extLst>
          </p:cNvPr>
          <p:cNvSpPr txBox="1"/>
          <p:nvPr/>
        </p:nvSpPr>
        <p:spPr>
          <a:xfrm>
            <a:off x="992348" y="2564563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Android System 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（</a:t>
            </a:r>
            <a:r>
              <a:rPr lang="en-US" altLang="zh-CN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AOSP</a:t>
            </a:r>
            <a:r>
              <a:rPr lang="zh-CN" altLang="en-US" dirty="0">
                <a:solidFill>
                  <a:srgbClr val="FFFFFF">
                    <a:lumMod val="65000"/>
                  </a:srgbClr>
                </a:solidFill>
                <a:latin typeface="Microsoft YaHei"/>
              </a:rPr>
              <a:t>）</a:t>
            </a:r>
            <a:endParaRPr lang="en-AU" dirty="0">
              <a:solidFill>
                <a:srgbClr val="FFFFFF">
                  <a:lumMod val="65000"/>
                </a:srgbClr>
              </a:solidFill>
              <a:latin typeface="Microsoft YaHei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DA4974-FCDF-F1CD-8944-B3F97C2A08EB}"/>
              </a:ext>
            </a:extLst>
          </p:cNvPr>
          <p:cNvSpPr txBox="1"/>
          <p:nvPr/>
        </p:nvSpPr>
        <p:spPr>
          <a:xfrm>
            <a:off x="764134" y="3669954"/>
            <a:ext cx="265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Framework</a:t>
            </a:r>
            <a:endParaRPr lang="en-AU" dirty="0">
              <a:solidFill>
                <a:srgbClr val="000000"/>
              </a:solidFill>
              <a:latin typeface="Microsoft YaHei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18F7C-E62E-632B-77F7-6B44510D7825}"/>
              </a:ext>
            </a:extLst>
          </p:cNvPr>
          <p:cNvSpPr/>
          <p:nvPr/>
        </p:nvSpPr>
        <p:spPr>
          <a:xfrm>
            <a:off x="928000" y="4055450"/>
            <a:ext cx="2329841" cy="369332"/>
          </a:xfrm>
          <a:prstGeom prst="rect">
            <a:avLst/>
          </a:prstGeom>
          <a:solidFill>
            <a:srgbClr val="C67B72"/>
          </a:solidFill>
          <a:ln w="12700" cap="flat" cmpd="sng" algn="ctr">
            <a:solidFill>
              <a:srgbClr val="C67B7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Activities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453631-E729-1B35-E27A-C3853A3F8B4A}"/>
              </a:ext>
            </a:extLst>
          </p:cNvPr>
          <p:cNvSpPr/>
          <p:nvPr/>
        </p:nvSpPr>
        <p:spPr>
          <a:xfrm>
            <a:off x="928000" y="4509839"/>
            <a:ext cx="2329841" cy="369332"/>
          </a:xfrm>
          <a:prstGeom prst="rect">
            <a:avLst/>
          </a:prstGeom>
          <a:solidFill>
            <a:srgbClr val="C67B72"/>
          </a:solidFill>
          <a:ln w="12700" cap="flat" cmpd="sng" algn="ctr">
            <a:solidFill>
              <a:srgbClr val="C67B7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Services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A19505C-E498-FA7F-3BCD-6B846CC80A3F}"/>
              </a:ext>
            </a:extLst>
          </p:cNvPr>
          <p:cNvSpPr/>
          <p:nvPr/>
        </p:nvSpPr>
        <p:spPr>
          <a:xfrm>
            <a:off x="928000" y="4964228"/>
            <a:ext cx="2329841" cy="369332"/>
          </a:xfrm>
          <a:prstGeom prst="rect">
            <a:avLst/>
          </a:prstGeom>
          <a:solidFill>
            <a:srgbClr val="C67B72"/>
          </a:solidFill>
          <a:ln w="12700" cap="flat" cmpd="sng" algn="ctr">
            <a:solidFill>
              <a:srgbClr val="C67B7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Broadcast receivers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D2B4BF-E563-061A-AB39-1362A2F4E625}"/>
              </a:ext>
            </a:extLst>
          </p:cNvPr>
          <p:cNvSpPr/>
          <p:nvPr/>
        </p:nvSpPr>
        <p:spPr>
          <a:xfrm>
            <a:off x="928000" y="5438338"/>
            <a:ext cx="2329841" cy="369332"/>
          </a:xfrm>
          <a:prstGeom prst="rect">
            <a:avLst/>
          </a:prstGeom>
          <a:solidFill>
            <a:srgbClr val="C67B72"/>
          </a:solidFill>
          <a:ln w="12700" cap="flat" cmpd="sng" algn="ctr">
            <a:solidFill>
              <a:srgbClr val="C67B7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Content providers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160931D-8B4B-C5F1-7416-19F40A928CC5}"/>
              </a:ext>
            </a:extLst>
          </p:cNvPr>
          <p:cNvCxnSpPr/>
          <p:nvPr/>
        </p:nvCxnSpPr>
        <p:spPr>
          <a:xfrm>
            <a:off x="5567819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476EDBC-D094-4E9D-54B9-B29A653454F1}"/>
              </a:ext>
            </a:extLst>
          </p:cNvPr>
          <p:cNvCxnSpPr>
            <a:cxnSpLocks/>
          </p:cNvCxnSpPr>
          <p:nvPr/>
        </p:nvCxnSpPr>
        <p:spPr>
          <a:xfrm flipV="1">
            <a:off x="5141934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5298750-263F-CCDD-1E78-CF79F28D46E6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250487" y="3998671"/>
            <a:ext cx="12839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087CEE-8B9F-41AF-6EF2-3419AE2C1906}"/>
              </a:ext>
            </a:extLst>
          </p:cNvPr>
          <p:cNvCxnSpPr>
            <a:cxnSpLocks/>
          </p:cNvCxnSpPr>
          <p:nvPr/>
        </p:nvCxnSpPr>
        <p:spPr>
          <a:xfrm>
            <a:off x="6250487" y="5460072"/>
            <a:ext cx="12839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1D571F4-AF2A-A308-5C4F-FC60423B9635}"/>
              </a:ext>
            </a:extLst>
          </p:cNvPr>
          <p:cNvCxnSpPr>
            <a:cxnSpLocks/>
          </p:cNvCxnSpPr>
          <p:nvPr/>
        </p:nvCxnSpPr>
        <p:spPr>
          <a:xfrm>
            <a:off x="8559992" y="4385953"/>
            <a:ext cx="0" cy="657629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3E2D703-6977-483F-1906-4B667506668C}"/>
              </a:ext>
            </a:extLst>
          </p:cNvPr>
          <p:cNvCxnSpPr>
            <a:cxnSpLocks/>
          </p:cNvCxnSpPr>
          <p:nvPr/>
        </p:nvCxnSpPr>
        <p:spPr>
          <a:xfrm flipH="1" flipV="1">
            <a:off x="3494764" y="3885446"/>
            <a:ext cx="989553" cy="1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784362-157C-C7EB-3C96-B20A6A2E27A1}"/>
              </a:ext>
            </a:extLst>
          </p:cNvPr>
          <p:cNvCxnSpPr>
            <a:cxnSpLocks/>
          </p:cNvCxnSpPr>
          <p:nvPr/>
        </p:nvCxnSpPr>
        <p:spPr>
          <a:xfrm flipH="1" flipV="1">
            <a:off x="3494764" y="5333560"/>
            <a:ext cx="989553" cy="1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7748FA-215A-F8B2-7A08-70596968C638}"/>
              </a:ext>
            </a:extLst>
          </p:cNvPr>
          <p:cNvCxnSpPr>
            <a:cxnSpLocks/>
          </p:cNvCxnSpPr>
          <p:nvPr/>
        </p:nvCxnSpPr>
        <p:spPr>
          <a:xfrm flipV="1">
            <a:off x="3494764" y="4150303"/>
            <a:ext cx="989553" cy="1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95BDA56-0AE3-B8FA-E55E-C6A6A9C7C8B2}"/>
              </a:ext>
            </a:extLst>
          </p:cNvPr>
          <p:cNvCxnSpPr>
            <a:cxnSpLocks/>
          </p:cNvCxnSpPr>
          <p:nvPr/>
        </p:nvCxnSpPr>
        <p:spPr>
          <a:xfrm flipV="1">
            <a:off x="3494764" y="5605061"/>
            <a:ext cx="989553" cy="1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3B2ABC6-77A9-2BDD-0D88-2D6366793B75}"/>
              </a:ext>
            </a:extLst>
          </p:cNvPr>
          <p:cNvSpPr txBox="1"/>
          <p:nvPr/>
        </p:nvSpPr>
        <p:spPr>
          <a:xfrm>
            <a:off x="8029183" y="3191327"/>
            <a:ext cx="227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Java – Source code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4D87CE0-9AF9-54ED-3C0C-55F8F4555CD5}"/>
              </a:ext>
            </a:extLst>
          </p:cNvPr>
          <p:cNvSpPr txBox="1"/>
          <p:nvPr/>
        </p:nvSpPr>
        <p:spPr>
          <a:xfrm>
            <a:off x="8029183" y="5894376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C/C++ – Source code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85D243C-9BEE-7BF4-765C-50AC295531A6}"/>
              </a:ext>
            </a:extLst>
          </p:cNvPr>
          <p:cNvSpPr txBox="1"/>
          <p:nvPr/>
        </p:nvSpPr>
        <p:spPr>
          <a:xfrm>
            <a:off x="4727153" y="3191327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Java – Bytecode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5827B4-64AC-7597-5E55-540F3DE256A2}"/>
              </a:ext>
            </a:extLst>
          </p:cNvPr>
          <p:cNvSpPr txBox="1"/>
          <p:nvPr/>
        </p:nvSpPr>
        <p:spPr>
          <a:xfrm>
            <a:off x="4727153" y="5876561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/>
              </a:rPr>
              <a:t>C/C++ - Binary code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76E340-9BD2-1275-70D6-223382F31B14}"/>
              </a:ext>
            </a:extLst>
          </p:cNvPr>
          <p:cNvCxnSpPr>
            <a:cxnSpLocks/>
          </p:cNvCxnSpPr>
          <p:nvPr/>
        </p:nvCxnSpPr>
        <p:spPr>
          <a:xfrm>
            <a:off x="8992265" y="2284666"/>
            <a:ext cx="616617" cy="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3138FB1-60BA-A2DB-D3EA-96AA971BB9A0}"/>
              </a:ext>
            </a:extLst>
          </p:cNvPr>
          <p:cNvSpPr txBox="1"/>
          <p:nvPr/>
        </p:nvSpPr>
        <p:spPr>
          <a:xfrm>
            <a:off x="9555595" y="208559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49B6D"/>
                </a:solidFill>
              </a:rPr>
              <a:t>Function Call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41E2407-8D28-13A0-DE4B-DB1A95953E12}"/>
              </a:ext>
            </a:extLst>
          </p:cNvPr>
          <p:cNvSpPr/>
          <p:nvPr/>
        </p:nvSpPr>
        <p:spPr>
          <a:xfrm>
            <a:off x="8882743" y="2085597"/>
            <a:ext cx="2170375" cy="366109"/>
          </a:xfrm>
          <a:prstGeom prst="rect">
            <a:avLst/>
          </a:prstGeom>
          <a:noFill/>
          <a:ln>
            <a:solidFill>
              <a:srgbClr val="C49B6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58BE598-6E82-A8EA-80B2-505B4CD8784A}"/>
              </a:ext>
            </a:extLst>
          </p:cNvPr>
          <p:cNvCxnSpPr>
            <a:cxnSpLocks/>
          </p:cNvCxnSpPr>
          <p:nvPr/>
        </p:nvCxnSpPr>
        <p:spPr>
          <a:xfrm>
            <a:off x="6250487" y="4385953"/>
            <a:ext cx="1314095" cy="681546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E2ECB7-D045-665C-86CB-C06F2B6F87F2}"/>
              </a:ext>
            </a:extLst>
          </p:cNvPr>
          <p:cNvCxnSpPr>
            <a:cxnSpLocks/>
          </p:cNvCxnSpPr>
          <p:nvPr/>
        </p:nvCxnSpPr>
        <p:spPr>
          <a:xfrm flipV="1">
            <a:off x="8237354" y="4424782"/>
            <a:ext cx="0" cy="618800"/>
          </a:xfrm>
          <a:prstGeom prst="straightConnector1">
            <a:avLst/>
          </a:prstGeom>
          <a:noFill/>
          <a:ln w="57150" cap="flat" cmpd="sng" algn="ctr">
            <a:solidFill>
              <a:srgbClr val="C49B6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D6FA6C95-F179-759C-F5A9-8F9AB69464E2}"/>
              </a:ext>
            </a:extLst>
          </p:cNvPr>
          <p:cNvSpPr txBox="1">
            <a:spLocks/>
          </p:cNvSpPr>
          <p:nvPr/>
        </p:nvSpPr>
        <p:spPr>
          <a:xfrm>
            <a:off x="565149" y="639609"/>
            <a:ext cx="9075240" cy="123708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/>
              <a:t>Background:</a:t>
            </a:r>
            <a:br>
              <a:rPr lang="en-AU" sz="3200"/>
            </a:br>
            <a:r>
              <a:rPr lang="en-AU" sz="3200"/>
              <a:t>A cross-language app in Android Ecosystem</a:t>
            </a:r>
            <a:endParaRPr lang="en-AU" sz="3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82F650-F9D5-A755-6C90-174F163C7FCC}"/>
              </a:ext>
            </a:extLst>
          </p:cNvPr>
          <p:cNvGrpSpPr/>
          <p:nvPr/>
        </p:nvGrpSpPr>
        <p:grpSpPr>
          <a:xfrm>
            <a:off x="658389" y="3546833"/>
            <a:ext cx="3814641" cy="2351571"/>
            <a:chOff x="659274" y="3800477"/>
            <a:chExt cx="3814641" cy="23515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C8CAF5-48B6-F72C-84A8-F7A2F34A2C2E}"/>
                </a:ext>
              </a:extLst>
            </p:cNvPr>
            <p:cNvSpPr/>
            <p:nvPr/>
          </p:nvSpPr>
          <p:spPr>
            <a:xfrm>
              <a:off x="659274" y="3800477"/>
              <a:ext cx="2859025" cy="2351571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C691CE1-7003-5606-F3C0-E0BB9C0C2E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4362" y="4136715"/>
              <a:ext cx="989553" cy="1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FAF4A3C-DC27-FB85-4B61-9DF659E83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362" y="4401572"/>
              <a:ext cx="989553" cy="1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1CB263-AF4E-5AB9-F5D8-5E22F0D89538}"/>
              </a:ext>
            </a:extLst>
          </p:cNvPr>
          <p:cNvGrpSpPr/>
          <p:nvPr/>
        </p:nvGrpSpPr>
        <p:grpSpPr>
          <a:xfrm>
            <a:off x="6250487" y="3549208"/>
            <a:ext cx="3099364" cy="2351571"/>
            <a:chOff x="6250487" y="3549208"/>
            <a:chExt cx="3099364" cy="23515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04E9F3-E417-1BC0-C441-88665D85DFB3}"/>
                </a:ext>
              </a:extLst>
            </p:cNvPr>
            <p:cNvSpPr/>
            <p:nvPr/>
          </p:nvSpPr>
          <p:spPr>
            <a:xfrm>
              <a:off x="7490489" y="3549208"/>
              <a:ext cx="1859362" cy="90548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9A859C-365C-0BB0-7923-B0B0297997E0}"/>
                </a:ext>
              </a:extLst>
            </p:cNvPr>
            <p:cNvSpPr/>
            <p:nvPr/>
          </p:nvSpPr>
          <p:spPr>
            <a:xfrm>
              <a:off x="7490489" y="4995290"/>
              <a:ext cx="1859362" cy="90548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EFFE0BA-314B-6B07-02EE-C08317C71742}"/>
                </a:ext>
              </a:extLst>
            </p:cNvPr>
            <p:cNvCxnSpPr>
              <a:cxnSpLocks/>
            </p:cNvCxnSpPr>
            <p:nvPr/>
          </p:nvCxnSpPr>
          <p:spPr>
            <a:xfrm>
              <a:off x="8559992" y="4385953"/>
              <a:ext cx="0" cy="657629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F845D22-9C42-2030-BDA1-F35E25C35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354" y="4424782"/>
              <a:ext cx="0" cy="618800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3F70698-E1B7-8FC0-1042-0FDAE3EC9DB7}"/>
                </a:ext>
              </a:extLst>
            </p:cNvPr>
            <p:cNvCxnSpPr>
              <a:cxnSpLocks/>
            </p:cNvCxnSpPr>
            <p:nvPr/>
          </p:nvCxnSpPr>
          <p:spPr>
            <a:xfrm>
              <a:off x="6250487" y="4014290"/>
              <a:ext cx="1283917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E3CF9C9-BF71-7341-B660-1D9CE928E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50487" y="5475691"/>
              <a:ext cx="1283917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CF38AD-EBB0-35A3-81EE-994BF823A6D6}"/>
                </a:ext>
              </a:extLst>
            </p:cNvPr>
            <p:cNvCxnSpPr>
              <a:cxnSpLocks/>
            </p:cNvCxnSpPr>
            <p:nvPr/>
          </p:nvCxnSpPr>
          <p:spPr>
            <a:xfrm>
              <a:off x="6250487" y="4401572"/>
              <a:ext cx="1314095" cy="681546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35D07B-0B59-D5E2-A727-7C587DB9B2DC}"/>
              </a:ext>
            </a:extLst>
          </p:cNvPr>
          <p:cNvSpPr txBox="1"/>
          <p:nvPr/>
        </p:nvSpPr>
        <p:spPr>
          <a:xfrm>
            <a:off x="9371959" y="4032240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1. </a:t>
            </a:r>
            <a:r>
              <a:rPr lang="en-US" altLang="zh-CN" b="1" dirty="0">
                <a:solidFill>
                  <a:srgbClr val="C00000"/>
                </a:solidFill>
              </a:rPr>
              <a:t>External call</a:t>
            </a:r>
            <a:endParaRPr lang="en-AU" b="1" dirty="0">
              <a:solidFill>
                <a:srgbClr val="C0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31484E8-0D5B-CD98-A9DF-5A86C706C2A1}"/>
              </a:ext>
            </a:extLst>
          </p:cNvPr>
          <p:cNvGrpSpPr/>
          <p:nvPr/>
        </p:nvGrpSpPr>
        <p:grpSpPr>
          <a:xfrm>
            <a:off x="4437721" y="4424782"/>
            <a:ext cx="1859362" cy="1496330"/>
            <a:chOff x="4437721" y="4424782"/>
            <a:chExt cx="1859362" cy="14963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68F10C-CB74-C2C9-B2DD-24E1D63FC9C5}"/>
                </a:ext>
              </a:extLst>
            </p:cNvPr>
            <p:cNvSpPr/>
            <p:nvPr/>
          </p:nvSpPr>
          <p:spPr>
            <a:xfrm>
              <a:off x="4437721" y="5015623"/>
              <a:ext cx="1859362" cy="9054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50CE3BC-F77C-A19B-8DD5-03433C9EE659}"/>
                </a:ext>
              </a:extLst>
            </p:cNvPr>
            <p:cNvCxnSpPr/>
            <p:nvPr/>
          </p:nvCxnSpPr>
          <p:spPr>
            <a:xfrm>
              <a:off x="5567819" y="4424782"/>
              <a:ext cx="0" cy="618800"/>
            </a:xfrm>
            <a:prstGeom prst="straightConnector1">
              <a:avLst/>
            </a:prstGeom>
            <a:noFill/>
            <a:ln w="5715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09D9427-96EF-F8E4-F859-25DCEA744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1934" y="4424782"/>
              <a:ext cx="0" cy="618800"/>
            </a:xfrm>
            <a:prstGeom prst="straightConnector1">
              <a:avLst/>
            </a:prstGeom>
            <a:noFill/>
            <a:ln w="57150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ED43634-048A-0965-EF9F-0745CA405DA5}"/>
              </a:ext>
            </a:extLst>
          </p:cNvPr>
          <p:cNvSpPr txBox="1"/>
          <p:nvPr/>
        </p:nvSpPr>
        <p:spPr>
          <a:xfrm>
            <a:off x="9371959" y="4432589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2. </a:t>
            </a:r>
            <a:r>
              <a:rPr lang="en-US" b="1" dirty="0">
                <a:solidFill>
                  <a:srgbClr val="002060"/>
                </a:solidFill>
              </a:rPr>
              <a:t>Native user code</a:t>
            </a:r>
            <a:endParaRPr lang="en-AU" b="1" dirty="0">
              <a:solidFill>
                <a:srgbClr val="00206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2439D4-0B0A-EA6D-8C7F-7281CFADA0D1}"/>
              </a:ext>
            </a:extLst>
          </p:cNvPr>
          <p:cNvGrpSpPr/>
          <p:nvPr/>
        </p:nvGrpSpPr>
        <p:grpSpPr>
          <a:xfrm>
            <a:off x="3494764" y="5343883"/>
            <a:ext cx="989553" cy="271502"/>
            <a:chOff x="3494764" y="5343883"/>
            <a:chExt cx="989553" cy="27150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968B474-B97A-7C7E-1350-04772A2E0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4764" y="5343883"/>
              <a:ext cx="989553" cy="1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53626FB-9271-AFAB-A777-438DE4DB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764" y="5615384"/>
              <a:ext cx="989553" cy="1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40E01-D50E-652C-CA3C-36DB760C06F4}"/>
              </a:ext>
            </a:extLst>
          </p:cNvPr>
          <p:cNvSpPr txBox="1"/>
          <p:nvPr/>
        </p:nvSpPr>
        <p:spPr>
          <a:xfrm>
            <a:off x="9371959" y="4794150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3. </a:t>
            </a:r>
            <a:r>
              <a:rPr lang="en-US" b="1" dirty="0">
                <a:solidFill>
                  <a:srgbClr val="00B050"/>
                </a:solidFill>
              </a:rPr>
              <a:t>Native system call</a:t>
            </a:r>
            <a:endParaRPr lang="en-A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18" grpId="0"/>
      <p:bldP spid="23" grpId="0"/>
      <p:bldP spid="23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6FA6C95-F179-759C-F5A9-8F9AB69464E2}"/>
              </a:ext>
            </a:extLst>
          </p:cNvPr>
          <p:cNvSpPr txBox="1">
            <a:spLocks/>
          </p:cNvSpPr>
          <p:nvPr/>
        </p:nvSpPr>
        <p:spPr>
          <a:xfrm>
            <a:off x="565149" y="639609"/>
            <a:ext cx="9075240" cy="123708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Background:</a:t>
            </a:r>
            <a:br>
              <a:rPr lang="en-AU" sz="3200" dirty="0"/>
            </a:br>
            <a:r>
              <a:rPr lang="en-US" altLang="zh-CN" sz="3200" dirty="0"/>
              <a:t>JNI in Android</a:t>
            </a:r>
            <a:endParaRPr lang="en-AU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97107E-C91C-8EE4-BEE1-09DE70BC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58" y="4921927"/>
            <a:ext cx="1698833" cy="15175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0A57EEB-B780-E23E-0788-7222D711198D}"/>
              </a:ext>
            </a:extLst>
          </p:cNvPr>
          <p:cNvSpPr txBox="1"/>
          <p:nvPr/>
        </p:nvSpPr>
        <p:spPr>
          <a:xfrm>
            <a:off x="3430690" y="4552595"/>
            <a:ext cx="9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add.cpp</a:t>
            </a:r>
            <a:endParaRPr lang="en-AU" dirty="0"/>
          </a:p>
        </p:txBody>
      </p:sp>
      <p:pic>
        <p:nvPicPr>
          <p:cNvPr id="56" name="Picture 4" descr="File, format, type, document, so icon - Download on Iconfinder">
            <a:extLst>
              <a:ext uri="{FF2B5EF4-FFF2-40B4-BE49-F238E27FC236}">
                <a16:creationId xmlns:a16="http://schemas.microsoft.com/office/drawing/2014/main" id="{9F82A180-A67E-A265-C2A7-A17E7B38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01" y="5428592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A250F71-3A06-2568-7E7C-6837362C789A}"/>
              </a:ext>
            </a:extLst>
          </p:cNvPr>
          <p:cNvCxnSpPr>
            <a:cxnSpLocks/>
          </p:cNvCxnSpPr>
          <p:nvPr/>
        </p:nvCxnSpPr>
        <p:spPr>
          <a:xfrm>
            <a:off x="5311888" y="5688942"/>
            <a:ext cx="18208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179219D-5795-D43F-1021-F17BF35CB79A}"/>
              </a:ext>
            </a:extLst>
          </p:cNvPr>
          <p:cNvSpPr txBox="1"/>
          <p:nvPr/>
        </p:nvSpPr>
        <p:spPr>
          <a:xfrm>
            <a:off x="5732237" y="5319610"/>
            <a:ext cx="103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A73A4"/>
                </a:solidFill>
              </a:rPr>
              <a:t>compile</a:t>
            </a:r>
            <a:endParaRPr lang="en-AU" dirty="0">
              <a:solidFill>
                <a:srgbClr val="EA73A4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8074AAE-C013-AE4E-E0C8-5EB9F7024BD8}"/>
              </a:ext>
            </a:extLst>
          </p:cNvPr>
          <p:cNvSpPr txBox="1"/>
          <p:nvPr/>
        </p:nvSpPr>
        <p:spPr>
          <a:xfrm>
            <a:off x="6866617" y="5005696"/>
            <a:ext cx="139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native-util.so</a:t>
            </a:r>
            <a:endParaRPr lang="en-AU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AE0F8E8-14A3-2D1C-FEAF-FAEF199F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55" y="2516625"/>
            <a:ext cx="2477984" cy="1677802"/>
          </a:xfrm>
          <a:prstGeom prst="rect">
            <a:avLst/>
          </a:prstGeom>
        </p:spPr>
      </p:pic>
      <p:pic>
        <p:nvPicPr>
          <p:cNvPr id="67" name="Picture 2" descr="How To Open File With DEX Extension? - File Extension .DEX">
            <a:extLst>
              <a:ext uri="{FF2B5EF4-FFF2-40B4-BE49-F238E27FC236}">
                <a16:creationId xmlns:a16="http://schemas.microsoft.com/office/drawing/2014/main" id="{9F5093C3-D3D9-77AA-9CB8-EBBAC13F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43" y="3109993"/>
            <a:ext cx="491067" cy="4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85C003B-FB0C-6ADA-9947-CF5663F84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079" y="3917063"/>
            <a:ext cx="519145" cy="519145"/>
          </a:xfrm>
          <a:prstGeom prst="rect">
            <a:avLst/>
          </a:prstGeom>
        </p:spPr>
      </p:pic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B50D0B9-C716-A219-9EF6-1D26EDD732F0}"/>
              </a:ext>
            </a:extLst>
          </p:cNvPr>
          <p:cNvCxnSpPr>
            <a:cxnSpLocks/>
          </p:cNvCxnSpPr>
          <p:nvPr/>
        </p:nvCxnSpPr>
        <p:spPr>
          <a:xfrm>
            <a:off x="5652314" y="3388085"/>
            <a:ext cx="18208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5468E51-55DC-4640-9CFF-ABDC1603FE28}"/>
              </a:ext>
            </a:extLst>
          </p:cNvPr>
          <p:cNvSpPr txBox="1"/>
          <p:nvPr/>
        </p:nvSpPr>
        <p:spPr>
          <a:xfrm>
            <a:off x="6072663" y="3018753"/>
            <a:ext cx="103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EA73A4"/>
                </a:solidFill>
              </a:defRPr>
            </a:lvl1pPr>
          </a:lstStyle>
          <a:p>
            <a:r>
              <a:rPr lang="en-US" altLang="zh-CN" dirty="0"/>
              <a:t>compile</a:t>
            </a:r>
            <a:endParaRPr lang="en-AU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8380B94-4EDD-630B-0A35-94A2F70156E6}"/>
              </a:ext>
            </a:extLst>
          </p:cNvPr>
          <p:cNvSpPr txBox="1"/>
          <p:nvPr/>
        </p:nvSpPr>
        <p:spPr>
          <a:xfrm>
            <a:off x="3015053" y="2135888"/>
            <a:ext cx="9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Util.java</a:t>
            </a:r>
            <a:endParaRPr lang="en-AU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ED6FA70-2697-957A-3924-B6FAA7209673}"/>
              </a:ext>
            </a:extLst>
          </p:cNvPr>
          <p:cNvSpPr/>
          <p:nvPr/>
        </p:nvSpPr>
        <p:spPr>
          <a:xfrm>
            <a:off x="4640572" y="3018753"/>
            <a:ext cx="919128" cy="220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545CD82-AC85-BD7F-BEDF-B628ACAEEC24}"/>
              </a:ext>
            </a:extLst>
          </p:cNvPr>
          <p:cNvSpPr/>
          <p:nvPr/>
        </p:nvSpPr>
        <p:spPr>
          <a:xfrm>
            <a:off x="5311887" y="3238886"/>
            <a:ext cx="2161279" cy="1796239"/>
          </a:xfrm>
          <a:custGeom>
            <a:avLst/>
            <a:gdLst>
              <a:gd name="connsiteX0" fmla="*/ 0 w 2062348"/>
              <a:gd name="connsiteY0" fmla="*/ 0 h 1698171"/>
              <a:gd name="connsiteX1" fmla="*/ 498764 w 2062348"/>
              <a:gd name="connsiteY1" fmla="*/ 910442 h 1698171"/>
              <a:gd name="connsiteX2" fmla="*/ 1104405 w 2062348"/>
              <a:gd name="connsiteY2" fmla="*/ 1215242 h 1698171"/>
              <a:gd name="connsiteX3" fmla="*/ 1880260 w 2062348"/>
              <a:gd name="connsiteY3" fmla="*/ 1151906 h 1698171"/>
              <a:gd name="connsiteX4" fmla="*/ 2062348 w 2062348"/>
              <a:gd name="connsiteY4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2348" h="1698171">
                <a:moveTo>
                  <a:pt x="0" y="0"/>
                </a:moveTo>
                <a:cubicBezTo>
                  <a:pt x="157348" y="353951"/>
                  <a:pt x="314696" y="707902"/>
                  <a:pt x="498764" y="910442"/>
                </a:cubicBezTo>
                <a:cubicBezTo>
                  <a:pt x="682832" y="1112982"/>
                  <a:pt x="874156" y="1174998"/>
                  <a:pt x="1104405" y="1215242"/>
                </a:cubicBezTo>
                <a:cubicBezTo>
                  <a:pt x="1334654" y="1255486"/>
                  <a:pt x="1720603" y="1071418"/>
                  <a:pt x="1880260" y="1151906"/>
                </a:cubicBezTo>
                <a:cubicBezTo>
                  <a:pt x="2039917" y="1232394"/>
                  <a:pt x="2051132" y="1465282"/>
                  <a:pt x="2062348" y="1698171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062348"/>
                      <a:gd name="connsiteY0" fmla="*/ 0 h 1698171"/>
                      <a:gd name="connsiteX1" fmla="*/ 498764 w 2062348"/>
                      <a:gd name="connsiteY1" fmla="*/ 910442 h 1698171"/>
                      <a:gd name="connsiteX2" fmla="*/ 1104405 w 2062348"/>
                      <a:gd name="connsiteY2" fmla="*/ 1215242 h 1698171"/>
                      <a:gd name="connsiteX3" fmla="*/ 1880260 w 2062348"/>
                      <a:gd name="connsiteY3" fmla="*/ 1151906 h 1698171"/>
                      <a:gd name="connsiteX4" fmla="*/ 2062348 w 2062348"/>
                      <a:gd name="connsiteY4" fmla="*/ 1698171 h 1698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2348" h="1698171" extrusionOk="0">
                        <a:moveTo>
                          <a:pt x="0" y="0"/>
                        </a:moveTo>
                        <a:cubicBezTo>
                          <a:pt x="164541" y="299843"/>
                          <a:pt x="357543" y="742417"/>
                          <a:pt x="498764" y="910442"/>
                        </a:cubicBezTo>
                        <a:cubicBezTo>
                          <a:pt x="656784" y="1103133"/>
                          <a:pt x="883137" y="1143508"/>
                          <a:pt x="1104405" y="1215242"/>
                        </a:cubicBezTo>
                        <a:cubicBezTo>
                          <a:pt x="1369445" y="1232490"/>
                          <a:pt x="1707796" y="1104051"/>
                          <a:pt x="1880260" y="1151906"/>
                        </a:cubicBezTo>
                        <a:cubicBezTo>
                          <a:pt x="2037562" y="1240129"/>
                          <a:pt x="2064336" y="1453668"/>
                          <a:pt x="2062348" y="16981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E37A1F7-6B72-4C3F-5D0E-F63813117F65}"/>
              </a:ext>
            </a:extLst>
          </p:cNvPr>
          <p:cNvSpPr/>
          <p:nvPr/>
        </p:nvSpPr>
        <p:spPr>
          <a:xfrm>
            <a:off x="3185843" y="3278018"/>
            <a:ext cx="1953507" cy="2687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EAC1A9A2-44B7-7098-B400-4AE545C90A5C}"/>
              </a:ext>
            </a:extLst>
          </p:cNvPr>
          <p:cNvSpPr/>
          <p:nvPr/>
        </p:nvSpPr>
        <p:spPr>
          <a:xfrm>
            <a:off x="4975390" y="3499262"/>
            <a:ext cx="300398" cy="1820883"/>
          </a:xfrm>
          <a:custGeom>
            <a:avLst/>
            <a:gdLst>
              <a:gd name="connsiteX0" fmla="*/ 27709 w 300398"/>
              <a:gd name="connsiteY0" fmla="*/ 0 h 1820883"/>
              <a:gd name="connsiteX1" fmla="*/ 221673 w 300398"/>
              <a:gd name="connsiteY1" fmla="*/ 443345 h 1820883"/>
              <a:gd name="connsiteX2" fmla="*/ 288967 w 300398"/>
              <a:gd name="connsiteY2" fmla="*/ 1235033 h 1820883"/>
              <a:gd name="connsiteX3" fmla="*/ 0 w 300398"/>
              <a:gd name="connsiteY3" fmla="*/ 1820883 h 18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398" h="1820883">
                <a:moveTo>
                  <a:pt x="27709" y="0"/>
                </a:moveTo>
                <a:cubicBezTo>
                  <a:pt x="102919" y="118753"/>
                  <a:pt x="178130" y="237506"/>
                  <a:pt x="221673" y="443345"/>
                </a:cubicBezTo>
                <a:cubicBezTo>
                  <a:pt x="265216" y="649184"/>
                  <a:pt x="325913" y="1005443"/>
                  <a:pt x="288967" y="1235033"/>
                </a:cubicBezTo>
                <a:cubicBezTo>
                  <a:pt x="252021" y="1464623"/>
                  <a:pt x="126010" y="1642753"/>
                  <a:pt x="0" y="1820883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062348"/>
                      <a:gd name="connsiteY0" fmla="*/ 0 h 1698171"/>
                      <a:gd name="connsiteX1" fmla="*/ 498764 w 2062348"/>
                      <a:gd name="connsiteY1" fmla="*/ 910442 h 1698171"/>
                      <a:gd name="connsiteX2" fmla="*/ 1104405 w 2062348"/>
                      <a:gd name="connsiteY2" fmla="*/ 1215242 h 1698171"/>
                      <a:gd name="connsiteX3" fmla="*/ 1880260 w 2062348"/>
                      <a:gd name="connsiteY3" fmla="*/ 1151906 h 1698171"/>
                      <a:gd name="connsiteX4" fmla="*/ 2062348 w 2062348"/>
                      <a:gd name="connsiteY4" fmla="*/ 1698171 h 1698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2348" h="1698171" extrusionOk="0">
                        <a:moveTo>
                          <a:pt x="0" y="0"/>
                        </a:moveTo>
                        <a:cubicBezTo>
                          <a:pt x="164541" y="299843"/>
                          <a:pt x="357543" y="742417"/>
                          <a:pt x="498764" y="910442"/>
                        </a:cubicBezTo>
                        <a:cubicBezTo>
                          <a:pt x="656784" y="1103133"/>
                          <a:pt x="883137" y="1143508"/>
                          <a:pt x="1104405" y="1215242"/>
                        </a:cubicBezTo>
                        <a:cubicBezTo>
                          <a:pt x="1369445" y="1232490"/>
                          <a:pt x="1707796" y="1104051"/>
                          <a:pt x="1880260" y="1151906"/>
                        </a:cubicBezTo>
                        <a:cubicBezTo>
                          <a:pt x="2037562" y="1240129"/>
                          <a:pt x="2064336" y="1453668"/>
                          <a:pt x="2062348" y="16981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2B01FAC-5A78-831D-CC1C-741B0411C582}"/>
              </a:ext>
            </a:extLst>
          </p:cNvPr>
          <p:cNvSpPr txBox="1"/>
          <p:nvPr/>
        </p:nvSpPr>
        <p:spPr>
          <a:xfrm>
            <a:off x="308326" y="4321414"/>
            <a:ext cx="3036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dirty="0">
                <a:solidFill>
                  <a:srgbClr val="212529"/>
                </a:solidFill>
                <a:effectLst/>
                <a:latin typeface="system-ui"/>
              </a:rPr>
              <a:t>Java_</a:t>
            </a:r>
            <a:r>
              <a:rPr lang="en-AU" sz="1400" b="0" i="1" dirty="0">
                <a:solidFill>
                  <a:srgbClr val="00B050"/>
                </a:solidFill>
                <a:effectLst/>
                <a:latin typeface="system-ui"/>
              </a:rPr>
              <a:t>&lt;namespace&gt;</a:t>
            </a:r>
            <a:r>
              <a:rPr lang="en-AU" sz="1400" b="0" i="1" dirty="0">
                <a:solidFill>
                  <a:srgbClr val="212529"/>
                </a:solidFill>
                <a:effectLst/>
                <a:latin typeface="system-ui"/>
              </a:rPr>
              <a:t>_</a:t>
            </a:r>
            <a:r>
              <a:rPr lang="en-AU" sz="1400" b="0" i="1" dirty="0">
                <a:solidFill>
                  <a:srgbClr val="0070C0"/>
                </a:solidFill>
                <a:effectLst/>
                <a:latin typeface="system-ui"/>
              </a:rPr>
              <a:t>&lt;class&gt;</a:t>
            </a:r>
            <a:r>
              <a:rPr lang="en-AU" sz="1400" b="0" i="1" dirty="0">
                <a:solidFill>
                  <a:srgbClr val="212529"/>
                </a:solidFill>
                <a:effectLst/>
                <a:latin typeface="system-ui"/>
              </a:rPr>
              <a:t>_</a:t>
            </a:r>
            <a:r>
              <a:rPr lang="en-AU" sz="1400" b="0" i="1" dirty="0">
                <a:solidFill>
                  <a:srgbClr val="FFC000"/>
                </a:solidFill>
                <a:effectLst/>
                <a:latin typeface="system-ui"/>
              </a:rPr>
              <a:t>&lt;method&gt;</a:t>
            </a:r>
            <a:endParaRPr lang="en-AU" sz="1400" i="1" dirty="0">
              <a:solidFill>
                <a:srgbClr val="FFC000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F0BAD86-0210-8B0C-4D2E-24071DAF99CF}"/>
              </a:ext>
            </a:extLst>
          </p:cNvPr>
          <p:cNvSpPr/>
          <p:nvPr/>
        </p:nvSpPr>
        <p:spPr>
          <a:xfrm>
            <a:off x="3430690" y="5280122"/>
            <a:ext cx="1803400" cy="2687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1029452-2893-EA2B-11BE-F2883C9DB9EA}"/>
              </a:ext>
            </a:extLst>
          </p:cNvPr>
          <p:cNvSpPr txBox="1"/>
          <p:nvPr/>
        </p:nvSpPr>
        <p:spPr>
          <a:xfrm>
            <a:off x="278939" y="4644233"/>
            <a:ext cx="3131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Java_</a:t>
            </a:r>
            <a:r>
              <a:rPr lang="pt-BR" sz="1400" b="1" dirty="0">
                <a:solidFill>
                  <a:srgbClr val="00B050"/>
                </a:solidFill>
              </a:rPr>
              <a:t>com_example_demo</a:t>
            </a:r>
            <a:r>
              <a:rPr lang="pt-BR" sz="1400" b="1" dirty="0"/>
              <a:t>_</a:t>
            </a:r>
            <a:r>
              <a:rPr lang="pt-BR" sz="1400" b="1" dirty="0">
                <a:solidFill>
                  <a:srgbClr val="0070C0"/>
                </a:solidFill>
              </a:rPr>
              <a:t>Util</a:t>
            </a:r>
            <a:r>
              <a:rPr lang="pt-BR" sz="1400" b="1" dirty="0"/>
              <a:t>_</a:t>
            </a:r>
            <a:r>
              <a:rPr lang="pt-BR" sz="1400" b="1" dirty="0">
                <a:solidFill>
                  <a:srgbClr val="FFC000"/>
                </a:solidFill>
              </a:rPr>
              <a:t>add</a:t>
            </a:r>
            <a:endParaRPr lang="en-AU" sz="1400" b="1" dirty="0">
              <a:solidFill>
                <a:srgbClr val="FFC000"/>
              </a:solidFill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A5F51E7B-5DF4-435D-7EAB-392AE6790CEE}"/>
              </a:ext>
            </a:extLst>
          </p:cNvPr>
          <p:cNvSpPr/>
          <p:nvPr/>
        </p:nvSpPr>
        <p:spPr>
          <a:xfrm>
            <a:off x="2735283" y="4952010"/>
            <a:ext cx="712520" cy="519045"/>
          </a:xfrm>
          <a:custGeom>
            <a:avLst/>
            <a:gdLst>
              <a:gd name="connsiteX0" fmla="*/ 712520 w 712520"/>
              <a:gd name="connsiteY0" fmla="*/ 478972 h 519045"/>
              <a:gd name="connsiteX1" fmla="*/ 209798 w 712520"/>
              <a:gd name="connsiteY1" fmla="*/ 471055 h 519045"/>
              <a:gd name="connsiteX2" fmla="*/ 0 w 712520"/>
              <a:gd name="connsiteY2" fmla="*/ 0 h 51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20" h="519045">
                <a:moveTo>
                  <a:pt x="712520" y="478972"/>
                </a:moveTo>
                <a:cubicBezTo>
                  <a:pt x="520535" y="514928"/>
                  <a:pt x="328551" y="550884"/>
                  <a:pt x="209798" y="471055"/>
                </a:cubicBezTo>
                <a:cubicBezTo>
                  <a:pt x="91045" y="391226"/>
                  <a:pt x="45522" y="195613"/>
                  <a:pt x="0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062348"/>
                      <a:gd name="connsiteY0" fmla="*/ 0 h 1698171"/>
                      <a:gd name="connsiteX1" fmla="*/ 498764 w 2062348"/>
                      <a:gd name="connsiteY1" fmla="*/ 910442 h 1698171"/>
                      <a:gd name="connsiteX2" fmla="*/ 1104405 w 2062348"/>
                      <a:gd name="connsiteY2" fmla="*/ 1215242 h 1698171"/>
                      <a:gd name="connsiteX3" fmla="*/ 1880260 w 2062348"/>
                      <a:gd name="connsiteY3" fmla="*/ 1151906 h 1698171"/>
                      <a:gd name="connsiteX4" fmla="*/ 2062348 w 2062348"/>
                      <a:gd name="connsiteY4" fmla="*/ 1698171 h 1698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2348" h="1698171" extrusionOk="0">
                        <a:moveTo>
                          <a:pt x="0" y="0"/>
                        </a:moveTo>
                        <a:cubicBezTo>
                          <a:pt x="164541" y="299843"/>
                          <a:pt x="357543" y="742417"/>
                          <a:pt x="498764" y="910442"/>
                        </a:cubicBezTo>
                        <a:cubicBezTo>
                          <a:pt x="656784" y="1103133"/>
                          <a:pt x="883137" y="1143508"/>
                          <a:pt x="1104405" y="1215242"/>
                        </a:cubicBezTo>
                        <a:cubicBezTo>
                          <a:pt x="1369445" y="1232490"/>
                          <a:pt x="1707796" y="1104051"/>
                          <a:pt x="1880260" y="1151906"/>
                        </a:cubicBezTo>
                        <a:cubicBezTo>
                          <a:pt x="2037562" y="1240129"/>
                          <a:pt x="2064336" y="1453668"/>
                          <a:pt x="2062348" y="16981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E1AE31-1E2A-6875-75F8-5E8B31CDB07E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8109710" y="3355527"/>
            <a:ext cx="1355369" cy="821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57CD8A-E740-D09A-F8AA-FEE5CEF76F41}"/>
              </a:ext>
            </a:extLst>
          </p:cNvPr>
          <p:cNvCxnSpPr>
            <a:cxnSpLocks/>
            <a:stCxn id="56" idx="3"/>
            <a:endCxn id="68" idx="1"/>
          </p:cNvCxnSpPr>
          <p:nvPr/>
        </p:nvCxnSpPr>
        <p:spPr>
          <a:xfrm flipV="1">
            <a:off x="7784101" y="4176636"/>
            <a:ext cx="1680978" cy="1512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A942B3C5-0F27-7D23-D367-C33319E2928C}"/>
              </a:ext>
            </a:extLst>
          </p:cNvPr>
          <p:cNvSpPr txBox="1"/>
          <p:nvPr/>
        </p:nvSpPr>
        <p:spPr>
          <a:xfrm>
            <a:off x="9941435" y="3991969"/>
            <a:ext cx="116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 err="1">
                <a:solidFill>
                  <a:srgbClr val="212529"/>
                </a:solidFill>
                <a:effectLst/>
                <a:latin typeface="system-ui"/>
              </a:rPr>
              <a:t>Demo.apk</a:t>
            </a:r>
            <a:endParaRPr lang="en-AU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4B0EE27-A0DB-7D0D-5883-A35AB33F0217}"/>
              </a:ext>
            </a:extLst>
          </p:cNvPr>
          <p:cNvSpPr txBox="1"/>
          <p:nvPr/>
        </p:nvSpPr>
        <p:spPr>
          <a:xfrm>
            <a:off x="319822" y="4135226"/>
            <a:ext cx="17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JNI function name rule: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C9DC13C-43F9-C426-86B1-FEE4DF04B27C}"/>
              </a:ext>
            </a:extLst>
          </p:cNvPr>
          <p:cNvSpPr txBox="1"/>
          <p:nvPr/>
        </p:nvSpPr>
        <p:spPr>
          <a:xfrm>
            <a:off x="8513395" y="3991969"/>
            <a:ext cx="7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EA73A4"/>
                </a:solidFill>
              </a:defRPr>
            </a:lvl1pPr>
          </a:lstStyle>
          <a:p>
            <a:r>
              <a:rPr lang="en-US" altLang="zh-CN" dirty="0"/>
              <a:t>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7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CF7B39-4491-427A-D8DB-8D416F0BB180}"/>
              </a:ext>
            </a:extLst>
          </p:cNvPr>
          <p:cNvSpPr txBox="1"/>
          <p:nvPr/>
        </p:nvSpPr>
        <p:spPr>
          <a:xfrm>
            <a:off x="719667" y="2442633"/>
            <a:ext cx="896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does an existing static analysis tool deal with external calls?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Without automatic specification generation: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Ignore external functions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Analyses with the bytecode (Only Java external functions)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Uses simple rules of thumb (such as “taint return value of call if one or more arguments are tainted”)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Hand-written specifications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A0E227B-3D4B-7D9A-80E1-32A6E77CE2D6}"/>
              </a:ext>
            </a:extLst>
          </p:cNvPr>
          <p:cNvCxnSpPr/>
          <p:nvPr/>
        </p:nvCxnSpPr>
        <p:spPr>
          <a:xfrm>
            <a:off x="4275667" y="3683000"/>
            <a:ext cx="9863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B83A68-A5F1-3F41-1698-A45755F99F9D}"/>
              </a:ext>
            </a:extLst>
          </p:cNvPr>
          <p:cNvSpPr txBox="1"/>
          <p:nvPr/>
        </p:nvSpPr>
        <p:spPr>
          <a:xfrm>
            <a:off x="5262033" y="34983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Unsound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C5657D-04A9-CD15-EDD2-1A02ABDF51CE}"/>
              </a:ext>
            </a:extLst>
          </p:cNvPr>
          <p:cNvCxnSpPr>
            <a:cxnSpLocks/>
          </p:cNvCxnSpPr>
          <p:nvPr/>
        </p:nvCxnSpPr>
        <p:spPr>
          <a:xfrm>
            <a:off x="7272867" y="4096398"/>
            <a:ext cx="6845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1BFB95-17CA-9467-E883-BF888E74A23E}"/>
              </a:ext>
            </a:extLst>
          </p:cNvPr>
          <p:cNvSpPr txBox="1"/>
          <p:nvPr/>
        </p:nvSpPr>
        <p:spPr>
          <a:xfrm>
            <a:off x="7957451" y="3889183"/>
            <a:ext cx="365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Time-consuming / No native code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076F5A-C0D9-021A-BE51-2D5ABB061555}"/>
              </a:ext>
            </a:extLst>
          </p:cNvPr>
          <p:cNvCxnSpPr/>
          <p:nvPr/>
        </p:nvCxnSpPr>
        <p:spPr>
          <a:xfrm>
            <a:off x="4059767" y="4923895"/>
            <a:ext cx="9863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9F68A1-6DED-456C-7767-4C7675F0088E}"/>
              </a:ext>
            </a:extLst>
          </p:cNvPr>
          <p:cNvSpPr txBox="1"/>
          <p:nvPr/>
        </p:nvSpPr>
        <p:spPr>
          <a:xfrm>
            <a:off x="5046133" y="4739229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Imprecise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014A4F-9299-0230-3FDC-B4C1E9940B3A}"/>
              </a:ext>
            </a:extLst>
          </p:cNvPr>
          <p:cNvCxnSpPr/>
          <p:nvPr/>
        </p:nvCxnSpPr>
        <p:spPr>
          <a:xfrm>
            <a:off x="4470401" y="5356549"/>
            <a:ext cx="9863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28661A3-1139-1BFC-F439-D6548D0DE842}"/>
              </a:ext>
            </a:extLst>
          </p:cNvPr>
          <p:cNvSpPr txBox="1"/>
          <p:nvPr/>
        </p:nvSpPr>
        <p:spPr>
          <a:xfrm>
            <a:off x="5456767" y="517188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Time-consuming / hard to maintain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CF7B39-4491-427A-D8DB-8D416F0BB180}"/>
              </a:ext>
            </a:extLst>
          </p:cNvPr>
          <p:cNvSpPr txBox="1"/>
          <p:nvPr/>
        </p:nvSpPr>
        <p:spPr>
          <a:xfrm>
            <a:off x="719667" y="2442633"/>
            <a:ext cx="89662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does an existing static analysis tool deal with external calls?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Automatic specification generation: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Single language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Cannot cover all the frequently-used external functions in Android apps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771E20-A18E-AFDB-3F7C-B779DE1EAD43}"/>
              </a:ext>
            </a:extLst>
          </p:cNvPr>
          <p:cNvCxnSpPr/>
          <p:nvPr/>
        </p:nvCxnSpPr>
        <p:spPr>
          <a:xfrm>
            <a:off x="4275667" y="3683000"/>
            <a:ext cx="9863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3F15D3E-90D3-56B6-FB87-6503AAB9BD8B}"/>
              </a:ext>
            </a:extLst>
          </p:cNvPr>
          <p:cNvSpPr txBox="1"/>
          <p:nvPr/>
        </p:nvSpPr>
        <p:spPr>
          <a:xfrm>
            <a:off x="5262033" y="349833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Without cross-language calls (such as JNI)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9E118F-84EB-9B9C-782B-FE88BF7D94AD}"/>
              </a:ext>
            </a:extLst>
          </p:cNvPr>
          <p:cNvSpPr txBox="1"/>
          <p:nvPr/>
        </p:nvSpPr>
        <p:spPr>
          <a:xfrm>
            <a:off x="1985433" y="4459301"/>
            <a:ext cx="588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Haven’t </a:t>
            </a:r>
            <a:r>
              <a:rPr lang="en-US" altLang="zh-CN" dirty="0" err="1">
                <a:solidFill>
                  <a:srgbClr val="C00000"/>
                </a:solidFill>
              </a:rPr>
              <a:t>analysed</a:t>
            </a:r>
            <a:r>
              <a:rPr lang="en-US" altLang="zh-CN" dirty="0">
                <a:solidFill>
                  <a:srgbClr val="C00000"/>
                </a:solidFill>
              </a:rPr>
              <a:t> enough Android apps in the real world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6AFB380-B187-50F3-880D-DBF5D7FC5D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4066" y="4292600"/>
            <a:ext cx="397934" cy="304799"/>
          </a:xfrm>
          <a:prstGeom prst="bentConnector3">
            <a:avLst>
              <a:gd name="adj1" fmla="val 1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302D7-414A-3F1F-75BB-4D7DBF64564D}"/>
              </a:ext>
            </a:extLst>
          </p:cNvPr>
          <p:cNvSpPr txBox="1"/>
          <p:nvPr/>
        </p:nvSpPr>
        <p:spPr>
          <a:xfrm>
            <a:off x="694267" y="2514600"/>
            <a:ext cx="902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Analyse the </a:t>
            </a:r>
            <a:r>
              <a:rPr lang="en-AU" dirty="0">
                <a:solidFill>
                  <a:srgbClr val="C00000"/>
                </a:solidFill>
              </a:rPr>
              <a:t>frequently-used external functions</a:t>
            </a:r>
            <a:r>
              <a:rPr lang="en-AU" dirty="0"/>
              <a:t> in Android apps and discover </a:t>
            </a:r>
            <a:r>
              <a:rPr lang="en-AU" dirty="0">
                <a:solidFill>
                  <a:srgbClr val="C00000"/>
                </a:solidFill>
              </a:rPr>
              <a:t>their patterns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Propose a novel method to </a:t>
            </a:r>
            <a:r>
              <a:rPr lang="en-AU" dirty="0">
                <a:solidFill>
                  <a:srgbClr val="C00000"/>
                </a:solidFill>
              </a:rPr>
              <a:t>generate specifications in cross-language apps used for taint analysis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Build a </a:t>
            </a:r>
            <a:r>
              <a:rPr lang="en-AU" dirty="0">
                <a:solidFill>
                  <a:srgbClr val="C00000"/>
                </a:solidFill>
              </a:rPr>
              <a:t>specification library </a:t>
            </a:r>
            <a:r>
              <a:rPr lang="en-AU" dirty="0"/>
              <a:t>for frequently-used Android external functions</a:t>
            </a:r>
          </a:p>
        </p:txBody>
      </p:sp>
    </p:spTree>
    <p:extLst>
      <p:ext uri="{BB962C8B-B14F-4D97-AF65-F5344CB8AC3E}">
        <p14:creationId xmlns:p14="http://schemas.microsoft.com/office/powerpoint/2010/main" val="39471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9784-738E-BB2C-4AE2-7D5854E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Methods: Preliminary study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302D7-414A-3F1F-75BB-4D7DBF64564D}"/>
              </a:ext>
            </a:extLst>
          </p:cNvPr>
          <p:cNvSpPr txBox="1"/>
          <p:nvPr/>
        </p:nvSpPr>
        <p:spPr>
          <a:xfrm>
            <a:off x="694267" y="2514600"/>
            <a:ext cx="902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RQs: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How many </a:t>
            </a:r>
            <a:r>
              <a:rPr lang="en-AU" b="1" dirty="0">
                <a:solidFill>
                  <a:srgbClr val="C00000"/>
                </a:solidFill>
              </a:rPr>
              <a:t>frequently-used external functions </a:t>
            </a:r>
            <a:r>
              <a:rPr lang="en-AU" dirty="0"/>
              <a:t>are in apps? (Both binary and Java functions) Are there some </a:t>
            </a:r>
            <a:r>
              <a:rPr lang="en-AU" b="1" dirty="0">
                <a:solidFill>
                  <a:srgbClr val="C00000"/>
                </a:solidFill>
              </a:rPr>
              <a:t>patterns</a:t>
            </a:r>
            <a:r>
              <a:rPr lang="en-AU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Do the existing specification generation methods </a:t>
            </a:r>
            <a:r>
              <a:rPr lang="en-AU" dirty="0">
                <a:solidFill>
                  <a:srgbClr val="C00000"/>
                </a:solidFill>
              </a:rPr>
              <a:t>can be used for cross-language function calls and are they </a:t>
            </a:r>
            <a:r>
              <a:rPr lang="en-AU" b="1" dirty="0">
                <a:solidFill>
                  <a:srgbClr val="C00000"/>
                </a:solidFill>
              </a:rPr>
              <a:t>effective</a:t>
            </a:r>
            <a:r>
              <a:rPr lang="en-AU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Do the current specifications used in static analysis tools can </a:t>
            </a:r>
            <a:r>
              <a:rPr lang="en-AU" b="1" dirty="0">
                <a:solidFill>
                  <a:srgbClr val="C00000"/>
                </a:solidFill>
              </a:rPr>
              <a:t>cover</a:t>
            </a:r>
            <a:r>
              <a:rPr lang="en-AU" dirty="0">
                <a:solidFill>
                  <a:srgbClr val="C00000"/>
                </a:solidFill>
              </a:rPr>
              <a:t> the frequently-used external functions </a:t>
            </a:r>
            <a:r>
              <a:rPr lang="en-AU" dirty="0"/>
              <a:t>used by apps?</a:t>
            </a:r>
          </a:p>
        </p:txBody>
      </p:sp>
    </p:spTree>
    <p:extLst>
      <p:ext uri="{BB962C8B-B14F-4D97-AF65-F5344CB8AC3E}">
        <p14:creationId xmlns:p14="http://schemas.microsoft.com/office/powerpoint/2010/main" val="177900365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Madri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726</Words>
  <Application>Microsoft Office PowerPoint</Application>
  <PresentationFormat>宽屏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System Font Regular</vt:lpstr>
      <vt:lpstr>system-ui</vt:lpstr>
      <vt:lpstr>Microsoft YaHei</vt:lpstr>
      <vt:lpstr>Abadi Extra Light</vt:lpstr>
      <vt:lpstr>Arial</vt:lpstr>
      <vt:lpstr>Roboto</vt:lpstr>
      <vt:lpstr>Segoe UI</vt:lpstr>
      <vt:lpstr>Wingdings</vt:lpstr>
      <vt:lpstr>MadridVTI</vt:lpstr>
      <vt:lpstr>Android Cross-language Analysis Based on Caller-Sensitive  Specification</vt:lpstr>
      <vt:lpstr>Contents</vt:lpstr>
      <vt:lpstr>Background: A cross-language app in Android Ecosystem</vt:lpstr>
      <vt:lpstr>PowerPoint 演示文稿</vt:lpstr>
      <vt:lpstr>PowerPoint 演示文稿</vt:lpstr>
      <vt:lpstr>Motivation</vt:lpstr>
      <vt:lpstr>Motivation</vt:lpstr>
      <vt:lpstr>Aims</vt:lpstr>
      <vt:lpstr>Methods: Preliminary study</vt:lpstr>
      <vt:lpstr>Methods: Preliminary study</vt:lpstr>
      <vt:lpstr>Methods: Generate specifications</vt:lpstr>
      <vt:lpstr>Methods: Generate specifications</vt:lpstr>
      <vt:lpstr>Methods: Generate specifications</vt:lpstr>
      <vt:lpstr>Methods: Generate specifications</vt:lpstr>
      <vt:lpstr>Methods: Generate specifications</vt:lpstr>
      <vt:lpstr>Methods: Build a specification library</vt:lpstr>
      <vt:lpstr>Evaluation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Cross-language Analysis Based on Caller-Sensitive  Specification</dc:title>
  <dc:creator>Gao Yuhao</dc:creator>
  <cp:lastModifiedBy>Gao Yuhao</cp:lastModifiedBy>
  <cp:revision>1</cp:revision>
  <dcterms:created xsi:type="dcterms:W3CDTF">2022-11-04T00:05:07Z</dcterms:created>
  <dcterms:modified xsi:type="dcterms:W3CDTF">2022-11-10T03:30:28Z</dcterms:modified>
</cp:coreProperties>
</file>