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60" r:id="rId5"/>
    <p:sldId id="263" r:id="rId6"/>
    <p:sldId id="259" r:id="rId7"/>
    <p:sldId id="267" r:id="rId8"/>
    <p:sldId id="265" r:id="rId9"/>
    <p:sldId id="268" r:id="rId10"/>
  </p:sldIdLst>
  <p:sldSz cx="12192000" cy="6858000"/>
  <p:notesSz cx="6858000" cy="1047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E0A06-D8C7-E993-E8EE-4E4B0BEEC802}" v="2183" dt="2019-09-08T13:37:03.649"/>
    <p1510:client id="{230BADCB-457D-2483-3EE1-303043C354AF}" v="353" dt="2019-10-08T00:00:15.500"/>
    <p1510:client id="{2B6F7DF2-1475-4D56-C2CB-3DDA52607760}" v="49" dt="2019-11-07T05:32:42.248"/>
    <p1510:client id="{2C21ECE9-4090-2646-6E74-1C54056E1091}" v="30" dt="2019-08-13T01:52:36.729"/>
    <p1510:client id="{2D5C23F6-0D40-D127-E668-F061F513329A}" v="97" dt="2019-09-08T13:42:56.371"/>
    <p1510:client id="{459C1E52-58B7-E5D1-64A1-6CDF27BD3E3A}" v="1" dt="2019-08-12T15:21:11.200"/>
    <p1510:client id="{4CA120BC-6996-A7D4-6ECC-18E0F0B0BFFA}" v="515" dt="2019-10-14T15:04:26.875"/>
    <p1510:client id="{527F1A61-07E2-F8C3-ED00-0979CD2BDF26}" v="142" dt="2019-09-10T02:22:40.491"/>
    <p1510:client id="{53C55050-36A8-527F-85DC-9C2FA31F8A2B}" v="4" dt="2019-09-08T13:44:17.253"/>
    <p1510:client id="{836F90E1-6C05-F112-4129-75E49150CE30}" v="1337" dt="2019-11-05T02:56:09.048"/>
    <p1510:client id="{908A0AFB-F62D-E64A-0BE0-2EFE6BC34959}" v="33" dt="2019-09-27T05:29:21.850"/>
    <p1510:client id="{92E5DBE2-272E-DA73-881E-4F03FCBF67AD}" v="1207" dt="2019-09-26T12:39:36.069"/>
    <p1510:client id="{9743C440-5A79-DC54-FA3B-11104CF355AB}" v="1407" dt="2019-10-07T13:45:52.257"/>
    <p1510:client id="{A84F6183-67F6-7641-A668-89CED444857C}" v="109" dt="2019-10-28T23:17:17.038"/>
    <p1510:client id="{B32D53C9-7399-0D56-0819-6FFD29CCD988}" v="10" dt="2019-08-19T17:42:14.128"/>
    <p1510:client id="{C4F74D14-FE84-9824-BB08-D8EF7FD20D5C}" v="2" dt="2019-09-26T14:19:47.064"/>
    <p1510:client id="{CCF8721F-F15F-8A83-4DDB-E1CCFD60C427}" v="268" dt="2019-10-08T00:32:18.897"/>
    <p1510:client id="{D5C66F1C-A6B9-00DB-7AFC-3C74246197AA}" v="3481" dt="2019-11-07T05:26:49.799"/>
    <p1510:client id="{E5BB1444-443A-8BEB-E163-C1B5D486B27E}" v="1010" dt="2019-10-28T23:46:12.727"/>
    <p1510:client id="{ED73059A-06F5-79F4-EFEC-DC2B75566BA3}" v="37" dt="2019-10-22T02:57:40.085"/>
    <p1510:client id="{F3402820-38E9-2F7D-86D6-2FBF0436A725}" v="23" dt="2019-09-27T00:19:57.025"/>
    <p1510:client id="{F38B862E-3CF9-D777-B0A5-65A6D1300187}" v="937" dt="2019-09-09T09:43:04.402"/>
    <p1510:client id="{F9D0EFA0-E419-247D-4EA8-A7656D86D3BA}" v="205" dt="2019-09-26T13:16:42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906" y="-7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Myat Win" userId="S::13365818@student.uts.edu.au::1f176ea8-7581-4a78-9a28-6c390cb5ec23" providerId="AD" clId="Web-{D5C66F1C-A6B9-00DB-7AFC-3C74246197AA}"/>
    <pc:docChg chg="addSld delSld modSld sldOrd">
      <pc:chgData name="Hsu Myat Win" userId="S::13365818@student.uts.edu.au::1f176ea8-7581-4a78-9a28-6c390cb5ec23" providerId="AD" clId="Web-{D5C66F1C-A6B9-00DB-7AFC-3C74246197AA}" dt="2019-11-07T05:26:49.799" v="3473" actId="20577"/>
      <pc:docMkLst>
        <pc:docMk/>
      </pc:docMkLst>
      <pc:sldChg chg="modSp">
        <pc:chgData name="Hsu Myat Win" userId="S::13365818@student.uts.edu.au::1f176ea8-7581-4a78-9a28-6c390cb5ec23" providerId="AD" clId="Web-{D5C66F1C-A6B9-00DB-7AFC-3C74246197AA}" dt="2019-11-06T22:45:50.875" v="15" actId="20577"/>
        <pc:sldMkLst>
          <pc:docMk/>
          <pc:sldMk cId="109857222" sldId="256"/>
        </pc:sldMkLst>
        <pc:spChg chg="mod">
          <ac:chgData name="Hsu Myat Win" userId="S::13365818@student.uts.edu.au::1f176ea8-7581-4a78-9a28-6c390cb5ec23" providerId="AD" clId="Web-{D5C66F1C-A6B9-00DB-7AFC-3C74246197AA}" dt="2019-11-06T22:45:50.875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Hsu Myat Win" userId="S::13365818@student.uts.edu.au::1f176ea8-7581-4a78-9a28-6c390cb5ec23" providerId="AD" clId="Web-{D5C66F1C-A6B9-00DB-7AFC-3C74246197AA}" dt="2019-11-06T22:45:33.187" v="0"/>
        <pc:sldMkLst>
          <pc:docMk/>
          <pc:sldMk cId="2260305302" sldId="257"/>
        </pc:sldMkLst>
      </pc:sldChg>
      <pc:sldChg chg="modSp del ord">
        <pc:chgData name="Hsu Myat Win" userId="S::13365818@student.uts.edu.au::1f176ea8-7581-4a78-9a28-6c390cb5ec23" providerId="AD" clId="Web-{D5C66F1C-A6B9-00DB-7AFC-3C74246197AA}" dt="2019-11-07T05:19:24.434" v="3290"/>
        <pc:sldMkLst>
          <pc:docMk/>
          <pc:sldMk cId="937141607" sldId="258"/>
        </pc:sldMkLst>
        <pc:spChg chg="mod">
          <ac:chgData name="Hsu Myat Win" userId="S::13365818@student.uts.edu.au::1f176ea8-7581-4a78-9a28-6c390cb5ec23" providerId="AD" clId="Web-{D5C66F1C-A6B9-00DB-7AFC-3C74246197AA}" dt="2019-11-07T00:18:00.748" v="1745" actId="20577"/>
          <ac:spMkLst>
            <pc:docMk/>
            <pc:sldMk cId="937141607" sldId="258"/>
            <ac:spMk id="2" creationId="{1C61F263-072B-4515-B8AE-F9797A692FE3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5:15:04.340" v="3006" actId="20577"/>
          <ac:spMkLst>
            <pc:docMk/>
            <pc:sldMk cId="937141607" sldId="258"/>
            <ac:spMk id="6" creationId="{D41E154A-760C-274C-86ED-3DBBEF70A3D8}"/>
          </ac:spMkLst>
        </pc:spChg>
      </pc:sldChg>
      <pc:sldChg chg="addSp delSp modSp modNotes">
        <pc:chgData name="Hsu Myat Win" userId="S::13365818@student.uts.edu.au::1f176ea8-7581-4a78-9a28-6c390cb5ec23" providerId="AD" clId="Web-{D5C66F1C-A6B9-00DB-7AFC-3C74246197AA}" dt="2019-11-07T01:47:49.623" v="2705"/>
        <pc:sldMkLst>
          <pc:docMk/>
          <pc:sldMk cId="2879295589" sldId="259"/>
        </pc:sldMkLst>
        <pc:spChg chg="mod">
          <ac:chgData name="Hsu Myat Win" userId="S::13365818@student.uts.edu.au::1f176ea8-7581-4a78-9a28-6c390cb5ec23" providerId="AD" clId="Web-{D5C66F1C-A6B9-00DB-7AFC-3C74246197AA}" dt="2019-11-07T00:20:15.421" v="1794" actId="20577"/>
          <ac:spMkLst>
            <pc:docMk/>
            <pc:sldMk cId="2879295589" sldId="259"/>
            <ac:spMk id="2" creationId="{1C61F263-072B-4515-B8AE-F9797A692FE3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0:19:52.514" v="1777" actId="20577"/>
          <ac:spMkLst>
            <pc:docMk/>
            <pc:sldMk cId="2879295589" sldId="259"/>
            <ac:spMk id="6" creationId="{D41E154A-760C-274C-86ED-3DBBEF70A3D8}"/>
          </ac:spMkLst>
        </pc:spChg>
        <pc:picChg chg="add del mod">
          <ac:chgData name="Hsu Myat Win" userId="S::13365818@student.uts.edu.au::1f176ea8-7581-4a78-9a28-6c390cb5ec23" providerId="AD" clId="Web-{D5C66F1C-A6B9-00DB-7AFC-3C74246197AA}" dt="2019-11-07T00:25:37.750" v="1805"/>
          <ac:picMkLst>
            <pc:docMk/>
            <pc:sldMk cId="2879295589" sldId="259"/>
            <ac:picMk id="3" creationId="{FC7F4644-66D3-4721-A361-24E728075EDA}"/>
          </ac:picMkLst>
        </pc:picChg>
        <pc:picChg chg="add mod">
          <ac:chgData name="Hsu Myat Win" userId="S::13365818@student.uts.edu.au::1f176ea8-7581-4a78-9a28-6c390cb5ec23" providerId="AD" clId="Web-{D5C66F1C-A6B9-00DB-7AFC-3C74246197AA}" dt="2019-11-07T00:27:37.360" v="1812" actId="1076"/>
          <ac:picMkLst>
            <pc:docMk/>
            <pc:sldMk cId="2879295589" sldId="259"/>
            <ac:picMk id="7" creationId="{87F15DDF-9378-45FF-A4E0-E6F30A7FF90A}"/>
          </ac:picMkLst>
        </pc:picChg>
      </pc:sldChg>
      <pc:sldChg chg="addSp delSp modSp ord">
        <pc:chgData name="Hsu Myat Win" userId="S::13365818@student.uts.edu.au::1f176ea8-7581-4a78-9a28-6c390cb5ec23" providerId="AD" clId="Web-{D5C66F1C-A6B9-00DB-7AFC-3C74246197AA}" dt="2019-11-07T01:27:08.958" v="2547" actId="20577"/>
        <pc:sldMkLst>
          <pc:docMk/>
          <pc:sldMk cId="3269120891" sldId="260"/>
        </pc:sldMkLst>
        <pc:spChg chg="mod">
          <ac:chgData name="Hsu Myat Win" userId="S::13365818@student.uts.edu.au::1f176ea8-7581-4a78-9a28-6c390cb5ec23" providerId="AD" clId="Web-{D5C66F1C-A6B9-00DB-7AFC-3C74246197AA}" dt="2019-11-07T01:27:08.958" v="2547" actId="20577"/>
          <ac:spMkLst>
            <pc:docMk/>
            <pc:sldMk cId="3269120891" sldId="260"/>
            <ac:spMk id="2" creationId="{05F82A85-1C8E-4EE5-BB65-D1CB9340EA71}"/>
          </ac:spMkLst>
        </pc:spChg>
        <pc:spChg chg="add del mod">
          <ac:chgData name="Hsu Myat Win" userId="S::13365818@student.uts.edu.au::1f176ea8-7581-4a78-9a28-6c390cb5ec23" providerId="AD" clId="Web-{D5C66F1C-A6B9-00DB-7AFC-3C74246197AA}" dt="2019-11-07T00:16:12.842" v="1677"/>
          <ac:spMkLst>
            <pc:docMk/>
            <pc:sldMk cId="3269120891" sldId="260"/>
            <ac:spMk id="5" creationId="{B5395E10-47CA-437A-8749-D7D0B8B9770F}"/>
          </ac:spMkLst>
        </pc:spChg>
        <pc:spChg chg="add del mod">
          <ac:chgData name="Hsu Myat Win" userId="S::13365818@student.uts.edu.au::1f176ea8-7581-4a78-9a28-6c390cb5ec23" providerId="AD" clId="Web-{D5C66F1C-A6B9-00DB-7AFC-3C74246197AA}" dt="2019-11-06T22:56:47.299" v="562"/>
          <ac:spMkLst>
            <pc:docMk/>
            <pc:sldMk cId="3269120891" sldId="260"/>
            <ac:spMk id="6" creationId="{D6B9F601-67E1-4AE7-9E87-802BD79FB682}"/>
          </ac:spMkLst>
        </pc:spChg>
        <pc:spChg chg="add mod">
          <ac:chgData name="Hsu Myat Win" userId="S::13365818@student.uts.edu.au::1f176ea8-7581-4a78-9a28-6c390cb5ec23" providerId="AD" clId="Web-{D5C66F1C-A6B9-00DB-7AFC-3C74246197AA}" dt="2019-11-06T23:07:21.238" v="891" actId="20577"/>
          <ac:spMkLst>
            <pc:docMk/>
            <pc:sldMk cId="3269120891" sldId="260"/>
            <ac:spMk id="9" creationId="{7495420D-D98C-4A98-A7B9-C841B54012B4}"/>
          </ac:spMkLst>
        </pc:spChg>
        <pc:picChg chg="del">
          <ac:chgData name="Hsu Myat Win" userId="S::13365818@student.uts.edu.au::1f176ea8-7581-4a78-9a28-6c390cb5ec23" providerId="AD" clId="Web-{D5C66F1C-A6B9-00DB-7AFC-3C74246197AA}" dt="2019-11-06T22:55:53.314" v="553"/>
          <ac:picMkLst>
            <pc:docMk/>
            <pc:sldMk cId="3269120891" sldId="260"/>
            <ac:picMk id="5" creationId="{346F4DB8-6FEF-4310-9197-608F36D2769F}"/>
          </ac:picMkLst>
        </pc:picChg>
        <pc:picChg chg="add mod ord">
          <ac:chgData name="Hsu Myat Win" userId="S::13365818@student.uts.edu.au::1f176ea8-7581-4a78-9a28-6c390cb5ec23" providerId="AD" clId="Web-{D5C66F1C-A6B9-00DB-7AFC-3C74246197AA}" dt="2019-11-07T00:16:12.842" v="1677"/>
          <ac:picMkLst>
            <pc:docMk/>
            <pc:sldMk cId="3269120891" sldId="260"/>
            <ac:picMk id="6" creationId="{FAFB337B-8C40-473E-A973-6DA2CD0FD7CF}"/>
          </ac:picMkLst>
        </pc:picChg>
        <pc:picChg chg="add del mod ord">
          <ac:chgData name="Hsu Myat Win" userId="S::13365818@student.uts.edu.au::1f176ea8-7581-4a78-9a28-6c390cb5ec23" providerId="AD" clId="Web-{D5C66F1C-A6B9-00DB-7AFC-3C74246197AA}" dt="2019-11-07T00:16:11.545" v="1676"/>
          <ac:picMkLst>
            <pc:docMk/>
            <pc:sldMk cId="3269120891" sldId="260"/>
            <ac:picMk id="7" creationId="{9F0945EF-3EBE-4598-9F4C-C93F7B661134}"/>
          </ac:picMkLst>
        </pc:picChg>
      </pc:sldChg>
      <pc:sldChg chg="modSp new">
        <pc:chgData name="Hsu Myat Win" userId="S::13365818@student.uts.edu.au::1f176ea8-7581-4a78-9a28-6c390cb5ec23" providerId="AD" clId="Web-{D5C66F1C-A6B9-00DB-7AFC-3C74246197AA}" dt="2019-11-07T05:25:13.783" v="3426" actId="20577"/>
        <pc:sldMkLst>
          <pc:docMk/>
          <pc:sldMk cId="994308405" sldId="261"/>
        </pc:sldMkLst>
        <pc:spChg chg="mod">
          <ac:chgData name="Hsu Myat Win" userId="S::13365818@student.uts.edu.au::1f176ea8-7581-4a78-9a28-6c390cb5ec23" providerId="AD" clId="Web-{D5C66F1C-A6B9-00DB-7AFC-3C74246197AA}" dt="2019-11-06T22:46:52.281" v="31" actId="20577"/>
          <ac:spMkLst>
            <pc:docMk/>
            <pc:sldMk cId="994308405" sldId="261"/>
            <ac:spMk id="2" creationId="{DE40D482-2F16-46ED-A7DC-D8CD412E0BBF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5:25:13.783" v="3426" actId="20577"/>
          <ac:spMkLst>
            <pc:docMk/>
            <pc:sldMk cId="994308405" sldId="261"/>
            <ac:spMk id="3" creationId="{A41BA484-7C92-4756-819F-C7C5C3F9C86B}"/>
          </ac:spMkLst>
        </pc:spChg>
      </pc:sldChg>
      <pc:sldChg chg="modSp new">
        <pc:chgData name="Hsu Myat Win" userId="S::13365818@student.uts.edu.au::1f176ea8-7581-4a78-9a28-6c390cb5ec23" providerId="AD" clId="Web-{D5C66F1C-A6B9-00DB-7AFC-3C74246197AA}" dt="2019-11-07T05:24:59.814" v="3420" actId="20577"/>
        <pc:sldMkLst>
          <pc:docMk/>
          <pc:sldMk cId="2051867638" sldId="262"/>
        </pc:sldMkLst>
        <pc:spChg chg="mod">
          <ac:chgData name="Hsu Myat Win" userId="S::13365818@student.uts.edu.au::1f176ea8-7581-4a78-9a28-6c390cb5ec23" providerId="AD" clId="Web-{D5C66F1C-A6B9-00DB-7AFC-3C74246197AA}" dt="2019-11-07T05:24:59.814" v="3420" actId="20577"/>
          <ac:spMkLst>
            <pc:docMk/>
            <pc:sldMk cId="2051867638" sldId="262"/>
            <ac:spMk id="2" creationId="{2902F96A-6D02-4A85-A257-E4B65CF9C777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0:30:30.439" v="1944"/>
          <ac:spMkLst>
            <pc:docMk/>
            <pc:sldMk cId="2051867638" sldId="262"/>
            <ac:spMk id="3" creationId="{26DD4772-C641-46D4-9020-1B01E3AF48AA}"/>
          </ac:spMkLst>
        </pc:spChg>
      </pc:sldChg>
      <pc:sldChg chg="addSp modSp new">
        <pc:chgData name="Hsu Myat Win" userId="S::13365818@student.uts.edu.au::1f176ea8-7581-4a78-9a28-6c390cb5ec23" providerId="AD" clId="Web-{D5C66F1C-A6B9-00DB-7AFC-3C74246197AA}" dt="2019-11-07T05:25:20.095" v="3439" actId="20577"/>
        <pc:sldMkLst>
          <pc:docMk/>
          <pc:sldMk cId="1442752540" sldId="263"/>
        </pc:sldMkLst>
        <pc:spChg chg="mod">
          <ac:chgData name="Hsu Myat Win" userId="S::13365818@student.uts.edu.au::1f176ea8-7581-4a78-9a28-6c390cb5ec23" providerId="AD" clId="Web-{D5C66F1C-A6B9-00DB-7AFC-3C74246197AA}" dt="2019-11-07T05:25:20.095" v="3439" actId="20577"/>
          <ac:spMkLst>
            <pc:docMk/>
            <pc:sldMk cId="1442752540" sldId="263"/>
            <ac:spMk id="2" creationId="{9304AC3F-216C-4D6F-B6EE-7FB28BF1C1EF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0:34:01.643" v="1997" actId="1076"/>
          <ac:spMkLst>
            <pc:docMk/>
            <pc:sldMk cId="1442752540" sldId="263"/>
            <ac:spMk id="3" creationId="{D60A9F03-8271-4324-8EDB-F6F08B02E986}"/>
          </ac:spMkLst>
        </pc:spChg>
        <pc:spChg chg="add mod">
          <ac:chgData name="Hsu Myat Win" userId="S::13365818@student.uts.edu.au::1f176ea8-7581-4a78-9a28-6c390cb5ec23" providerId="AD" clId="Web-{D5C66F1C-A6B9-00DB-7AFC-3C74246197AA}" dt="2019-11-07T00:34:13.408" v="2001" actId="14100"/>
          <ac:spMkLst>
            <pc:docMk/>
            <pc:sldMk cId="1442752540" sldId="263"/>
            <ac:spMk id="5" creationId="{862D75A3-09B1-487E-A64A-FAA1866C04E7}"/>
          </ac:spMkLst>
        </pc:spChg>
        <pc:spChg chg="add mod">
          <ac:chgData name="Hsu Myat Win" userId="S::13365818@student.uts.edu.au::1f176ea8-7581-4a78-9a28-6c390cb5ec23" providerId="AD" clId="Web-{D5C66F1C-A6B9-00DB-7AFC-3C74246197AA}" dt="2019-11-07T00:34:08.643" v="1999" actId="1076"/>
          <ac:spMkLst>
            <pc:docMk/>
            <pc:sldMk cId="1442752540" sldId="263"/>
            <ac:spMk id="6" creationId="{E9E68E47-C9FC-4409-8814-4E57AF17C6F0}"/>
          </ac:spMkLst>
        </pc:spChg>
      </pc:sldChg>
      <pc:sldChg chg="modSp new del">
        <pc:chgData name="Hsu Myat Win" userId="S::13365818@student.uts.edu.au::1f176ea8-7581-4a78-9a28-6c390cb5ec23" providerId="AD" clId="Web-{D5C66F1C-A6B9-00DB-7AFC-3C74246197AA}" dt="2019-11-07T01:25:10.536" v="2481"/>
        <pc:sldMkLst>
          <pc:docMk/>
          <pc:sldMk cId="2114102290" sldId="264"/>
        </pc:sldMkLst>
        <pc:spChg chg="mod">
          <ac:chgData name="Hsu Myat Win" userId="S::13365818@student.uts.edu.au::1f176ea8-7581-4a78-9a28-6c390cb5ec23" providerId="AD" clId="Web-{D5C66F1C-A6B9-00DB-7AFC-3C74246197AA}" dt="2019-11-07T00:17:11.873" v="1726" actId="20577"/>
          <ac:spMkLst>
            <pc:docMk/>
            <pc:sldMk cId="2114102290" sldId="264"/>
            <ac:spMk id="2" creationId="{EA93C171-604A-495D-B32E-1070E904F771}"/>
          </ac:spMkLst>
        </pc:spChg>
      </pc:sldChg>
      <pc:sldChg chg="modSp new">
        <pc:chgData name="Hsu Myat Win" userId="S::13365818@student.uts.edu.au::1f176ea8-7581-4a78-9a28-6c390cb5ec23" providerId="AD" clId="Web-{D5C66F1C-A6B9-00DB-7AFC-3C74246197AA}" dt="2019-11-07T01:24:53.770" v="2478" actId="20577"/>
        <pc:sldMkLst>
          <pc:docMk/>
          <pc:sldMk cId="3152895201" sldId="265"/>
        </pc:sldMkLst>
        <pc:spChg chg="mod">
          <ac:chgData name="Hsu Myat Win" userId="S::13365818@student.uts.edu.au::1f176ea8-7581-4a78-9a28-6c390cb5ec23" providerId="AD" clId="Web-{D5C66F1C-A6B9-00DB-7AFC-3C74246197AA}" dt="2019-11-07T01:24:53.770" v="2478" actId="20577"/>
          <ac:spMkLst>
            <pc:docMk/>
            <pc:sldMk cId="3152895201" sldId="265"/>
            <ac:spMk id="2" creationId="{B9D2F100-2E16-4C68-B3EA-D4A7BE8965BB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0:38:38.597" v="2101" actId="20577"/>
          <ac:spMkLst>
            <pc:docMk/>
            <pc:sldMk cId="3152895201" sldId="265"/>
            <ac:spMk id="3" creationId="{5CE21371-BDC4-4F9C-BD12-759FF326EAF5}"/>
          </ac:spMkLst>
        </pc:spChg>
      </pc:sldChg>
      <pc:sldChg chg="modSp new del">
        <pc:chgData name="Hsu Myat Win" userId="S::13365818@student.uts.edu.au::1f176ea8-7581-4a78-9a28-6c390cb5ec23" providerId="AD" clId="Web-{D5C66F1C-A6B9-00DB-7AFC-3C74246197AA}" dt="2019-11-07T01:28:17.225" v="2596"/>
        <pc:sldMkLst>
          <pc:docMk/>
          <pc:sldMk cId="1511261514" sldId="266"/>
        </pc:sldMkLst>
        <pc:spChg chg="mod">
          <ac:chgData name="Hsu Myat Win" userId="S::13365818@student.uts.edu.au::1f176ea8-7581-4a78-9a28-6c390cb5ec23" providerId="AD" clId="Web-{D5C66F1C-A6B9-00DB-7AFC-3C74246197AA}" dt="2019-11-07T01:24:21.770" v="2450" actId="20577"/>
          <ac:spMkLst>
            <pc:docMk/>
            <pc:sldMk cId="1511261514" sldId="266"/>
            <ac:spMk id="2" creationId="{FDEE9B58-DF11-4FF9-85F7-D19FDE4926DF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1:27:54.428" v="2591" actId="20577"/>
          <ac:spMkLst>
            <pc:docMk/>
            <pc:sldMk cId="1511261514" sldId="266"/>
            <ac:spMk id="3" creationId="{68BB86FD-431E-43C5-BE61-671EF2F43EA6}"/>
          </ac:spMkLst>
        </pc:spChg>
      </pc:sldChg>
      <pc:sldChg chg="new del">
        <pc:chgData name="Hsu Myat Win" userId="S::13365818@student.uts.edu.au::1f176ea8-7581-4a78-9a28-6c390cb5ec23" providerId="AD" clId="Web-{D5C66F1C-A6B9-00DB-7AFC-3C74246197AA}" dt="2019-11-07T00:38:55.722" v="2105"/>
        <pc:sldMkLst>
          <pc:docMk/>
          <pc:sldMk cId="2417959439" sldId="266"/>
        </pc:sldMkLst>
      </pc:sldChg>
      <pc:sldChg chg="addSp delSp modSp add ord replId modNotes">
        <pc:chgData name="Hsu Myat Win" userId="S::13365818@student.uts.edu.au::1f176ea8-7581-4a78-9a28-6c390cb5ec23" providerId="AD" clId="Web-{D5C66F1C-A6B9-00DB-7AFC-3C74246197AA}" dt="2019-11-07T05:26:15.533" v="3466" actId="20577"/>
        <pc:sldMkLst>
          <pc:docMk/>
          <pc:sldMk cId="1116426994" sldId="267"/>
        </pc:sldMkLst>
        <pc:spChg chg="mod">
          <ac:chgData name="Hsu Myat Win" userId="S::13365818@student.uts.edu.au::1f176ea8-7581-4a78-9a28-6c390cb5ec23" providerId="AD" clId="Web-{D5C66F1C-A6B9-00DB-7AFC-3C74246197AA}" dt="2019-11-07T01:44:39.028" v="2686" actId="20577"/>
          <ac:spMkLst>
            <pc:docMk/>
            <pc:sldMk cId="1116426994" sldId="267"/>
            <ac:spMk id="2" creationId="{9304AC3F-216C-4D6F-B6EE-7FB28BF1C1EF}"/>
          </ac:spMkLst>
        </pc:spChg>
        <pc:spChg chg="add mod">
          <ac:chgData name="Hsu Myat Win" userId="S::13365818@student.uts.edu.au::1f176ea8-7581-4a78-9a28-6c390cb5ec23" providerId="AD" clId="Web-{D5C66F1C-A6B9-00DB-7AFC-3C74246197AA}" dt="2019-11-07T05:26:15.533" v="3466" actId="20577"/>
          <ac:spMkLst>
            <pc:docMk/>
            <pc:sldMk cId="1116426994" sldId="267"/>
            <ac:spMk id="3" creationId="{CF45C0B6-86E8-4250-871D-1BA82BD14527}"/>
          </ac:spMkLst>
        </pc:spChg>
        <pc:spChg chg="del">
          <ac:chgData name="Hsu Myat Win" userId="S::13365818@student.uts.edu.au::1f176ea8-7581-4a78-9a28-6c390cb5ec23" providerId="AD" clId="Web-{D5C66F1C-A6B9-00DB-7AFC-3C74246197AA}" dt="2019-11-07T01:44:03.653" v="2654"/>
          <ac:spMkLst>
            <pc:docMk/>
            <pc:sldMk cId="1116426994" sldId="267"/>
            <ac:spMk id="3" creationId="{D60A9F03-8271-4324-8EDB-F6F08B02E986}"/>
          </ac:spMkLst>
        </pc:spChg>
        <pc:spChg chg="del">
          <ac:chgData name="Hsu Myat Win" userId="S::13365818@student.uts.edu.au::1f176ea8-7581-4a78-9a28-6c390cb5ec23" providerId="AD" clId="Web-{D5C66F1C-A6B9-00DB-7AFC-3C74246197AA}" dt="2019-11-07T01:44:01.075" v="2653"/>
          <ac:spMkLst>
            <pc:docMk/>
            <pc:sldMk cId="1116426994" sldId="267"/>
            <ac:spMk id="5" creationId="{862D75A3-09B1-487E-A64A-FAA1866C04E7}"/>
          </ac:spMkLst>
        </pc:spChg>
        <pc:spChg chg="del">
          <ac:chgData name="Hsu Myat Win" userId="S::13365818@student.uts.edu.au::1f176ea8-7581-4a78-9a28-6c390cb5ec23" providerId="AD" clId="Web-{D5C66F1C-A6B9-00DB-7AFC-3C74246197AA}" dt="2019-11-07T01:44:06.371" v="2655"/>
          <ac:spMkLst>
            <pc:docMk/>
            <pc:sldMk cId="1116426994" sldId="267"/>
            <ac:spMk id="6" creationId="{E9E68E47-C9FC-4409-8814-4E57AF17C6F0}"/>
          </ac:spMkLst>
        </pc:spChg>
        <pc:spChg chg="add mod">
          <ac:chgData name="Hsu Myat Win" userId="S::13365818@student.uts.edu.au::1f176ea8-7581-4a78-9a28-6c390cb5ec23" providerId="AD" clId="Web-{D5C66F1C-A6B9-00DB-7AFC-3C74246197AA}" dt="2019-11-07T05:14:40.863" v="2966" actId="20577"/>
          <ac:spMkLst>
            <pc:docMk/>
            <pc:sldMk cId="1116426994" sldId="267"/>
            <ac:spMk id="8" creationId="{BAA045D9-722C-43E6-B848-E7D757309B05}"/>
          </ac:spMkLst>
        </pc:spChg>
      </pc:sldChg>
      <pc:sldChg chg="new del">
        <pc:chgData name="Hsu Myat Win" userId="S::13365818@student.uts.edu.au::1f176ea8-7581-4a78-9a28-6c390cb5ec23" providerId="AD" clId="Web-{D5C66F1C-A6B9-00DB-7AFC-3C74246197AA}" dt="2019-11-07T01:24:31.254" v="2454"/>
        <pc:sldMkLst>
          <pc:docMk/>
          <pc:sldMk cId="2821564526" sldId="267"/>
        </pc:sldMkLst>
      </pc:sldChg>
      <pc:sldChg chg="modSp new">
        <pc:chgData name="Hsu Myat Win" userId="S::13365818@student.uts.edu.au::1f176ea8-7581-4a78-9a28-6c390cb5ec23" providerId="AD" clId="Web-{D5C66F1C-A6B9-00DB-7AFC-3C74246197AA}" dt="2019-11-07T05:26:48.111" v="3471" actId="20577"/>
        <pc:sldMkLst>
          <pc:docMk/>
          <pc:sldMk cId="22744261" sldId="268"/>
        </pc:sldMkLst>
        <pc:spChg chg="mod">
          <ac:chgData name="Hsu Myat Win" userId="S::13365818@student.uts.edu.au::1f176ea8-7581-4a78-9a28-6c390cb5ec23" providerId="AD" clId="Web-{D5C66F1C-A6B9-00DB-7AFC-3C74246197AA}" dt="2019-11-07T05:19:59.219" v="3308" actId="20577"/>
          <ac:spMkLst>
            <pc:docMk/>
            <pc:sldMk cId="22744261" sldId="268"/>
            <ac:spMk id="2" creationId="{61ADD730-51F9-4F6A-A5EB-EF465B9C0D25}"/>
          </ac:spMkLst>
        </pc:spChg>
        <pc:spChg chg="mod">
          <ac:chgData name="Hsu Myat Win" userId="S::13365818@student.uts.edu.au::1f176ea8-7581-4a78-9a28-6c390cb5ec23" providerId="AD" clId="Web-{D5C66F1C-A6B9-00DB-7AFC-3C74246197AA}" dt="2019-11-07T05:26:48.111" v="3471" actId="20577"/>
          <ac:spMkLst>
            <pc:docMk/>
            <pc:sldMk cId="22744261" sldId="268"/>
            <ac:spMk id="3" creationId="{37C22F21-0930-4DBB-B9EE-0219992C24E7}"/>
          </ac:spMkLst>
        </pc:spChg>
      </pc:sldChg>
    </pc:docChg>
  </pc:docChgLst>
  <pc:docChgLst>
    <pc:chgData name="Hsu Myat Win" userId="S::13365818@student.uts.edu.au::1f176ea8-7581-4a78-9a28-6c390cb5ec23" providerId="AD" clId="Web-{2B6F7DF2-1475-4D56-C2CB-3DDA52607760}"/>
    <pc:docChg chg="modSld">
      <pc:chgData name="Hsu Myat Win" userId="S::13365818@student.uts.edu.au::1f176ea8-7581-4a78-9a28-6c390cb5ec23" providerId="AD" clId="Web-{2B6F7DF2-1475-4D56-C2CB-3DDA52607760}" dt="2019-11-07T05:32:42.248" v="48" actId="20577"/>
      <pc:docMkLst>
        <pc:docMk/>
      </pc:docMkLst>
      <pc:sldChg chg="modSp">
        <pc:chgData name="Hsu Myat Win" userId="S::13365818@student.uts.edu.au::1f176ea8-7581-4a78-9a28-6c390cb5ec23" providerId="AD" clId="Web-{2B6F7DF2-1475-4D56-C2CB-3DDA52607760}" dt="2019-11-07T05:32:42.248" v="47" actId="20577"/>
        <pc:sldMkLst>
          <pc:docMk/>
          <pc:sldMk cId="1116426994" sldId="267"/>
        </pc:sldMkLst>
        <pc:spChg chg="mod">
          <ac:chgData name="Hsu Myat Win" userId="S::13365818@student.uts.edu.au::1f176ea8-7581-4a78-9a28-6c390cb5ec23" providerId="AD" clId="Web-{2B6F7DF2-1475-4D56-C2CB-3DDA52607760}" dt="2019-11-07T05:32:42.248" v="47" actId="20577"/>
          <ac:spMkLst>
            <pc:docMk/>
            <pc:sldMk cId="1116426994" sldId="267"/>
            <ac:spMk id="3" creationId="{CF45C0B6-86E8-4250-871D-1BA82BD145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C770-32CB-43D8-A1F7-64063EA532B5}" type="datetimeFigureOut">
              <a:rPr lang="en-US"/>
              <a:pPr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14058-2B3A-40BB-8CC2-F51960FA0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2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LiveData is an observable data holder class. Unlike a regular observable, LiveData is lifecycle-aware, meaning it respects the lifecycle of other app components, such as activities, fragments, or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487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AndroidSlicer might show above two methods. But, might not extract </a:t>
            </a:r>
            <a:r>
              <a:rPr lang="en-US"/>
              <a:t>mCurrentActivity related dependencies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253233ZZZgetCurrentDiaryUri:de.rampro.activitydiary.model.DetailViewModel:$r1 = $r0.&lt;de.rampro.activitydiary.model.DetailViewModel: android.arch.lifecycle.MutableLiveData mDiaryEntryId&gt;</a:t>
            </a:r>
          </a:p>
          <a:p>
            <a:r>
              <a:rPr lang="en-US"/>
              <a:t>-1ZZZgetCurrentDiaryUri:de.rampro.activitydiary.model.DetailViewModel:$r0 := @this: de.rampro.activitydiary.model.DetailViewModel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*****</a:t>
            </a:r>
            <a:endParaRPr lang="en-US" dirty="0">
              <a:cs typeface="Calibri"/>
            </a:endParaRPr>
          </a:p>
          <a:p>
            <a:r>
              <a:rPr lang="en-US"/>
              <a:t>A unit that assigns to a variable from one of {@parameter, @this, caughtexception}.</a:t>
            </a:r>
          </a:p>
          <a:p>
            <a:r>
              <a:rPr lang="en-US">
                <a:cs typeface="Calibri"/>
              </a:rPr>
              <a:t>*****</a:t>
            </a:r>
            <a:endParaRPr lang="en-US" dirty="0">
              <a:cs typeface="Calibri"/>
            </a:endParaRPr>
          </a:p>
          <a:p>
            <a:r>
              <a:rPr lang="en-US"/>
              <a:t>747314ZZZ createRowEquals:android.support.constraint.solver.ArrayRow:virtualinvoke $r3.&lt;android.support.constraint.solver.ArrayLinkedVariables: void put(android.support.constraint.solver.SolverVariable,float)&gt;($r1, 1.0F)</a:t>
            </a:r>
          </a:p>
          <a:p>
            <a:r>
              <a:rPr lang="en-US"/>
              <a:t>-1ZZZ createRowEquals:android.support.constraint.solver.ArrayRow:$r1 := @parameter1: android.support.constraint.solver.SolverVariable</a:t>
            </a:r>
          </a:p>
          <a:p>
            <a:r>
              <a:rPr lang="en-US"/>
              <a:t>-1ZZZ createRowEquals:android.support.constraint.solver.ArrayRow:$r3 = $r0.&lt;android.support.constraint.solver.ArrayRow: android.support.constraint.solver.ArrayLinkedVariables variables&gt;</a:t>
            </a:r>
          </a:p>
          <a:p>
            <a:r>
              <a:rPr lang="en-US"/>
              <a:t>-1ZZZ createRowEquals:android.support.constraint.solver.ArrayRow:$r0 := @this: android.support.constraint.solver.ArrayRow</a:t>
            </a:r>
          </a:p>
          <a:p>
            <a:r>
              <a:rPr lang="en-US">
                <a:cs typeface="Calibri"/>
              </a:rPr>
              <a:t>****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4058-2B3A-40BB-8CC2-F51960FA017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318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5A85-E2F7-4CD4-BAEF-FA3CAD1E5ADD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B695-F692-4683-A7CB-3424C5F00584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2B1-8AC3-4822-8329-D0F59BDBB629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548D-DCB2-433F-A664-AC3C5E530C30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6F96-2D58-4719-843D-CC6AD2F0C225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A3-79EA-4BEA-9BE1-29E2C2140989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B4EA-1543-4C1B-945B-71103F28059C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54C7-52EA-4D4E-BFE3-1C5E3A58BC9E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C21-398B-4B79-93CE-DDF0C4CCC899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7476-744C-4DBA-8532-81C077369C57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BC8C-FF45-44ED-B96A-8D680B38774C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5C94-511B-4F51-B946-2C78AD67BC44}" type="datetime3">
              <a:rPr lang="en-US" smtClean="0"/>
              <a:pPr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/>
                <a:cs typeface="Calibri Light"/>
              </a:rPr>
              <a:t>Fault Localization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1894" y="3602038"/>
            <a:ext cx="2326106" cy="452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Hsu Myat Win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E43A74-2A34-415D-BC9E-0EC7D373CC12}"/>
              </a:ext>
            </a:extLst>
          </p:cNvPr>
          <p:cNvSpPr txBox="1"/>
          <p:nvPr/>
        </p:nvSpPr>
        <p:spPr>
          <a:xfrm>
            <a:off x="8922085" y="3868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0D482-2F16-46ED-A7DC-D8CD412E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1BA484-7C92-4756-819F-C7C5C3F9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>
                <a:cs typeface="Calibri"/>
              </a:rPr>
              <a:t>AndroidSlicer</a:t>
            </a:r>
            <a:r>
              <a:rPr lang="en-US">
                <a:cs typeface="Calibri"/>
              </a:rPr>
              <a:t> - </a:t>
            </a:r>
            <a:r>
              <a:rPr lang="en-US" i="1" u="sng">
                <a:cs typeface="Calibri"/>
              </a:rPr>
              <a:t>Recap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What is </a:t>
            </a:r>
            <a:r>
              <a:rPr lang="en-US">
                <a:ea typeface="+mn-lt"/>
                <a:cs typeface="+mn-lt"/>
              </a:rPr>
              <a:t>AndroidSlicer?</a:t>
            </a:r>
          </a:p>
          <a:p>
            <a:pPr lvl="1" indent="0"/>
            <a:r>
              <a:rPr lang="en-US">
                <a:ea typeface="+mn-lt"/>
                <a:cs typeface="+mn-lt"/>
              </a:rPr>
              <a:t>Sample</a:t>
            </a:r>
            <a:endParaRPr lang="en-US" dirty="0"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Issues related to Intercomponent communication (ICC)</a:t>
            </a:r>
          </a:p>
          <a:p>
            <a:pPr lvl="1" indent="-285750"/>
            <a:r>
              <a:rPr lang="en-US">
                <a:cs typeface="Calibri"/>
              </a:rPr>
              <a:t>Example of ICC issue</a:t>
            </a:r>
            <a:endParaRPr lang="en-US" dirty="0">
              <a:cs typeface="Calibri"/>
            </a:endParaRPr>
          </a:p>
          <a:p>
            <a:pPr marL="400050" lvl="1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How ICC issues </a:t>
            </a:r>
            <a:r>
              <a:rPr lang="en-US" b="1" i="1">
                <a:cs typeface="Calibri"/>
              </a:rPr>
              <a:t>might </a:t>
            </a:r>
            <a:r>
              <a:rPr lang="en-US">
                <a:cs typeface="Calibri"/>
              </a:rPr>
              <a:t>be missed by exisiting AndroidSlicer and adb log?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How can we enhance AndroidSlicer?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01B595-1D12-415F-82F9-D3CB6C11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430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2F96A-6D02-4A85-A257-E4B65CF9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AndroidSlicer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D4772-C641-46D4-9020-1B01E3AF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Backward dynamic slicing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u="sng" dirty="0">
                <a:ea typeface="+mn-lt"/>
                <a:cs typeface="+mn-lt"/>
              </a:rPr>
              <a:t>Input </a:t>
            </a:r>
            <a:r>
              <a:rPr lang="en-US" dirty="0">
                <a:ea typeface="+mn-lt"/>
                <a:cs typeface="+mn-lt"/>
              </a:rPr>
              <a:t>: slicing criterion (t, s, value)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T = time stamp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 = instruction instance  (Program line) 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V = </a:t>
            </a:r>
            <a:r>
              <a:rPr lang="en-US" sz="2800" b="1" dirty="0">
                <a:solidFill>
                  <a:srgbClr val="7030A0"/>
                </a:solidFill>
                <a:ea typeface="+mn-lt"/>
                <a:cs typeface="+mn-lt"/>
              </a:rPr>
              <a:t>value</a:t>
            </a:r>
            <a:r>
              <a:rPr lang="en-US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in specific program line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u="sng">
                <a:ea typeface="+mn-lt"/>
                <a:cs typeface="+mn-lt"/>
              </a:rPr>
              <a:t>Process </a:t>
            </a:r>
            <a:r>
              <a:rPr lang="en-US">
                <a:ea typeface="+mn-lt"/>
                <a:cs typeface="+mn-lt"/>
              </a:rPr>
              <a:t>: Slicing based on above input and generate the related block</a:t>
            </a:r>
            <a:endParaRPr lang="en-US" dirty="0">
              <a:ea typeface="+mn-lt"/>
              <a:cs typeface="+mn-lt"/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u="sng">
                <a:ea typeface="+mn-lt"/>
                <a:cs typeface="+mn-lt"/>
              </a:rPr>
              <a:t>Output </a:t>
            </a:r>
            <a:r>
              <a:rPr lang="en-US">
                <a:ea typeface="+mn-lt"/>
                <a:cs typeface="+mn-lt"/>
              </a:rPr>
              <a:t>: the related block (logging) contains executed program lines </a:t>
            </a:r>
            <a:r>
              <a:rPr lang="en-US" dirty="0">
                <a:ea typeface="+mn-lt"/>
                <a:cs typeface="+mn-lt"/>
              </a:rPr>
              <a:t>that have a direct or indirect effect on 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value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B9DD39-3660-442D-9A6E-5738CBEF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18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82A85-1C8E-4EE5-BB65-D1CB9340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AndroidSlicer - Architecture</a:t>
            </a:r>
            <a:endParaRPr lang="en-US" sz="180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02E747-43D8-4197-8643-1978EB6E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95420D-D98C-4A98-A7B9-C841B54012B4}"/>
              </a:ext>
            </a:extLst>
          </p:cNvPr>
          <p:cNvSpPr txBox="1"/>
          <p:nvPr/>
        </p:nvSpPr>
        <p:spPr>
          <a:xfrm>
            <a:off x="7663543" y="1894114"/>
            <a:ext cx="4117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endParaRPr lang="en-US">
              <a:cs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2280" y="1571622"/>
            <a:ext cx="6923723" cy="473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91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4AC3F-216C-4D6F-B6EE-7FB28BF1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AndroidSlicer – 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A9F03-8271-4324-8EDB-F6F08B02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879" y="1934482"/>
            <a:ext cx="5167993" cy="435133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endParaRPr lang="en-US" b="1" u="sng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public class DayTimeCondition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{ </a:t>
            </a:r>
          </a:p>
          <a:p>
            <a:r>
              <a:rPr lang="en-US">
                <a:ea typeface="+mn-lt"/>
                <a:cs typeface="+mn-lt"/>
              </a:rPr>
              <a:t>protected</a:t>
            </a:r>
            <a:r>
              <a:rPr lang="en-US" dirty="0">
                <a:ea typeface="+mn-lt"/>
                <a:cs typeface="+mn-lt"/>
              </a:rPr>
              <a:t> void doEvaluation() {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>
                <a:ea typeface="+mn-lt"/>
                <a:cs typeface="+mn-lt"/>
              </a:rPr>
              <a:t>....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>
                <a:ea typeface="+mn-lt"/>
                <a:cs typeface="+mn-lt"/>
              </a:rPr>
              <a:t>for (DiaryActivity a:list) {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>
                <a:ea typeface="+mn-lt"/>
                <a:cs typeface="+mn-lt"/>
              </a:rPr>
              <a:t>float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mean </a:t>
            </a:r>
            <a:r>
              <a:rPr lang="en-US">
                <a:ea typeface="+mn-lt"/>
                <a:cs typeface="+mn-lt"/>
              </a:rPr>
              <a:t>= DAY / 2.0f;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>
                <a:ea typeface="+mn-lt"/>
                <a:cs typeface="+mn-lt"/>
              </a:rPr>
              <a:t>float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var </a:t>
            </a:r>
            <a:r>
              <a:rPr lang="en-US">
                <a:ea typeface="+mn-lt"/>
                <a:cs typeface="+mn-lt"/>
              </a:rPr>
              <a:t>= 30*60*30*60;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>
                <a:ea typeface="+mn-lt"/>
                <a:cs typeface="+mn-lt"/>
              </a:rPr>
              <a:t>...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>
                <a:ea typeface="+mn-lt"/>
                <a:cs typeface="+mn-lt"/>
              </a:rPr>
              <a:t>double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ld </a:t>
            </a:r>
            <a:r>
              <a:rPr lang="en-US">
                <a:ea typeface="+mn-lt"/>
                <a:cs typeface="+mn-lt"/>
              </a:rPr>
              <a:t>= DAY / 180 / Math.sqrt(2 * Math.PI *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var</a:t>
            </a:r>
            <a:r>
              <a:rPr lang="en-US">
                <a:ea typeface="+mn-lt"/>
                <a:cs typeface="+mn-lt"/>
              </a:rPr>
              <a:t>); // Math.sqrt(2 * Math.PI);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sz="2700">
                <a:highlight>
                  <a:srgbClr val="00FFFF"/>
                </a:highlight>
                <a:ea typeface="+mn-lt"/>
                <a:cs typeface="+mn-lt"/>
              </a:rPr>
              <a:t>ld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ld </a:t>
            </a:r>
            <a:r>
              <a:rPr lang="en-US">
                <a:ea typeface="+mn-lt"/>
                <a:cs typeface="+mn-lt"/>
              </a:rPr>
              <a:t>* Math.exp(-((now -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mean</a:t>
            </a:r>
            <a:r>
              <a:rPr lang="en-US">
                <a:ea typeface="+mn-lt"/>
                <a:cs typeface="+mn-lt"/>
              </a:rPr>
              <a:t>) * (now -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mean</a:t>
            </a:r>
            <a:r>
              <a:rPr lang="en-US">
                <a:ea typeface="+mn-lt"/>
                <a:cs typeface="+mn-lt"/>
              </a:rPr>
              <a:t>) / (2 * 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var</a:t>
            </a:r>
            <a:r>
              <a:rPr lang="en-US">
                <a:ea typeface="+mn-lt"/>
                <a:cs typeface="+mn-lt"/>
              </a:rPr>
              <a:t>)));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 sz="2700">
                <a:highlight>
                  <a:srgbClr val="00FFFF"/>
                </a:highlight>
                <a:ea typeface="+mn-lt"/>
                <a:cs typeface="+mn-lt"/>
              </a:rPr>
              <a:t>ld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sz="2700">
                <a:highlight>
                  <a:srgbClr val="00FFFF"/>
                </a:highlight>
                <a:ea typeface="+mn-lt"/>
                <a:cs typeface="+mn-lt"/>
              </a:rPr>
              <a:t>ld</a:t>
            </a:r>
            <a:r>
              <a:rPr lang="en-US">
                <a:ea typeface="+mn-lt"/>
                <a:cs typeface="+mn-lt"/>
              </a:rPr>
              <a:t> * weight;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Likelihood l = new Likelihood(</a:t>
            </a: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a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,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 ld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);</a:t>
            </a:r>
          </a:p>
          <a:p>
            <a:r>
              <a:rPr lang="en-US" dirty="0">
                <a:ea typeface="+mn-lt"/>
                <a:cs typeface="+mn-lt"/>
              </a:rPr>
              <a:t>               </a:t>
            </a:r>
            <a:r>
              <a:rPr lang="en-US">
                <a:ea typeface="+mn-lt"/>
                <a:cs typeface="+mn-lt"/>
              </a:rPr>
              <a:t>...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 </a:t>
            </a:r>
            <a:r>
              <a:rPr lang="en-US">
                <a:ea typeface="+mn-lt"/>
                <a:cs typeface="+mn-lt"/>
              </a:rPr>
              <a:t>...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29A7B7-232F-4C8A-9A8E-01D8243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2D75A3-09B1-487E-A64A-FAA1866C04E7}"/>
              </a:ext>
            </a:extLst>
          </p:cNvPr>
          <p:cNvSpPr txBox="1"/>
          <p:nvPr/>
        </p:nvSpPr>
        <p:spPr>
          <a:xfrm>
            <a:off x="166007" y="1540328"/>
            <a:ext cx="53421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Ø"/>
            </a:pPr>
            <a:r>
              <a:rPr lang="en-US" b="1" u="sng"/>
              <a:t>Input </a:t>
            </a:r>
            <a:r>
              <a:rPr lang="en-US"/>
              <a:t>: 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§"/>
            </a:pPr>
            <a:r>
              <a:rPr lang="en-US"/>
              <a:t>T : logging time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§"/>
            </a:pPr>
            <a:r>
              <a:rPr lang="en-US"/>
              <a:t>S : "Likelihood l = new Likelihood(a, ld);"</a:t>
            </a:r>
            <a:endParaRPr lang="en-US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§"/>
            </a:pPr>
            <a:r>
              <a:rPr lang="en-US"/>
              <a:t>Value : </a:t>
            </a:r>
            <a:r>
              <a:rPr lang="en-US">
                <a:highlight>
                  <a:srgbClr val="FFFF00"/>
                </a:highlight>
              </a:rPr>
              <a:t>Likelihood l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E68E47-C9FC-4409-8814-4E57AF17C6F0}"/>
              </a:ext>
            </a:extLst>
          </p:cNvPr>
          <p:cNvSpPr txBox="1"/>
          <p:nvPr/>
        </p:nvSpPr>
        <p:spPr>
          <a:xfrm>
            <a:off x="6622597" y="153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b="1" u="sng"/>
              <a:t>Output </a:t>
            </a:r>
            <a:r>
              <a:rPr lang="en-US"/>
              <a:t>: </a:t>
            </a:r>
          </a:p>
        </p:txBody>
      </p:sp>
    </p:spTree>
    <p:extLst>
      <p:ext uri="{BB962C8B-B14F-4D97-AF65-F5344CB8AC3E}">
        <p14:creationId xmlns="" xmlns:p14="http://schemas.microsoft.com/office/powerpoint/2010/main" val="14427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1F263-072B-4515-B8AE-F9797A69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 Light"/>
              </a:rPr>
              <a:t>ICC issues : Example found in ActivityDiary 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1E154A-760C-274C-86ED-3DBBEF70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930" y="1578610"/>
            <a:ext cx="8140700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929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4AC3F-216C-4D6F-B6EE-7FB28BF1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ICC issues </a:t>
            </a:r>
            <a:r>
              <a:rPr lang="en-US" b="1" i="1">
                <a:cs typeface="Calibri Light"/>
              </a:rPr>
              <a:t>might </a:t>
            </a:r>
            <a:r>
              <a:rPr lang="en-US">
                <a:cs typeface="Calibri Light"/>
              </a:rPr>
              <a:t>be missed by AndroidSlicer?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29A7B7-232F-4C8A-9A8E-01D8243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AA045D9-722C-43E6-B848-E7D75730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127" y="1852839"/>
            <a:ext cx="4936673" cy="4324124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b="1">
                <a:latin typeface="Consolas"/>
                <a:ea typeface="+mn-lt"/>
                <a:cs typeface="+mn-lt"/>
              </a:rPr>
              <a:t>public class </a:t>
            </a:r>
            <a:r>
              <a:rPr lang="en-US">
                <a:latin typeface="Consolas"/>
                <a:ea typeface="+mn-lt"/>
                <a:cs typeface="+mn-lt"/>
              </a:rPr>
              <a:t>DetailViewModel </a:t>
            </a:r>
            <a:r>
              <a:rPr lang="en-US" b="1">
                <a:latin typeface="Consolas"/>
                <a:ea typeface="+mn-lt"/>
                <a:cs typeface="+mn-lt"/>
              </a:rPr>
              <a:t>extends </a:t>
            </a:r>
            <a:r>
              <a:rPr lang="en-US">
                <a:latin typeface="Consolas"/>
                <a:ea typeface="+mn-lt"/>
                <a:cs typeface="+mn-lt"/>
              </a:rPr>
              <a:t>ViewModel {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public MutableLiveData&lt;Long&gt;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mDiaryEntryId</a:t>
            </a:r>
            <a:r>
              <a:rPr lang="en-US">
                <a:ea typeface="+mn-lt"/>
                <a:cs typeface="+mn-lt"/>
              </a:rPr>
              <a:t>; 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public Uri getCurrentDiaryUri(){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if(mCurrentActivity.getValue() == null){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>
                <a:ea typeface="+mn-lt"/>
                <a:cs typeface="+mn-lt"/>
              </a:rPr>
              <a:t>return null;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} else 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>
                <a:ea typeface="+mn-lt"/>
                <a:cs typeface="+mn-lt"/>
              </a:rPr>
              <a:t>return Uri.withAppendedPath(ActivityDiaryContract.Diary.CONTENT_URI,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         </a:t>
            </a:r>
            <a:r>
              <a:rPr lang="en-US">
                <a:ea typeface="+mn-lt"/>
                <a:cs typeface="+mn-lt"/>
              </a:rPr>
              <a:t>Long.toString(</a:t>
            </a:r>
            <a:r>
              <a:rPr lang="en-US" sz="2700" b="1">
                <a:solidFill>
                  <a:srgbClr val="FF0000"/>
                </a:solidFill>
                <a:ea typeface="+mn-lt"/>
                <a:cs typeface="+mn-lt"/>
              </a:rPr>
              <a:t>mDiaryEntryId</a:t>
            </a:r>
            <a:r>
              <a:rPr lang="en-US">
                <a:ea typeface="+mn-lt"/>
                <a:cs typeface="+mn-lt"/>
              </a:rPr>
              <a:t>.getValue()));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>
                <a:ea typeface="+mn-lt"/>
                <a:cs typeface="+mn-lt"/>
              </a:rPr>
              <a:t>public void setCurrentDiaryUri(Uri currentDiaryUri) {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mDiaryUri = currentDiaryUri;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if(mDiaryUri != null) 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sz="2700" b="1">
                <a:solidFill>
                  <a:srgbClr val="FF0000"/>
                </a:solidFill>
                <a:ea typeface="+mn-lt"/>
                <a:cs typeface="+mn-lt"/>
              </a:rPr>
              <a:t>mDiaryEntryId</a:t>
            </a:r>
            <a:r>
              <a:rPr lang="en-US">
                <a:ea typeface="+mn-lt"/>
                <a:cs typeface="+mn-lt"/>
              </a:rPr>
              <a:t>.setValue(Long.parseLong(mDiaryUri.getLastPathSegment()));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}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45C0B6-86E8-4250-871D-1BA82BD14527}"/>
              </a:ext>
            </a:extLst>
          </p:cNvPr>
          <p:cNvSpPr txBox="1"/>
          <p:nvPr/>
        </p:nvSpPr>
        <p:spPr>
          <a:xfrm>
            <a:off x="424543" y="2166257"/>
            <a:ext cx="468902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 err="1"/>
              <a:t>AndroidSlicer</a:t>
            </a:r>
            <a:r>
              <a:rPr lang="en-US" dirty="0"/>
              <a:t> can capture value within method </a:t>
            </a:r>
            <a:r>
              <a:rPr lang="en-US" dirty="0">
                <a:ea typeface="+mn-lt"/>
                <a:cs typeface="+mn-lt"/>
              </a:rPr>
              <a:t>(@local variables)</a:t>
            </a:r>
            <a:r>
              <a:rPr lang="en-US" dirty="0"/>
              <a:t>. But, if assign to global variable in method, it is able to trace.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In ICC, we need to check not only local </a:t>
            </a:r>
            <a:r>
              <a:rPr lang="en-US">
                <a:cs typeface="Calibri"/>
              </a:rPr>
              <a:t>variable but also global variable so that we can capture the whole data flow among components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42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2F100-2E16-4C68-B3EA-D4A7BE89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adb log shows?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E21371-BDC4-4F9C-BD12-759FF326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java.lang.NullPointerException: Attempt to invoke virtual method 'long java.lang.Long.longValue()' on a null object reference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 at de.rampro.activitydiary.model.DetailViewModel.getCurrentDiaryUri(DetailViewModel.java:78)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 at de.rampro.activitydiary.ui.main.DetailPictureFragement.onCreateLoader(DetailPictureFragement.java:84)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at android.support.v4.app.LoaderManagerImpl.createAndInstallLoader(LoaderManagerImpl.java:383)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at android.support.v4.app.LoaderManagerImpl.restartLoader(LoaderManagerImpl.java:447)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at de.rampro.activitydiary.ui.main.DetailPictureFragement.reload(DetailPictureFragement.java:77)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at de.rampro.activitydiary.ui.main.DetailPictureFragement.onCreateView(DetailPictureFragement.java:72)</a:t>
            </a:r>
            <a:endParaRPr lang="en-US" sz="180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F08CCA-230B-4440-84AA-2C2DFBC1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289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ADD730-51F9-4F6A-A5EB-EF465B9C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can we enhance?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C22F21-0930-4DBB-B9EE-0219992C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we can add in global variables data flow ?</a:t>
            </a:r>
          </a:p>
          <a:p>
            <a:r>
              <a:rPr lang="en-US" i="1">
                <a:solidFill>
                  <a:srgbClr val="FF0000"/>
                </a:solidFill>
                <a:cs typeface="Calibri"/>
              </a:rPr>
              <a:t>If we can add functional flow?</a:t>
            </a:r>
            <a:endParaRPr lang="en-US" i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52803CB-9D80-49BB-A733-EEB9368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265</Words>
  <Application>Microsoft Office PowerPoint</Application>
  <PresentationFormat>Custom</PresentationFormat>
  <Paragraphs>111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Fault Localization in Android</vt:lpstr>
      <vt:lpstr>Contents</vt:lpstr>
      <vt:lpstr>What is AndroidSlicer?</vt:lpstr>
      <vt:lpstr>AndroidSlicer - Architecture</vt:lpstr>
      <vt:lpstr>AndroidSlicer – Sample</vt:lpstr>
      <vt:lpstr>ICC issues : Example found in ActivityDiary Apps</vt:lpstr>
      <vt:lpstr>How ICC issues might be missed by AndroidSlicer?</vt:lpstr>
      <vt:lpstr>What adb log shows?</vt:lpstr>
      <vt:lpstr>How can we enhance?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Heather</cp:lastModifiedBy>
  <cp:revision>2917</cp:revision>
  <dcterms:created xsi:type="dcterms:W3CDTF">2013-07-15T20:26:40Z</dcterms:created>
  <dcterms:modified xsi:type="dcterms:W3CDTF">2019-11-07T05:44:36Z</dcterms:modified>
</cp:coreProperties>
</file>