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306" r:id="rId6"/>
    <p:sldId id="291" r:id="rId7"/>
    <p:sldId id="294" r:id="rId8"/>
    <p:sldId id="300" r:id="rId9"/>
    <p:sldId id="296" r:id="rId10"/>
    <p:sldId id="258" r:id="rId11"/>
    <p:sldId id="295" r:id="rId12"/>
    <p:sldId id="320" r:id="rId13"/>
    <p:sldId id="307" r:id="rId14"/>
    <p:sldId id="265" r:id="rId15"/>
    <p:sldId id="315" r:id="rId16"/>
    <p:sldId id="313" r:id="rId17"/>
    <p:sldId id="266" r:id="rId18"/>
    <p:sldId id="273" r:id="rId19"/>
    <p:sldId id="277" r:id="rId20"/>
    <p:sldId id="293" r:id="rId21"/>
    <p:sldId id="305" r:id="rId22"/>
    <p:sldId id="321" r:id="rId23"/>
    <p:sldId id="297" r:id="rId24"/>
    <p:sldId id="298" r:id="rId25"/>
    <p:sldId id="317" r:id="rId26"/>
    <p:sldId id="290" r:id="rId27"/>
    <p:sldId id="312" r:id="rId28"/>
    <p:sldId id="309" r:id="rId29"/>
    <p:sldId id="308" r:id="rId30"/>
    <p:sldId id="310" r:id="rId31"/>
    <p:sldId id="323" r:id="rId32"/>
    <p:sldId id="324" r:id="rId33"/>
    <p:sldId id="322" r:id="rId34"/>
    <p:sldId id="303" r:id="rId35"/>
    <p:sldId id="316" r:id="rId36"/>
    <p:sldId id="318" r:id="rId37"/>
    <p:sldId id="314" r:id="rId38"/>
    <p:sldId id="304" r:id="rId3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D6764-19CE-4CB5-B054-49E6C0575399}" v="17" dt="2024-05-08T03:55:52.617"/>
    <p1510:client id="{E90A31F1-DF74-4688-B1D8-DB68D71C1357}" v="6" dt="2024-05-07T13:45:23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9" autoAdjust="0"/>
    <p:restoredTop sz="68699" autoAdjust="0"/>
  </p:normalViewPr>
  <p:slideViewPr>
    <p:cSldViewPr>
      <p:cViewPr varScale="1">
        <p:scale>
          <a:sx n="113" d="100"/>
          <a:sy n="113" d="100"/>
        </p:scale>
        <p:origin x="266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50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wei Ren" userId="S::z5190380@ad.unsw.edu.au::a23f2199-f320-40fe-91ed-276bfd096030" providerId="AD" clId="Web-{434CCCAB-0B38-F8C7-4C29-696C3DA4C225}"/>
    <pc:docChg chg="modSld sldOrd">
      <pc:chgData name="Jiawei Ren" userId="S::z5190380@ad.unsw.edu.au::a23f2199-f320-40fe-91ed-276bfd096030" providerId="AD" clId="Web-{434CCCAB-0B38-F8C7-4C29-696C3DA4C225}" dt="2024-04-05T13:41:59.701" v="9" actId="20577"/>
      <pc:docMkLst>
        <pc:docMk/>
      </pc:docMkLst>
      <pc:sldChg chg="modSp">
        <pc:chgData name="Jiawei Ren" userId="S::z5190380@ad.unsw.edu.au::a23f2199-f320-40fe-91ed-276bfd096030" providerId="AD" clId="Web-{434CCCAB-0B38-F8C7-4C29-696C3DA4C225}" dt="2024-04-05T13:40:55.183" v="6" actId="20577"/>
        <pc:sldMkLst>
          <pc:docMk/>
          <pc:sldMk cId="0" sldId="256"/>
        </pc:sldMkLst>
        <pc:spChg chg="mod">
          <ac:chgData name="Jiawei Ren" userId="S::z5190380@ad.unsw.edu.au::a23f2199-f320-40fe-91ed-276bfd096030" providerId="AD" clId="Web-{434CCCAB-0B38-F8C7-4C29-696C3DA4C225}" dt="2024-04-05T13:40:55.183" v="6" actId="20577"/>
          <ac:spMkLst>
            <pc:docMk/>
            <pc:sldMk cId="0" sldId="256"/>
            <ac:spMk id="5" creationId="{B97AADAD-1093-A442-4ABB-610AE8FDC86D}"/>
          </ac:spMkLst>
        </pc:spChg>
      </pc:sldChg>
      <pc:sldChg chg="modSp">
        <pc:chgData name="Jiawei Ren" userId="S::z5190380@ad.unsw.edu.au::a23f2199-f320-40fe-91ed-276bfd096030" providerId="AD" clId="Web-{434CCCAB-0B38-F8C7-4C29-696C3DA4C225}" dt="2024-04-05T13:41:59.701" v="9" actId="20577"/>
        <pc:sldMkLst>
          <pc:docMk/>
          <pc:sldMk cId="3999408327" sldId="297"/>
        </pc:sldMkLst>
        <pc:spChg chg="mod">
          <ac:chgData name="Jiawei Ren" userId="S::z5190380@ad.unsw.edu.au::a23f2199-f320-40fe-91ed-276bfd096030" providerId="AD" clId="Web-{434CCCAB-0B38-F8C7-4C29-696C3DA4C225}" dt="2024-04-05T13:41:59.701" v="9" actId="20577"/>
          <ac:spMkLst>
            <pc:docMk/>
            <pc:sldMk cId="3999408327" sldId="297"/>
            <ac:spMk id="4" creationId="{A4303141-FBF9-A086-83A3-0DFA19ACBC5F}"/>
          </ac:spMkLst>
        </pc:spChg>
      </pc:sldChg>
      <pc:sldChg chg="ord">
        <pc:chgData name="Jiawei Ren" userId="S::z5190380@ad.unsw.edu.au::a23f2199-f320-40fe-91ed-276bfd096030" providerId="AD" clId="Web-{434CCCAB-0B38-F8C7-4C29-696C3DA4C225}" dt="2024-04-05T13:41:10.340" v="8"/>
        <pc:sldMkLst>
          <pc:docMk/>
          <pc:sldMk cId="2804279130" sldId="306"/>
        </pc:sldMkLst>
      </pc:sldChg>
      <pc:sldChg chg="modSp">
        <pc:chgData name="Jiawei Ren" userId="S::z5190380@ad.unsw.edu.au::a23f2199-f320-40fe-91ed-276bfd096030" providerId="AD" clId="Web-{434CCCAB-0B38-F8C7-4C29-696C3DA4C225}" dt="2024-04-05T13:40:06.088" v="1" actId="20577"/>
        <pc:sldMkLst>
          <pc:docMk/>
          <pc:sldMk cId="2319117109" sldId="316"/>
        </pc:sldMkLst>
        <pc:spChg chg="mod">
          <ac:chgData name="Jiawei Ren" userId="S::z5190380@ad.unsw.edu.au::a23f2199-f320-40fe-91ed-276bfd096030" providerId="AD" clId="Web-{434CCCAB-0B38-F8C7-4C29-696C3DA4C225}" dt="2024-04-05T13:40:06.088" v="1" actId="20577"/>
          <ac:spMkLst>
            <pc:docMk/>
            <pc:sldMk cId="2319117109" sldId="316"/>
            <ac:spMk id="2" creationId="{5EEB1FA5-7F0A-F390-FACC-2CF27FB79E2E}"/>
          </ac:spMkLst>
        </pc:spChg>
      </pc:sldChg>
    </pc:docChg>
  </pc:docChgLst>
  <pc:docChgLst>
    <pc:chgData name="Jiawei Ren" userId="a23f2199-f320-40fe-91ed-276bfd096030" providerId="ADAL" clId="{EE97AA46-5F7D-204B-97F7-E3747020AAAD}"/>
    <pc:docChg chg="undo redo custSel addSld delSld modSld sldOrd">
      <pc:chgData name="Jiawei Ren" userId="a23f2199-f320-40fe-91ed-276bfd096030" providerId="ADAL" clId="{EE97AA46-5F7D-204B-97F7-E3747020AAAD}" dt="2024-05-06T14:20:24.762" v="3268" actId="5793"/>
      <pc:docMkLst>
        <pc:docMk/>
      </pc:docMkLst>
      <pc:sldChg chg="modSp mod">
        <pc:chgData name="Jiawei Ren" userId="a23f2199-f320-40fe-91ed-276bfd096030" providerId="ADAL" clId="{EE97AA46-5F7D-204B-97F7-E3747020AAAD}" dt="2024-05-02T12:28:53.842" v="1" actId="20577"/>
        <pc:sldMkLst>
          <pc:docMk/>
          <pc:sldMk cId="0" sldId="256"/>
        </pc:sldMkLst>
        <pc:spChg chg="mod">
          <ac:chgData name="Jiawei Ren" userId="a23f2199-f320-40fe-91ed-276bfd096030" providerId="ADAL" clId="{EE97AA46-5F7D-204B-97F7-E3747020AAAD}" dt="2024-05-02T12:28:53.842" v="1" actId="20577"/>
          <ac:spMkLst>
            <pc:docMk/>
            <pc:sldMk cId="0" sldId="256"/>
            <ac:spMk id="5" creationId="{B97AADAD-1093-A442-4ABB-610AE8FDC86D}"/>
          </ac:spMkLst>
        </pc:spChg>
      </pc:sldChg>
      <pc:sldChg chg="ord">
        <pc:chgData name="Jiawei Ren" userId="a23f2199-f320-40fe-91ed-276bfd096030" providerId="ADAL" clId="{EE97AA46-5F7D-204B-97F7-E3747020AAAD}" dt="2024-05-02T12:47:55.159" v="146" actId="20578"/>
        <pc:sldMkLst>
          <pc:docMk/>
          <pc:sldMk cId="3310901148" sldId="258"/>
        </pc:sldMkLst>
      </pc:sldChg>
      <pc:sldChg chg="modSp mod">
        <pc:chgData name="Jiawei Ren" userId="a23f2199-f320-40fe-91ed-276bfd096030" providerId="ADAL" clId="{EE97AA46-5F7D-204B-97F7-E3747020AAAD}" dt="2024-05-02T15:17:05.879" v="2565" actId="20577"/>
        <pc:sldMkLst>
          <pc:docMk/>
          <pc:sldMk cId="1417504" sldId="265"/>
        </pc:sldMkLst>
        <pc:spChg chg="mod">
          <ac:chgData name="Jiawei Ren" userId="a23f2199-f320-40fe-91ed-276bfd096030" providerId="ADAL" clId="{EE97AA46-5F7D-204B-97F7-E3747020AAAD}" dt="2024-05-02T15:16:56.292" v="2560" actId="20577"/>
          <ac:spMkLst>
            <pc:docMk/>
            <pc:sldMk cId="1417504" sldId="265"/>
            <ac:spMk id="3" creationId="{C56384C9-AF73-915F-A290-F8BEDD846188}"/>
          </ac:spMkLst>
        </pc:spChg>
        <pc:spChg chg="mod">
          <ac:chgData name="Jiawei Ren" userId="a23f2199-f320-40fe-91ed-276bfd096030" providerId="ADAL" clId="{EE97AA46-5F7D-204B-97F7-E3747020AAAD}" dt="2024-05-02T15:17:05.879" v="2565" actId="20577"/>
          <ac:spMkLst>
            <pc:docMk/>
            <pc:sldMk cId="1417504" sldId="265"/>
            <ac:spMk id="12" creationId="{EE43B8D5-588B-859B-743C-B45D6741C1C9}"/>
          </ac:spMkLst>
        </pc:spChg>
      </pc:sldChg>
      <pc:sldChg chg="addSp modSp mod modAnim">
        <pc:chgData name="Jiawei Ren" userId="a23f2199-f320-40fe-91ed-276bfd096030" providerId="ADAL" clId="{EE97AA46-5F7D-204B-97F7-E3747020AAAD}" dt="2024-05-02T14:00:35.986" v="752" actId="1076"/>
        <pc:sldMkLst>
          <pc:docMk/>
          <pc:sldMk cId="4162584919" sldId="266"/>
        </pc:sldMkLst>
        <pc:spChg chg="add mod">
          <ac:chgData name="Jiawei Ren" userId="a23f2199-f320-40fe-91ed-276bfd096030" providerId="ADAL" clId="{EE97AA46-5F7D-204B-97F7-E3747020AAAD}" dt="2024-05-02T14:00:35.986" v="752" actId="1076"/>
          <ac:spMkLst>
            <pc:docMk/>
            <pc:sldMk cId="4162584919" sldId="266"/>
            <ac:spMk id="7" creationId="{B2FA69DF-F0D9-B064-2777-7C6B4C9B240B}"/>
          </ac:spMkLst>
        </pc:spChg>
      </pc:sldChg>
      <pc:sldChg chg="modSp mod">
        <pc:chgData name="Jiawei Ren" userId="a23f2199-f320-40fe-91ed-276bfd096030" providerId="ADAL" clId="{EE97AA46-5F7D-204B-97F7-E3747020AAAD}" dt="2024-05-02T14:00:56.762" v="773" actId="313"/>
        <pc:sldMkLst>
          <pc:docMk/>
          <pc:sldMk cId="2356301218" sldId="290"/>
        </pc:sldMkLst>
        <pc:spChg chg="mod">
          <ac:chgData name="Jiawei Ren" userId="a23f2199-f320-40fe-91ed-276bfd096030" providerId="ADAL" clId="{EE97AA46-5F7D-204B-97F7-E3747020AAAD}" dt="2024-05-02T14:00:56.762" v="773" actId="313"/>
          <ac:spMkLst>
            <pc:docMk/>
            <pc:sldMk cId="2356301218" sldId="290"/>
            <ac:spMk id="7" creationId="{59E3B13B-CA87-9E4F-9559-8B38AF54CEFA}"/>
          </ac:spMkLst>
        </pc:spChg>
      </pc:sldChg>
      <pc:sldChg chg="modSp mod">
        <pc:chgData name="Jiawei Ren" userId="a23f2199-f320-40fe-91ed-276bfd096030" providerId="ADAL" clId="{EE97AA46-5F7D-204B-97F7-E3747020AAAD}" dt="2024-05-02T12:58:57.653" v="222" actId="20577"/>
        <pc:sldMkLst>
          <pc:docMk/>
          <pc:sldMk cId="2984157027" sldId="293"/>
        </pc:sldMkLst>
        <pc:spChg chg="mod">
          <ac:chgData name="Jiawei Ren" userId="a23f2199-f320-40fe-91ed-276bfd096030" providerId="ADAL" clId="{EE97AA46-5F7D-204B-97F7-E3747020AAAD}" dt="2024-05-02T12:58:57.653" v="222" actId="20577"/>
          <ac:spMkLst>
            <pc:docMk/>
            <pc:sldMk cId="2984157027" sldId="293"/>
            <ac:spMk id="3" creationId="{1AFFA264-EE80-BF49-B259-2CA0923B4839}"/>
          </ac:spMkLst>
        </pc:spChg>
      </pc:sldChg>
      <pc:sldChg chg="addSp modSp mod modAnim">
        <pc:chgData name="Jiawei Ren" userId="a23f2199-f320-40fe-91ed-276bfd096030" providerId="ADAL" clId="{EE97AA46-5F7D-204B-97F7-E3747020AAAD}" dt="2024-05-02T14:04:00.143" v="853"/>
        <pc:sldMkLst>
          <pc:docMk/>
          <pc:sldMk cId="1993716396" sldId="294"/>
        </pc:sldMkLst>
        <pc:spChg chg="mod">
          <ac:chgData name="Jiawei Ren" userId="a23f2199-f320-40fe-91ed-276bfd096030" providerId="ADAL" clId="{EE97AA46-5F7D-204B-97F7-E3747020AAAD}" dt="2024-05-02T12:50:39.207" v="196" actId="1076"/>
          <ac:spMkLst>
            <pc:docMk/>
            <pc:sldMk cId="1993716396" sldId="294"/>
            <ac:spMk id="3" creationId="{0F447D53-ED41-024C-4CF2-854FE2D15178}"/>
          </ac:spMkLst>
        </pc:spChg>
        <pc:spChg chg="mod">
          <ac:chgData name="Jiawei Ren" userId="a23f2199-f320-40fe-91ed-276bfd096030" providerId="ADAL" clId="{EE97AA46-5F7D-204B-97F7-E3747020AAAD}" dt="2024-05-02T12:50:52.664" v="198" actId="1076"/>
          <ac:spMkLst>
            <pc:docMk/>
            <pc:sldMk cId="1993716396" sldId="294"/>
            <ac:spMk id="7" creationId="{F3D9A171-44A5-2F77-EDD0-FB69D67AA88B}"/>
          </ac:spMkLst>
        </pc:spChg>
        <pc:spChg chg="mod">
          <ac:chgData name="Jiawei Ren" userId="a23f2199-f320-40fe-91ed-276bfd096030" providerId="ADAL" clId="{EE97AA46-5F7D-204B-97F7-E3747020AAAD}" dt="2024-05-02T12:50:12.588" v="190" actId="164"/>
          <ac:spMkLst>
            <pc:docMk/>
            <pc:sldMk cId="1993716396" sldId="294"/>
            <ac:spMk id="8" creationId="{FCBDDB8D-9968-7C12-AC14-8CE6C05B02A6}"/>
          </ac:spMkLst>
        </pc:spChg>
        <pc:spChg chg="mod">
          <ac:chgData name="Jiawei Ren" userId="a23f2199-f320-40fe-91ed-276bfd096030" providerId="ADAL" clId="{EE97AA46-5F7D-204B-97F7-E3747020AAAD}" dt="2024-05-02T12:50:12.588" v="190" actId="164"/>
          <ac:spMkLst>
            <pc:docMk/>
            <pc:sldMk cId="1993716396" sldId="294"/>
            <ac:spMk id="9" creationId="{839F5B4B-0A4F-25A8-2408-5BB8BD515D99}"/>
          </ac:spMkLst>
        </pc:spChg>
        <pc:spChg chg="add mod">
          <ac:chgData name="Jiawei Ren" userId="a23f2199-f320-40fe-91ed-276bfd096030" providerId="ADAL" clId="{EE97AA46-5F7D-204B-97F7-E3747020AAAD}" dt="2024-05-02T12:50:26.301" v="193" actId="1076"/>
          <ac:spMkLst>
            <pc:docMk/>
            <pc:sldMk cId="1993716396" sldId="294"/>
            <ac:spMk id="10" creationId="{E8D0CCA9-9BE9-7452-0C5F-5538AEAB0B14}"/>
          </ac:spMkLst>
        </pc:spChg>
        <pc:grpChg chg="add mod">
          <ac:chgData name="Jiawei Ren" userId="a23f2199-f320-40fe-91ed-276bfd096030" providerId="ADAL" clId="{EE97AA46-5F7D-204B-97F7-E3747020AAAD}" dt="2024-05-02T12:50:42.396" v="197" actId="167"/>
          <ac:grpSpMkLst>
            <pc:docMk/>
            <pc:sldMk cId="1993716396" sldId="294"/>
            <ac:grpSpMk id="11" creationId="{2E063C2C-6213-9936-77F6-8BD352B518D7}"/>
          </ac:grpSpMkLst>
        </pc:grpChg>
        <pc:picChg chg="mod">
          <ac:chgData name="Jiawei Ren" userId="a23f2199-f320-40fe-91ed-276bfd096030" providerId="ADAL" clId="{EE97AA46-5F7D-204B-97F7-E3747020AAAD}" dt="2024-05-02T12:50:12.588" v="190" actId="164"/>
          <ac:picMkLst>
            <pc:docMk/>
            <pc:sldMk cId="1993716396" sldId="294"/>
            <ac:picMk id="4" creationId="{C888A52E-C473-C6C0-4BBA-5CBDE4B2985F}"/>
          </ac:picMkLst>
        </pc:picChg>
        <pc:picChg chg="add mod">
          <ac:chgData name="Jiawei Ren" userId="a23f2199-f320-40fe-91ed-276bfd096030" providerId="ADAL" clId="{EE97AA46-5F7D-204B-97F7-E3747020AAAD}" dt="2024-05-02T12:49:55.540" v="186"/>
          <ac:picMkLst>
            <pc:docMk/>
            <pc:sldMk cId="1993716396" sldId="294"/>
            <ac:picMk id="6" creationId="{C41FCC1E-4F2B-B92E-D25E-C59FAC39A8AC}"/>
          </ac:picMkLst>
        </pc:picChg>
      </pc:sldChg>
      <pc:sldChg chg="ord">
        <pc:chgData name="Jiawei Ren" userId="a23f2199-f320-40fe-91ed-276bfd096030" providerId="ADAL" clId="{EE97AA46-5F7D-204B-97F7-E3747020AAAD}" dt="2024-05-02T12:48:12.359" v="148" actId="20578"/>
        <pc:sldMkLst>
          <pc:docMk/>
          <pc:sldMk cId="869972358" sldId="295"/>
        </pc:sldMkLst>
      </pc:sldChg>
      <pc:sldChg chg="ord">
        <pc:chgData name="Jiawei Ren" userId="a23f2199-f320-40fe-91ed-276bfd096030" providerId="ADAL" clId="{EE97AA46-5F7D-204B-97F7-E3747020AAAD}" dt="2024-05-02T12:47:48.220" v="144" actId="20578"/>
        <pc:sldMkLst>
          <pc:docMk/>
          <pc:sldMk cId="3051504348" sldId="296"/>
        </pc:sldMkLst>
      </pc:sldChg>
      <pc:sldChg chg="modSp">
        <pc:chgData name="Jiawei Ren" userId="a23f2199-f320-40fe-91ed-276bfd096030" providerId="ADAL" clId="{EE97AA46-5F7D-204B-97F7-E3747020AAAD}" dt="2024-05-02T14:07:26.872" v="873" actId="20577"/>
        <pc:sldMkLst>
          <pc:docMk/>
          <pc:sldMk cId="3999408327" sldId="297"/>
        </pc:sldMkLst>
        <pc:spChg chg="mod">
          <ac:chgData name="Jiawei Ren" userId="a23f2199-f320-40fe-91ed-276bfd096030" providerId="ADAL" clId="{EE97AA46-5F7D-204B-97F7-E3747020AAAD}" dt="2024-05-02T14:07:26.872" v="873" actId="20577"/>
          <ac:spMkLst>
            <pc:docMk/>
            <pc:sldMk cId="3999408327" sldId="297"/>
            <ac:spMk id="4" creationId="{A4303141-FBF9-A086-83A3-0DFA19ACBC5F}"/>
          </ac:spMkLst>
        </pc:spChg>
      </pc:sldChg>
      <pc:sldChg chg="addSp modSp mod">
        <pc:chgData name="Jiawei Ren" userId="a23f2199-f320-40fe-91ed-276bfd096030" providerId="ADAL" clId="{EE97AA46-5F7D-204B-97F7-E3747020AAAD}" dt="2024-05-02T13:52:15.543" v="649" actId="14100"/>
        <pc:sldMkLst>
          <pc:docMk/>
          <pc:sldMk cId="928970704" sldId="300"/>
        </pc:sldMkLst>
        <pc:spChg chg="mod">
          <ac:chgData name="Jiawei Ren" userId="a23f2199-f320-40fe-91ed-276bfd096030" providerId="ADAL" clId="{EE97AA46-5F7D-204B-97F7-E3747020AAAD}" dt="2024-05-02T13:52:15.543" v="649" actId="14100"/>
          <ac:spMkLst>
            <pc:docMk/>
            <pc:sldMk cId="928970704" sldId="300"/>
            <ac:spMk id="3" creationId="{F6BC9029-54AF-2432-3C54-71876CDFF4D1}"/>
          </ac:spMkLst>
        </pc:spChg>
        <pc:spChg chg="mod">
          <ac:chgData name="Jiawei Ren" userId="a23f2199-f320-40fe-91ed-276bfd096030" providerId="ADAL" clId="{EE97AA46-5F7D-204B-97F7-E3747020AAAD}" dt="2024-05-02T12:44:58.911" v="82" actId="1076"/>
          <ac:spMkLst>
            <pc:docMk/>
            <pc:sldMk cId="928970704" sldId="300"/>
            <ac:spMk id="5" creationId="{58E0DE75-E290-6892-B549-18C5432B57EE}"/>
          </ac:spMkLst>
        </pc:spChg>
        <pc:spChg chg="mod">
          <ac:chgData name="Jiawei Ren" userId="a23f2199-f320-40fe-91ed-276bfd096030" providerId="ADAL" clId="{EE97AA46-5F7D-204B-97F7-E3747020AAAD}" dt="2024-05-02T12:43:44.053" v="67" actId="164"/>
          <ac:spMkLst>
            <pc:docMk/>
            <pc:sldMk cId="928970704" sldId="300"/>
            <ac:spMk id="6" creationId="{F3CF8508-2E40-7E31-7F4E-BDA40396A70C}"/>
          </ac:spMkLst>
        </pc:spChg>
        <pc:spChg chg="mod">
          <ac:chgData name="Jiawei Ren" userId="a23f2199-f320-40fe-91ed-276bfd096030" providerId="ADAL" clId="{EE97AA46-5F7D-204B-97F7-E3747020AAAD}" dt="2024-05-02T12:43:44.053" v="67" actId="164"/>
          <ac:spMkLst>
            <pc:docMk/>
            <pc:sldMk cId="928970704" sldId="300"/>
            <ac:spMk id="7" creationId="{AEDE3EE3-E69B-7D89-4944-23D8CAFFB500}"/>
          </ac:spMkLst>
        </pc:spChg>
        <pc:spChg chg="mod">
          <ac:chgData name="Jiawei Ren" userId="a23f2199-f320-40fe-91ed-276bfd096030" providerId="ADAL" clId="{EE97AA46-5F7D-204B-97F7-E3747020AAAD}" dt="2024-05-02T12:44:29.188" v="77" actId="164"/>
          <ac:spMkLst>
            <pc:docMk/>
            <pc:sldMk cId="928970704" sldId="300"/>
            <ac:spMk id="8" creationId="{D00FE90E-539C-80EA-1F4B-2E6B201D730A}"/>
          </ac:spMkLst>
        </pc:spChg>
        <pc:spChg chg="mod">
          <ac:chgData name="Jiawei Ren" userId="a23f2199-f320-40fe-91ed-276bfd096030" providerId="ADAL" clId="{EE97AA46-5F7D-204B-97F7-E3747020AAAD}" dt="2024-05-02T12:45:00.733" v="83" actId="1076"/>
          <ac:spMkLst>
            <pc:docMk/>
            <pc:sldMk cId="928970704" sldId="300"/>
            <ac:spMk id="9" creationId="{82CF3211-55B6-5F30-A01E-5F4CAADBFD1A}"/>
          </ac:spMkLst>
        </pc:spChg>
        <pc:spChg chg="add mod">
          <ac:chgData name="Jiawei Ren" userId="a23f2199-f320-40fe-91ed-276bfd096030" providerId="ADAL" clId="{EE97AA46-5F7D-204B-97F7-E3747020AAAD}" dt="2024-05-02T12:47:19.548" v="142" actId="403"/>
          <ac:spMkLst>
            <pc:docMk/>
            <pc:sldMk cId="928970704" sldId="300"/>
            <ac:spMk id="14" creationId="{86AB22A8-F1B2-CBC7-D02C-94DB1DF40DF0}"/>
          </ac:spMkLst>
        </pc:spChg>
        <pc:grpChg chg="add mod">
          <ac:chgData name="Jiawei Ren" userId="a23f2199-f320-40fe-91ed-276bfd096030" providerId="ADAL" clId="{EE97AA46-5F7D-204B-97F7-E3747020AAAD}" dt="2024-05-02T12:44:29.188" v="77" actId="164"/>
          <ac:grpSpMkLst>
            <pc:docMk/>
            <pc:sldMk cId="928970704" sldId="300"/>
            <ac:grpSpMk id="12" creationId="{5DC8C5C2-E93E-AA9E-6FDA-CC4B1EB34067}"/>
          </ac:grpSpMkLst>
        </pc:grpChg>
        <pc:grpChg chg="add mod">
          <ac:chgData name="Jiawei Ren" userId="a23f2199-f320-40fe-91ed-276bfd096030" providerId="ADAL" clId="{EE97AA46-5F7D-204B-97F7-E3747020AAAD}" dt="2024-05-02T12:44:52.469" v="80" actId="167"/>
          <ac:grpSpMkLst>
            <pc:docMk/>
            <pc:sldMk cId="928970704" sldId="300"/>
            <ac:grpSpMk id="13" creationId="{4B40B0C1-9B8B-BB11-3B13-B32B7C2F048A}"/>
          </ac:grpSpMkLst>
        </pc:grpChg>
        <pc:grpChg chg="mod">
          <ac:chgData name="Jiawei Ren" userId="a23f2199-f320-40fe-91ed-276bfd096030" providerId="ADAL" clId="{EE97AA46-5F7D-204B-97F7-E3747020AAAD}" dt="2024-05-02T12:43:44.053" v="67" actId="164"/>
          <ac:grpSpMkLst>
            <pc:docMk/>
            <pc:sldMk cId="928970704" sldId="300"/>
            <ac:grpSpMk id="19" creationId="{2BD302A5-11B6-62AC-33EE-D4987D0671F8}"/>
          </ac:grpSpMkLst>
        </pc:grpChg>
        <pc:picChg chg="add mod">
          <ac:chgData name="Jiawei Ren" userId="a23f2199-f320-40fe-91ed-276bfd096030" providerId="ADAL" clId="{EE97AA46-5F7D-204B-97F7-E3747020AAAD}" dt="2024-05-02T12:47:23.078" v="143" actId="1036"/>
          <ac:picMkLst>
            <pc:docMk/>
            <pc:sldMk cId="928970704" sldId="300"/>
            <ac:picMk id="11" creationId="{B7B9F65B-E8B4-77D7-2277-1A12003D6082}"/>
          </ac:picMkLst>
        </pc:picChg>
        <pc:picChg chg="mod">
          <ac:chgData name="Jiawei Ren" userId="a23f2199-f320-40fe-91ed-276bfd096030" providerId="ADAL" clId="{EE97AA46-5F7D-204B-97F7-E3747020AAAD}" dt="2024-05-02T12:44:29.188" v="77" actId="164"/>
          <ac:picMkLst>
            <pc:docMk/>
            <pc:sldMk cId="928970704" sldId="300"/>
            <ac:picMk id="21" creationId="{719C7453-BD4A-3FB0-FA41-EA34F877E946}"/>
          </ac:picMkLst>
        </pc:picChg>
        <pc:picChg chg="mod">
          <ac:chgData name="Jiawei Ren" userId="a23f2199-f320-40fe-91ed-276bfd096030" providerId="ADAL" clId="{EE97AA46-5F7D-204B-97F7-E3747020AAAD}" dt="2024-05-02T12:44:29.188" v="77" actId="164"/>
          <ac:picMkLst>
            <pc:docMk/>
            <pc:sldMk cId="928970704" sldId="300"/>
            <ac:picMk id="23" creationId="{3E683569-FD8E-67FF-84ED-4ADF2264552B}"/>
          </ac:picMkLst>
        </pc:picChg>
      </pc:sldChg>
      <pc:sldChg chg="modSp add del mod">
        <pc:chgData name="Jiawei Ren" userId="a23f2199-f320-40fe-91ed-276bfd096030" providerId="ADAL" clId="{EE97AA46-5F7D-204B-97F7-E3747020AAAD}" dt="2024-05-05T12:53:21.782" v="2623" actId="20577"/>
        <pc:sldMkLst>
          <pc:docMk/>
          <pc:sldMk cId="216396208" sldId="303"/>
        </pc:sldMkLst>
        <pc:spChg chg="mod">
          <ac:chgData name="Jiawei Ren" userId="a23f2199-f320-40fe-91ed-276bfd096030" providerId="ADAL" clId="{EE97AA46-5F7D-204B-97F7-E3747020AAAD}" dt="2024-05-05T12:53:21.782" v="2623" actId="20577"/>
          <ac:spMkLst>
            <pc:docMk/>
            <pc:sldMk cId="216396208" sldId="303"/>
            <ac:spMk id="2" creationId="{5EEB1FA5-7F0A-F390-FACC-2CF27FB79E2E}"/>
          </ac:spMkLst>
        </pc:spChg>
        <pc:spChg chg="mod">
          <ac:chgData name="Jiawei Ren" userId="a23f2199-f320-40fe-91ed-276bfd096030" providerId="ADAL" clId="{EE97AA46-5F7D-204B-97F7-E3747020AAAD}" dt="2024-05-02T14:42:57.798" v="1944" actId="20577"/>
          <ac:spMkLst>
            <pc:docMk/>
            <pc:sldMk cId="216396208" sldId="303"/>
            <ac:spMk id="3" creationId="{85FC4228-9F40-9D86-367E-CFA428477C46}"/>
          </ac:spMkLst>
        </pc:spChg>
      </pc:sldChg>
      <pc:sldChg chg="modSp mod">
        <pc:chgData name="Jiawei Ren" userId="a23f2199-f320-40fe-91ed-276bfd096030" providerId="ADAL" clId="{EE97AA46-5F7D-204B-97F7-E3747020AAAD}" dt="2024-05-02T15:12:01.204" v="2483" actId="1038"/>
        <pc:sldMkLst>
          <pc:docMk/>
          <pc:sldMk cId="563218905" sldId="304"/>
        </pc:sldMkLst>
        <pc:spChg chg="mod">
          <ac:chgData name="Jiawei Ren" userId="a23f2199-f320-40fe-91ed-276bfd096030" providerId="ADAL" clId="{EE97AA46-5F7D-204B-97F7-E3747020AAAD}" dt="2024-05-02T15:12:01.204" v="2483" actId="1038"/>
          <ac:spMkLst>
            <pc:docMk/>
            <pc:sldMk cId="563218905" sldId="304"/>
            <ac:spMk id="2" creationId="{ADFEA557-8691-3A77-5BAC-1BC065E4067A}"/>
          </ac:spMkLst>
        </pc:spChg>
      </pc:sldChg>
      <pc:sldChg chg="addSp modSp mod">
        <pc:chgData name="Jiawei Ren" userId="a23f2199-f320-40fe-91ed-276bfd096030" providerId="ADAL" clId="{EE97AA46-5F7D-204B-97F7-E3747020AAAD}" dt="2024-05-02T15:10:48.595" v="2478" actId="1076"/>
        <pc:sldMkLst>
          <pc:docMk/>
          <pc:sldMk cId="667037652" sldId="305"/>
        </pc:sldMkLst>
        <pc:spChg chg="add mod">
          <ac:chgData name="Jiawei Ren" userId="a23f2199-f320-40fe-91ed-276bfd096030" providerId="ADAL" clId="{EE97AA46-5F7D-204B-97F7-E3747020AAAD}" dt="2024-05-02T15:10:48.595" v="2478" actId="1076"/>
          <ac:spMkLst>
            <pc:docMk/>
            <pc:sldMk cId="667037652" sldId="305"/>
            <ac:spMk id="10" creationId="{7CDD5587-91C9-9D8B-911F-FB94A970180C}"/>
          </ac:spMkLst>
        </pc:spChg>
        <pc:cxnChg chg="add mod">
          <ac:chgData name="Jiawei Ren" userId="a23f2199-f320-40fe-91ed-276bfd096030" providerId="ADAL" clId="{EE97AA46-5F7D-204B-97F7-E3747020AAAD}" dt="2024-05-02T15:10:29.884" v="2474" actId="13822"/>
          <ac:cxnSpMkLst>
            <pc:docMk/>
            <pc:sldMk cId="667037652" sldId="305"/>
            <ac:cxnSpMk id="6" creationId="{2B0D6922-4401-C3AA-4F1C-864EB87FFC9A}"/>
          </ac:cxnSpMkLst>
        </pc:cxnChg>
      </pc:sldChg>
      <pc:sldChg chg="addSp delSp modSp mod">
        <pc:chgData name="Jiawei Ren" userId="a23f2199-f320-40fe-91ed-276bfd096030" providerId="ADAL" clId="{EE97AA46-5F7D-204B-97F7-E3747020AAAD}" dt="2024-05-02T13:00:26.121" v="228" actId="1076"/>
        <pc:sldMkLst>
          <pc:docMk/>
          <pc:sldMk cId="3295779566" sldId="309"/>
        </pc:sldMkLst>
        <pc:spChg chg="mod">
          <ac:chgData name="Jiawei Ren" userId="a23f2199-f320-40fe-91ed-276bfd096030" providerId="ADAL" clId="{EE97AA46-5F7D-204B-97F7-E3747020AAAD}" dt="2024-05-02T13:00:26.121" v="228" actId="1076"/>
          <ac:spMkLst>
            <pc:docMk/>
            <pc:sldMk cId="3295779566" sldId="309"/>
            <ac:spMk id="24" creationId="{E5A1A341-98C1-B75F-AF78-0B0BB3FD779F}"/>
          </ac:spMkLst>
        </pc:spChg>
        <pc:spChg chg="mod">
          <ac:chgData name="Jiawei Ren" userId="a23f2199-f320-40fe-91ed-276bfd096030" providerId="ADAL" clId="{EE97AA46-5F7D-204B-97F7-E3747020AAAD}" dt="2024-05-02T13:00:16.913" v="227" actId="1035"/>
          <ac:spMkLst>
            <pc:docMk/>
            <pc:sldMk cId="3295779566" sldId="309"/>
            <ac:spMk id="25" creationId="{19996F5E-D739-75AB-8C91-3E3AAA5ED9F4}"/>
          </ac:spMkLst>
        </pc:spChg>
        <pc:picChg chg="add mod">
          <ac:chgData name="Jiawei Ren" userId="a23f2199-f320-40fe-91ed-276bfd096030" providerId="ADAL" clId="{EE97AA46-5F7D-204B-97F7-E3747020AAAD}" dt="2024-05-02T13:00:00.820" v="224" actId="167"/>
          <ac:picMkLst>
            <pc:docMk/>
            <pc:sldMk cId="3295779566" sldId="309"/>
            <ac:picMk id="7" creationId="{55BD648B-3293-646A-1A1A-3BE1D2C787D2}"/>
          </ac:picMkLst>
        </pc:picChg>
        <pc:picChg chg="del">
          <ac:chgData name="Jiawei Ren" userId="a23f2199-f320-40fe-91ed-276bfd096030" providerId="ADAL" clId="{EE97AA46-5F7D-204B-97F7-E3747020AAAD}" dt="2024-05-02T13:00:02.182" v="225" actId="478"/>
          <ac:picMkLst>
            <pc:docMk/>
            <pc:sldMk cId="3295779566" sldId="309"/>
            <ac:picMk id="8" creationId="{B477023B-C77C-4A1C-B132-3E7B93EF70EA}"/>
          </ac:picMkLst>
        </pc:picChg>
      </pc:sldChg>
      <pc:sldChg chg="addSp delSp modSp mod">
        <pc:chgData name="Jiawei Ren" userId="a23f2199-f320-40fe-91ed-276bfd096030" providerId="ADAL" clId="{EE97AA46-5F7D-204B-97F7-E3747020AAAD}" dt="2024-05-02T14:14:29.374" v="1220" actId="14100"/>
        <pc:sldMkLst>
          <pc:docMk/>
          <pc:sldMk cId="2319117109" sldId="316"/>
        </pc:sldMkLst>
        <pc:spChg chg="add mod">
          <ac:chgData name="Jiawei Ren" userId="a23f2199-f320-40fe-91ed-276bfd096030" providerId="ADAL" clId="{EE97AA46-5F7D-204B-97F7-E3747020AAAD}" dt="2024-05-02T14:09:36.037" v="875"/>
          <ac:spMkLst>
            <pc:docMk/>
            <pc:sldMk cId="2319117109" sldId="316"/>
            <ac:spMk id="2" creationId="{A82AA6F8-1EC7-EF0E-7CBD-F1A60C9F4995}"/>
          </ac:spMkLst>
        </pc:spChg>
        <pc:spChg chg="mod">
          <ac:chgData name="Jiawei Ren" userId="a23f2199-f320-40fe-91ed-276bfd096030" providerId="ADAL" clId="{EE97AA46-5F7D-204B-97F7-E3747020AAAD}" dt="2024-05-02T14:11:44.440" v="1027" actId="20577"/>
          <ac:spMkLst>
            <pc:docMk/>
            <pc:sldMk cId="2319117109" sldId="316"/>
            <ac:spMk id="3" creationId="{85FC4228-9F40-9D86-367E-CFA428477C46}"/>
          </ac:spMkLst>
        </pc:spChg>
        <pc:spChg chg="add mod">
          <ac:chgData name="Jiawei Ren" userId="a23f2199-f320-40fe-91ed-276bfd096030" providerId="ADAL" clId="{EE97AA46-5F7D-204B-97F7-E3747020AAAD}" dt="2024-05-02T14:14:29.374" v="1220" actId="14100"/>
          <ac:spMkLst>
            <pc:docMk/>
            <pc:sldMk cId="2319117109" sldId="316"/>
            <ac:spMk id="5" creationId="{AB38B008-CE67-0D91-B897-505228AEFF37}"/>
          </ac:spMkLst>
        </pc:spChg>
        <pc:picChg chg="add del mod">
          <ac:chgData name="Jiawei Ren" userId="a23f2199-f320-40fe-91ed-276bfd096030" providerId="ADAL" clId="{EE97AA46-5F7D-204B-97F7-E3747020AAAD}" dt="2024-05-02T14:09:52.859" v="879" actId="1076"/>
          <ac:picMkLst>
            <pc:docMk/>
            <pc:sldMk cId="2319117109" sldId="316"/>
            <ac:picMk id="6" creationId="{0D3E473C-F21F-AFBB-623C-BB6D53DCE378}"/>
          </ac:picMkLst>
        </pc:picChg>
      </pc:sldChg>
      <pc:sldChg chg="modSp">
        <pc:chgData name="Jiawei Ren" userId="a23f2199-f320-40fe-91ed-276bfd096030" providerId="ADAL" clId="{EE97AA46-5F7D-204B-97F7-E3747020AAAD}" dt="2024-05-02T15:01:14.327" v="2234" actId="113"/>
        <pc:sldMkLst>
          <pc:docMk/>
          <pc:sldMk cId="2658006540" sldId="317"/>
        </pc:sldMkLst>
        <pc:spChg chg="mod">
          <ac:chgData name="Jiawei Ren" userId="a23f2199-f320-40fe-91ed-276bfd096030" providerId="ADAL" clId="{EE97AA46-5F7D-204B-97F7-E3747020AAAD}" dt="2024-05-02T15:01:14.327" v="2234" actId="113"/>
          <ac:spMkLst>
            <pc:docMk/>
            <pc:sldMk cId="2658006540" sldId="317"/>
            <ac:spMk id="5" creationId="{35A480D4-698F-5DE8-112E-27C42938C3F1}"/>
          </ac:spMkLst>
        </pc:spChg>
      </pc:sldChg>
      <pc:sldChg chg="modSp mod">
        <pc:chgData name="Jiawei Ren" userId="a23f2199-f320-40fe-91ed-276bfd096030" providerId="ADAL" clId="{EE97AA46-5F7D-204B-97F7-E3747020AAAD}" dt="2024-05-02T14:11:13.240" v="1003" actId="20577"/>
        <pc:sldMkLst>
          <pc:docMk/>
          <pc:sldMk cId="3181735584" sldId="318"/>
        </pc:sldMkLst>
        <pc:spChg chg="mod">
          <ac:chgData name="Jiawei Ren" userId="a23f2199-f320-40fe-91ed-276bfd096030" providerId="ADAL" clId="{EE97AA46-5F7D-204B-97F7-E3747020AAAD}" dt="2024-05-02T14:11:13.240" v="1003" actId="20577"/>
          <ac:spMkLst>
            <pc:docMk/>
            <pc:sldMk cId="3181735584" sldId="318"/>
            <ac:spMk id="3" creationId="{85FC4228-9F40-9D86-367E-CFA428477C46}"/>
          </ac:spMkLst>
        </pc:spChg>
      </pc:sldChg>
      <pc:sldChg chg="addSp delSp modSp mod ord">
        <pc:chgData name="Jiawei Ren" userId="a23f2199-f320-40fe-91ed-276bfd096030" providerId="ADAL" clId="{EE97AA46-5F7D-204B-97F7-E3747020AAAD}" dt="2024-05-06T13:18:51.671" v="3247" actId="14100"/>
        <pc:sldMkLst>
          <pc:docMk/>
          <pc:sldMk cId="3868670844" sldId="320"/>
        </pc:sldMkLst>
        <pc:spChg chg="mod">
          <ac:chgData name="Jiawei Ren" userId="a23f2199-f320-40fe-91ed-276bfd096030" providerId="ADAL" clId="{EE97AA46-5F7D-204B-97F7-E3747020AAAD}" dt="2024-05-06T13:18:51.671" v="3247" actId="14100"/>
          <ac:spMkLst>
            <pc:docMk/>
            <pc:sldMk cId="3868670844" sldId="320"/>
            <ac:spMk id="2" creationId="{47746663-006A-81BB-6CF6-A713255820A4}"/>
          </ac:spMkLst>
        </pc:spChg>
        <pc:spChg chg="add del">
          <ac:chgData name="Jiawei Ren" userId="a23f2199-f320-40fe-91ed-276bfd096030" providerId="ADAL" clId="{EE97AA46-5F7D-204B-97F7-E3747020AAAD}" dt="2024-05-02T14:47:06.812" v="1946" actId="22"/>
          <ac:spMkLst>
            <pc:docMk/>
            <pc:sldMk cId="3868670844" sldId="320"/>
            <ac:spMk id="11" creationId="{85B3ADF7-D413-B160-A0A2-DE99EB5BADBE}"/>
          </ac:spMkLst>
        </pc:spChg>
        <pc:spChg chg="add mod">
          <ac:chgData name="Jiawei Ren" userId="a23f2199-f320-40fe-91ed-276bfd096030" providerId="ADAL" clId="{EE97AA46-5F7D-204B-97F7-E3747020AAAD}" dt="2024-05-02T14:57:55.437" v="2222" actId="1038"/>
          <ac:spMkLst>
            <pc:docMk/>
            <pc:sldMk cId="3868670844" sldId="320"/>
            <ac:spMk id="13" creationId="{87C6906E-3436-650B-E131-D5FC743958AF}"/>
          </ac:spMkLst>
        </pc:spChg>
        <pc:spChg chg="mod">
          <ac:chgData name="Jiawei Ren" userId="a23f2199-f320-40fe-91ed-276bfd096030" providerId="ADAL" clId="{EE97AA46-5F7D-204B-97F7-E3747020AAAD}" dt="2024-05-02T15:15:38.045" v="2528" actId="20577"/>
          <ac:spMkLst>
            <pc:docMk/>
            <pc:sldMk cId="3868670844" sldId="320"/>
            <ac:spMk id="14" creationId="{72B8C1B1-312A-8B36-22D3-18476294FF7B}"/>
          </ac:spMkLst>
        </pc:spChg>
        <pc:spChg chg="add mod">
          <ac:chgData name="Jiawei Ren" userId="a23f2199-f320-40fe-91ed-276bfd096030" providerId="ADAL" clId="{EE97AA46-5F7D-204B-97F7-E3747020AAAD}" dt="2024-05-02T15:15:16.575" v="2514" actId="20577"/>
          <ac:spMkLst>
            <pc:docMk/>
            <pc:sldMk cId="3868670844" sldId="320"/>
            <ac:spMk id="16" creationId="{951A3BD0-40AC-5A32-6736-585F7E432E52}"/>
          </ac:spMkLst>
        </pc:spChg>
        <pc:spChg chg="mod">
          <ac:chgData name="Jiawei Ren" userId="a23f2199-f320-40fe-91ed-276bfd096030" providerId="ADAL" clId="{EE97AA46-5F7D-204B-97F7-E3747020AAAD}" dt="2024-05-02T13:25:32.988" v="630" actId="12"/>
          <ac:spMkLst>
            <pc:docMk/>
            <pc:sldMk cId="3868670844" sldId="320"/>
            <ac:spMk id="17" creationId="{9868C6D2-9587-4046-1E7A-75206217D0E8}"/>
          </ac:spMkLst>
        </pc:spChg>
        <pc:spChg chg="add mod">
          <ac:chgData name="Jiawei Ren" userId="a23f2199-f320-40fe-91ed-276bfd096030" providerId="ADAL" clId="{EE97AA46-5F7D-204B-97F7-E3747020AAAD}" dt="2024-05-02T14:56:29.559" v="2174" actId="1076"/>
          <ac:spMkLst>
            <pc:docMk/>
            <pc:sldMk cId="3868670844" sldId="320"/>
            <ac:spMk id="25" creationId="{24120755-BFD3-944B-AB6C-D5A73CE79A6C}"/>
          </ac:spMkLst>
        </pc:spChg>
        <pc:picChg chg="add del mod modCrop">
          <ac:chgData name="Jiawei Ren" userId="a23f2199-f320-40fe-91ed-276bfd096030" providerId="ADAL" clId="{EE97AA46-5F7D-204B-97F7-E3747020AAAD}" dt="2024-05-02T13:42:52.867" v="637" actId="478"/>
          <ac:picMkLst>
            <pc:docMk/>
            <pc:sldMk cId="3868670844" sldId="320"/>
            <ac:picMk id="4" creationId="{DB589BF8-9E57-096B-6574-B05A8F5E50BB}"/>
          </ac:picMkLst>
        </pc:picChg>
        <pc:picChg chg="add mod">
          <ac:chgData name="Jiawei Ren" userId="a23f2199-f320-40fe-91ed-276bfd096030" providerId="ADAL" clId="{EE97AA46-5F7D-204B-97F7-E3747020AAAD}" dt="2024-05-02T12:55:23.701" v="207" actId="1076"/>
          <ac:picMkLst>
            <pc:docMk/>
            <pc:sldMk cId="3868670844" sldId="320"/>
            <ac:picMk id="5" creationId="{285F446F-A996-DCBE-D663-90D98084A0CB}"/>
          </ac:picMkLst>
        </pc:picChg>
        <pc:picChg chg="add del mod">
          <ac:chgData name="Jiawei Ren" userId="a23f2199-f320-40fe-91ed-276bfd096030" providerId="ADAL" clId="{EE97AA46-5F7D-204B-97F7-E3747020AAAD}" dt="2024-05-02T13:49:54.128" v="641" actId="478"/>
          <ac:picMkLst>
            <pc:docMk/>
            <pc:sldMk cId="3868670844" sldId="320"/>
            <ac:picMk id="6" creationId="{40CD4EF7-C026-222F-F339-F4EE4A192357}"/>
          </ac:picMkLst>
        </pc:picChg>
        <pc:picChg chg="add mod">
          <ac:chgData name="Jiawei Ren" userId="a23f2199-f320-40fe-91ed-276bfd096030" providerId="ADAL" clId="{EE97AA46-5F7D-204B-97F7-E3747020AAAD}" dt="2024-05-02T13:43:11.341" v="640" actId="1036"/>
          <ac:picMkLst>
            <pc:docMk/>
            <pc:sldMk cId="3868670844" sldId="320"/>
            <ac:picMk id="7" creationId="{DEAF2354-BC01-2C08-4379-6131F33041F9}"/>
          </ac:picMkLst>
        </pc:picChg>
        <pc:picChg chg="add del">
          <ac:chgData name="Jiawei Ren" userId="a23f2199-f320-40fe-91ed-276bfd096030" providerId="ADAL" clId="{EE97AA46-5F7D-204B-97F7-E3747020AAAD}" dt="2024-05-02T13:50:56.701" v="645" actId="478"/>
          <ac:picMkLst>
            <pc:docMk/>
            <pc:sldMk cId="3868670844" sldId="320"/>
            <ac:picMk id="8" creationId="{92B91994-3B60-D2EC-BB06-6D04F23E95E1}"/>
          </ac:picMkLst>
        </pc:picChg>
        <pc:picChg chg="add mod">
          <ac:chgData name="Jiawei Ren" userId="a23f2199-f320-40fe-91ed-276bfd096030" providerId="ADAL" clId="{EE97AA46-5F7D-204B-97F7-E3747020AAAD}" dt="2024-05-02T13:51:26.464" v="648" actId="1076"/>
          <ac:picMkLst>
            <pc:docMk/>
            <pc:sldMk cId="3868670844" sldId="320"/>
            <ac:picMk id="9" creationId="{94ACDD15-1FCE-7A16-3608-C294FADB7E09}"/>
          </ac:picMkLst>
        </pc:picChg>
        <pc:picChg chg="add del mod">
          <ac:chgData name="Jiawei Ren" userId="a23f2199-f320-40fe-91ed-276bfd096030" providerId="ADAL" clId="{EE97AA46-5F7D-204B-97F7-E3747020AAAD}" dt="2024-05-02T12:58:08.427" v="215" actId="478"/>
          <ac:picMkLst>
            <pc:docMk/>
            <pc:sldMk cId="3868670844" sldId="320"/>
            <ac:picMk id="12" creationId="{34BA3347-D0ED-87C7-873F-FE5AA0627CC1}"/>
          </ac:picMkLst>
        </pc:picChg>
        <pc:picChg chg="del mod">
          <ac:chgData name="Jiawei Ren" userId="a23f2199-f320-40fe-91ed-276bfd096030" providerId="ADAL" clId="{EE97AA46-5F7D-204B-97F7-E3747020AAAD}" dt="2024-05-02T12:55:01.883" v="203" actId="478"/>
          <ac:picMkLst>
            <pc:docMk/>
            <pc:sldMk cId="3868670844" sldId="320"/>
            <ac:picMk id="15" creationId="{1DA107CB-6BA8-56A1-17B6-DBF00D48EF33}"/>
          </ac:picMkLst>
        </pc:picChg>
        <pc:cxnChg chg="add mod">
          <ac:chgData name="Jiawei Ren" userId="a23f2199-f320-40fe-91ed-276bfd096030" providerId="ADAL" clId="{EE97AA46-5F7D-204B-97F7-E3747020AAAD}" dt="2024-05-02T14:56:35.918" v="2176" actId="14100"/>
          <ac:cxnSpMkLst>
            <pc:docMk/>
            <pc:sldMk cId="3868670844" sldId="320"/>
            <ac:cxnSpMk id="18" creationId="{5F004828-A387-8F80-C314-DA8FD52C1022}"/>
          </ac:cxnSpMkLst>
        </pc:cxnChg>
        <pc:cxnChg chg="add mod">
          <ac:chgData name="Jiawei Ren" userId="a23f2199-f320-40fe-91ed-276bfd096030" providerId="ADAL" clId="{EE97AA46-5F7D-204B-97F7-E3747020AAAD}" dt="2024-05-02T14:56:41.378" v="2178" actId="14100"/>
          <ac:cxnSpMkLst>
            <pc:docMk/>
            <pc:sldMk cId="3868670844" sldId="320"/>
            <ac:cxnSpMk id="21" creationId="{D8450E96-05FA-9E35-26F1-36D89D090CE1}"/>
          </ac:cxnSpMkLst>
        </pc:cxnChg>
      </pc:sldChg>
      <pc:sldChg chg="addSp delSp modSp mod ord delAnim modAnim">
        <pc:chgData name="Jiawei Ren" userId="a23f2199-f320-40fe-91ed-276bfd096030" providerId="ADAL" clId="{EE97AA46-5F7D-204B-97F7-E3747020AAAD}" dt="2024-05-02T14:05:58.356" v="854"/>
        <pc:sldMkLst>
          <pc:docMk/>
          <pc:sldMk cId="1511942031" sldId="321"/>
        </pc:sldMkLst>
        <pc:spChg chg="mod">
          <ac:chgData name="Jiawei Ren" userId="a23f2199-f320-40fe-91ed-276bfd096030" providerId="ADAL" clId="{EE97AA46-5F7D-204B-97F7-E3747020AAAD}" dt="2024-05-02T13:03:36.285" v="251" actId="20577"/>
          <ac:spMkLst>
            <pc:docMk/>
            <pc:sldMk cId="1511942031" sldId="321"/>
            <ac:spMk id="2" creationId="{47746663-006A-81BB-6CF6-A713255820A4}"/>
          </ac:spMkLst>
        </pc:spChg>
        <pc:spChg chg="add mod">
          <ac:chgData name="Jiawei Ren" userId="a23f2199-f320-40fe-91ed-276bfd096030" providerId="ADAL" clId="{EE97AA46-5F7D-204B-97F7-E3747020AAAD}" dt="2024-05-02T13:11:34.284" v="325" actId="20577"/>
          <ac:spMkLst>
            <pc:docMk/>
            <pc:sldMk cId="1511942031" sldId="321"/>
            <ac:spMk id="4" creationId="{DE1B4622-F5C9-34DD-606D-A4AF8F1C9D6C}"/>
          </ac:spMkLst>
        </pc:spChg>
        <pc:spChg chg="add mod">
          <ac:chgData name="Jiawei Ren" userId="a23f2199-f320-40fe-91ed-276bfd096030" providerId="ADAL" clId="{EE97AA46-5F7D-204B-97F7-E3747020AAAD}" dt="2024-05-02T13:20:44.148" v="584" actId="13822"/>
          <ac:spMkLst>
            <pc:docMk/>
            <pc:sldMk cId="1511942031" sldId="321"/>
            <ac:spMk id="6" creationId="{2FD3EFC1-045C-6776-DB6D-D44FB5A00945}"/>
          </ac:spMkLst>
        </pc:spChg>
        <pc:spChg chg="add mod">
          <ac:chgData name="Jiawei Ren" userId="a23f2199-f320-40fe-91ed-276bfd096030" providerId="ADAL" clId="{EE97AA46-5F7D-204B-97F7-E3747020AAAD}" dt="2024-05-02T13:15:15.853" v="543" actId="1076"/>
          <ac:spMkLst>
            <pc:docMk/>
            <pc:sldMk cId="1511942031" sldId="321"/>
            <ac:spMk id="7" creationId="{585F7306-DF7F-8462-7D95-826AB5ADF585}"/>
          </ac:spMkLst>
        </pc:spChg>
        <pc:spChg chg="add mod">
          <ac:chgData name="Jiawei Ren" userId="a23f2199-f320-40fe-91ed-276bfd096030" providerId="ADAL" clId="{EE97AA46-5F7D-204B-97F7-E3747020AAAD}" dt="2024-05-02T13:15:20.565" v="544" actId="1076"/>
          <ac:spMkLst>
            <pc:docMk/>
            <pc:sldMk cId="1511942031" sldId="321"/>
            <ac:spMk id="8" creationId="{1739B2CE-A381-E118-2FD1-954B422F06BF}"/>
          </ac:spMkLst>
        </pc:spChg>
        <pc:spChg chg="add mod">
          <ac:chgData name="Jiawei Ren" userId="a23f2199-f320-40fe-91ed-276bfd096030" providerId="ADAL" clId="{EE97AA46-5F7D-204B-97F7-E3747020AAAD}" dt="2024-05-02T13:20:21.863" v="582" actId="1076"/>
          <ac:spMkLst>
            <pc:docMk/>
            <pc:sldMk cId="1511942031" sldId="321"/>
            <ac:spMk id="9" creationId="{B63C2CCA-C78A-ACD7-82C0-DE91D4D2F86F}"/>
          </ac:spMkLst>
        </pc:spChg>
        <pc:spChg chg="add mod">
          <ac:chgData name="Jiawei Ren" userId="a23f2199-f320-40fe-91ed-276bfd096030" providerId="ADAL" clId="{EE97AA46-5F7D-204B-97F7-E3747020AAAD}" dt="2024-05-02T13:20:53.271" v="585" actId="1076"/>
          <ac:spMkLst>
            <pc:docMk/>
            <pc:sldMk cId="1511942031" sldId="321"/>
            <ac:spMk id="10" creationId="{90EDE4A9-36E0-4776-1FFA-A2DEC278A030}"/>
          </ac:spMkLst>
        </pc:spChg>
        <pc:spChg chg="add mod">
          <ac:chgData name="Jiawei Ren" userId="a23f2199-f320-40fe-91ed-276bfd096030" providerId="ADAL" clId="{EE97AA46-5F7D-204B-97F7-E3747020AAAD}" dt="2024-05-02T13:15:34.966" v="546" actId="1076"/>
          <ac:spMkLst>
            <pc:docMk/>
            <pc:sldMk cId="1511942031" sldId="321"/>
            <ac:spMk id="11" creationId="{AF5C5937-F738-2092-F1CA-80880FDF63B9}"/>
          </ac:spMkLst>
        </pc:spChg>
        <pc:spChg chg="add mod">
          <ac:chgData name="Jiawei Ren" userId="a23f2199-f320-40fe-91ed-276bfd096030" providerId="ADAL" clId="{EE97AA46-5F7D-204B-97F7-E3747020AAAD}" dt="2024-05-02T13:15:41.738" v="547" actId="1076"/>
          <ac:spMkLst>
            <pc:docMk/>
            <pc:sldMk cId="1511942031" sldId="321"/>
            <ac:spMk id="12" creationId="{E8A64D5C-3A30-511F-4C6A-7358C6303B9D}"/>
          </ac:spMkLst>
        </pc:spChg>
        <pc:picChg chg="mod">
          <ac:chgData name="Jiawei Ren" userId="a23f2199-f320-40fe-91ed-276bfd096030" providerId="ADAL" clId="{EE97AA46-5F7D-204B-97F7-E3747020AAAD}" dt="2024-05-02T13:14:53.389" v="538" actId="1076"/>
          <ac:picMkLst>
            <pc:docMk/>
            <pc:sldMk cId="1511942031" sldId="321"/>
            <ac:picMk id="5" creationId="{74771903-BC88-ABBF-13EB-D7C4434A22FE}"/>
          </ac:picMkLst>
        </pc:picChg>
        <pc:cxnChg chg="add mod">
          <ac:chgData name="Jiawei Ren" userId="a23f2199-f320-40fe-91ed-276bfd096030" providerId="ADAL" clId="{EE97AA46-5F7D-204B-97F7-E3747020AAAD}" dt="2024-05-02T13:16:19.649" v="551" actId="208"/>
          <ac:cxnSpMkLst>
            <pc:docMk/>
            <pc:sldMk cId="1511942031" sldId="321"/>
            <ac:cxnSpMk id="13" creationId="{D5DEA597-66A2-7346-3928-49348331C598}"/>
          </ac:cxnSpMkLst>
        </pc:cxnChg>
        <pc:cxnChg chg="add mod">
          <ac:chgData name="Jiawei Ren" userId="a23f2199-f320-40fe-91ed-276bfd096030" providerId="ADAL" clId="{EE97AA46-5F7D-204B-97F7-E3747020AAAD}" dt="2024-05-02T13:19:42.966" v="576" actId="14100"/>
          <ac:cxnSpMkLst>
            <pc:docMk/>
            <pc:sldMk cId="1511942031" sldId="321"/>
            <ac:cxnSpMk id="17" creationId="{C381F419-61B0-55E4-9C53-FF099B860275}"/>
          </ac:cxnSpMkLst>
        </pc:cxnChg>
        <pc:cxnChg chg="add mod">
          <ac:chgData name="Jiawei Ren" userId="a23f2199-f320-40fe-91ed-276bfd096030" providerId="ADAL" clId="{EE97AA46-5F7D-204B-97F7-E3747020AAAD}" dt="2024-05-02T13:19:52.784" v="578" actId="14100"/>
          <ac:cxnSpMkLst>
            <pc:docMk/>
            <pc:sldMk cId="1511942031" sldId="321"/>
            <ac:cxnSpMk id="20" creationId="{2615D26F-9949-729D-4136-03427E4C2AEB}"/>
          </ac:cxnSpMkLst>
        </pc:cxnChg>
        <pc:cxnChg chg="add mod">
          <ac:chgData name="Jiawei Ren" userId="a23f2199-f320-40fe-91ed-276bfd096030" providerId="ADAL" clId="{EE97AA46-5F7D-204B-97F7-E3747020AAAD}" dt="2024-05-02T13:16:45.992" v="561" actId="14100"/>
          <ac:cxnSpMkLst>
            <pc:docMk/>
            <pc:sldMk cId="1511942031" sldId="321"/>
            <ac:cxnSpMk id="23" creationId="{CB429D8F-948F-BEC7-8A06-4AE0B4EEA181}"/>
          </ac:cxnSpMkLst>
        </pc:cxnChg>
        <pc:cxnChg chg="add mod">
          <ac:chgData name="Jiawei Ren" userId="a23f2199-f320-40fe-91ed-276bfd096030" providerId="ADAL" clId="{EE97AA46-5F7D-204B-97F7-E3747020AAAD}" dt="2024-05-02T13:20:55.857" v="586" actId="14100"/>
          <ac:cxnSpMkLst>
            <pc:docMk/>
            <pc:sldMk cId="1511942031" sldId="321"/>
            <ac:cxnSpMk id="27" creationId="{752C2B27-F42F-20BE-5341-A99F12BAA92D}"/>
          </ac:cxnSpMkLst>
        </pc:cxnChg>
        <pc:cxnChg chg="add mod">
          <ac:chgData name="Jiawei Ren" userId="a23f2199-f320-40fe-91ed-276bfd096030" providerId="ADAL" clId="{EE97AA46-5F7D-204B-97F7-E3747020AAAD}" dt="2024-05-02T13:17:03.734" v="568" actId="14100"/>
          <ac:cxnSpMkLst>
            <pc:docMk/>
            <pc:sldMk cId="1511942031" sldId="321"/>
            <ac:cxnSpMk id="31" creationId="{D520E9CB-E9DE-2C66-24B7-B07EE05FB091}"/>
          </ac:cxnSpMkLst>
        </pc:cxnChg>
        <pc:cxnChg chg="add mod">
          <ac:chgData name="Jiawei Ren" userId="a23f2199-f320-40fe-91ed-276bfd096030" providerId="ADAL" clId="{EE97AA46-5F7D-204B-97F7-E3747020AAAD}" dt="2024-05-02T13:17:10.426" v="571" actId="14100"/>
          <ac:cxnSpMkLst>
            <pc:docMk/>
            <pc:sldMk cId="1511942031" sldId="321"/>
            <ac:cxnSpMk id="34" creationId="{5296B31C-E355-04B4-42D8-FC5D4CBB77CD}"/>
          </ac:cxnSpMkLst>
        </pc:cxnChg>
        <pc:cxnChg chg="add del mod">
          <ac:chgData name="Jiawei Ren" userId="a23f2199-f320-40fe-91ed-276bfd096030" providerId="ADAL" clId="{EE97AA46-5F7D-204B-97F7-E3747020AAAD}" dt="2024-05-02T13:22:40.963" v="594" actId="478"/>
          <ac:cxnSpMkLst>
            <pc:docMk/>
            <pc:sldMk cId="1511942031" sldId="321"/>
            <ac:cxnSpMk id="45" creationId="{43DB6927-D2C8-D62D-55BB-D9C3463804E1}"/>
          </ac:cxnSpMkLst>
        </pc:cxnChg>
        <pc:cxnChg chg="add del mod">
          <ac:chgData name="Jiawei Ren" userId="a23f2199-f320-40fe-91ed-276bfd096030" providerId="ADAL" clId="{EE97AA46-5F7D-204B-97F7-E3747020AAAD}" dt="2024-05-02T13:23:36.045" v="604" actId="478"/>
          <ac:cxnSpMkLst>
            <pc:docMk/>
            <pc:sldMk cId="1511942031" sldId="321"/>
            <ac:cxnSpMk id="48" creationId="{7ABA0130-86F3-CB10-0798-BD5C2CFB0CDE}"/>
          </ac:cxnSpMkLst>
        </pc:cxnChg>
        <pc:cxnChg chg="add del mod">
          <ac:chgData name="Jiawei Ren" userId="a23f2199-f320-40fe-91ed-276bfd096030" providerId="ADAL" clId="{EE97AA46-5F7D-204B-97F7-E3747020AAAD}" dt="2024-05-02T13:23:33.269" v="603" actId="478"/>
          <ac:cxnSpMkLst>
            <pc:docMk/>
            <pc:sldMk cId="1511942031" sldId="321"/>
            <ac:cxnSpMk id="51" creationId="{7FCB6425-20C1-AB19-7A86-4D4561733B04}"/>
          </ac:cxnSpMkLst>
        </pc:cxnChg>
      </pc:sldChg>
      <pc:sldChg chg="addSp delSp modSp mod modAnim">
        <pc:chgData name="Jiawei Ren" userId="a23f2199-f320-40fe-91ed-276bfd096030" providerId="ADAL" clId="{EE97AA46-5F7D-204B-97F7-E3747020AAAD}" dt="2024-05-06T14:20:24.762" v="3268" actId="5793"/>
        <pc:sldMkLst>
          <pc:docMk/>
          <pc:sldMk cId="3099055220" sldId="322"/>
        </pc:sldMkLst>
        <pc:spChg chg="add mod">
          <ac:chgData name="Jiawei Ren" userId="a23f2199-f320-40fe-91ed-276bfd096030" providerId="ADAL" clId="{EE97AA46-5F7D-204B-97F7-E3747020AAAD}" dt="2024-05-05T13:11:39.288" v="3024" actId="14100"/>
          <ac:spMkLst>
            <pc:docMk/>
            <pc:sldMk cId="3099055220" sldId="322"/>
            <ac:spMk id="2" creationId="{9FD34D4A-B033-B7B6-CB68-28D23455D9AB}"/>
          </ac:spMkLst>
        </pc:spChg>
        <pc:spChg chg="mod">
          <ac:chgData name="Jiawei Ren" userId="a23f2199-f320-40fe-91ed-276bfd096030" providerId="ADAL" clId="{EE97AA46-5F7D-204B-97F7-E3747020AAAD}" dt="2024-05-05T12:52:54.984" v="2619" actId="20577"/>
          <ac:spMkLst>
            <pc:docMk/>
            <pc:sldMk cId="3099055220" sldId="322"/>
            <ac:spMk id="3" creationId="{85FC4228-9F40-9D86-367E-CFA428477C46}"/>
          </ac:spMkLst>
        </pc:spChg>
        <pc:spChg chg="add del mod">
          <ac:chgData name="Jiawei Ren" userId="a23f2199-f320-40fe-91ed-276bfd096030" providerId="ADAL" clId="{EE97AA46-5F7D-204B-97F7-E3747020AAAD}" dt="2024-05-05T12:53:02.674" v="2622"/>
          <ac:spMkLst>
            <pc:docMk/>
            <pc:sldMk cId="3099055220" sldId="322"/>
            <ac:spMk id="5" creationId="{AEC83F67-1624-CB87-A86B-4C468D2D2080}"/>
          </ac:spMkLst>
        </pc:spChg>
        <pc:spChg chg="add del">
          <ac:chgData name="Jiawei Ren" userId="a23f2199-f320-40fe-91ed-276bfd096030" providerId="ADAL" clId="{EE97AA46-5F7D-204B-97F7-E3747020AAAD}" dt="2024-05-05T12:54:32.418" v="2633" actId="22"/>
          <ac:spMkLst>
            <pc:docMk/>
            <pc:sldMk cId="3099055220" sldId="322"/>
            <ac:spMk id="8" creationId="{BAE25F0B-D0C0-F7B9-A4E0-819733AE54C3}"/>
          </ac:spMkLst>
        </pc:spChg>
        <pc:spChg chg="add mod">
          <ac:chgData name="Jiawei Ren" userId="a23f2199-f320-40fe-91ed-276bfd096030" providerId="ADAL" clId="{EE97AA46-5F7D-204B-97F7-E3747020AAAD}" dt="2024-05-06T14:20:24.762" v="3268" actId="5793"/>
          <ac:spMkLst>
            <pc:docMk/>
            <pc:sldMk cId="3099055220" sldId="322"/>
            <ac:spMk id="9" creationId="{61609BDB-3137-2DB0-DFCA-5C8B5C61943E}"/>
          </ac:spMkLst>
        </pc:spChg>
        <pc:spChg chg="add mod">
          <ac:chgData name="Jiawei Ren" userId="a23f2199-f320-40fe-91ed-276bfd096030" providerId="ADAL" clId="{EE97AA46-5F7D-204B-97F7-E3747020AAAD}" dt="2024-05-05T13:11:06.180" v="3019" actId="20577"/>
          <ac:spMkLst>
            <pc:docMk/>
            <pc:sldMk cId="3099055220" sldId="322"/>
            <ac:spMk id="10" creationId="{D42A7B7D-80BA-6E0B-42DD-623B7529F805}"/>
          </ac:spMkLst>
        </pc:spChg>
        <pc:picChg chg="mod">
          <ac:chgData name="Jiawei Ren" userId="a23f2199-f320-40fe-91ed-276bfd096030" providerId="ADAL" clId="{EE97AA46-5F7D-204B-97F7-E3747020AAAD}" dt="2024-05-05T12:54:55.524" v="2638" actId="1076"/>
          <ac:picMkLst>
            <pc:docMk/>
            <pc:sldMk cId="3099055220" sldId="322"/>
            <ac:picMk id="6" creationId="{051EC203-E1B2-FB98-DDB3-400E6DF72B3A}"/>
          </ac:picMkLst>
        </pc:picChg>
      </pc:sldChg>
      <pc:sldChg chg="modSp mod">
        <pc:chgData name="Jiawei Ren" userId="a23f2199-f320-40fe-91ed-276bfd096030" providerId="ADAL" clId="{EE97AA46-5F7D-204B-97F7-E3747020AAAD}" dt="2024-05-06T14:18:33.685" v="3252" actId="20577"/>
        <pc:sldMkLst>
          <pc:docMk/>
          <pc:sldMk cId="1087461522" sldId="323"/>
        </pc:sldMkLst>
        <pc:spChg chg="mod">
          <ac:chgData name="Jiawei Ren" userId="a23f2199-f320-40fe-91ed-276bfd096030" providerId="ADAL" clId="{EE97AA46-5F7D-204B-97F7-E3747020AAAD}" dt="2024-05-06T14:18:33.685" v="3252" actId="20577"/>
          <ac:spMkLst>
            <pc:docMk/>
            <pc:sldMk cId="1087461522" sldId="323"/>
            <ac:spMk id="2" creationId="{5EEB1FA5-7F0A-F390-FACC-2CF27FB79E2E}"/>
          </ac:spMkLst>
        </pc:spChg>
      </pc:sldChg>
    </pc:docChg>
  </pc:docChgLst>
  <pc:docChgLst>
    <pc:chgData name="Jiawei Ren" userId="S::z5190380@ad.unsw.edu.au::a23f2199-f320-40fe-91ed-276bfd096030" providerId="AD" clId="Web-{B5AEE960-D2D2-658D-7170-B0DBC1A3E753}"/>
    <pc:docChg chg="modSld">
      <pc:chgData name="Jiawei Ren" userId="S::z5190380@ad.unsw.edu.au::a23f2199-f320-40fe-91ed-276bfd096030" providerId="AD" clId="Web-{B5AEE960-D2D2-658D-7170-B0DBC1A3E753}" dt="2024-05-06T13:05:55.643" v="176" actId="20577"/>
      <pc:docMkLst>
        <pc:docMk/>
      </pc:docMkLst>
      <pc:sldChg chg="modSp">
        <pc:chgData name="Jiawei Ren" userId="S::z5190380@ad.unsw.edu.au::a23f2199-f320-40fe-91ed-276bfd096030" providerId="AD" clId="Web-{B5AEE960-D2D2-658D-7170-B0DBC1A3E753}" dt="2024-05-06T13:05:55.643" v="176" actId="20577"/>
        <pc:sldMkLst>
          <pc:docMk/>
          <pc:sldMk cId="216396208" sldId="303"/>
        </pc:sldMkLst>
        <pc:spChg chg="mod">
          <ac:chgData name="Jiawei Ren" userId="S::z5190380@ad.unsw.edu.au::a23f2199-f320-40fe-91ed-276bfd096030" providerId="AD" clId="Web-{B5AEE960-D2D2-658D-7170-B0DBC1A3E753}" dt="2024-05-06T13:05:55.643" v="176" actId="20577"/>
          <ac:spMkLst>
            <pc:docMk/>
            <pc:sldMk cId="216396208" sldId="303"/>
            <ac:spMk id="2" creationId="{5EEB1FA5-7F0A-F390-FACC-2CF27FB79E2E}"/>
          </ac:spMkLst>
        </pc:spChg>
      </pc:sldChg>
      <pc:sldChg chg="modSp">
        <pc:chgData name="Jiawei Ren" userId="S::z5190380@ad.unsw.edu.au::a23f2199-f320-40fe-91ed-276bfd096030" providerId="AD" clId="Web-{B5AEE960-D2D2-658D-7170-B0DBC1A3E753}" dt="2024-05-06T12:59:30.898" v="68" actId="20577"/>
        <pc:sldMkLst>
          <pc:docMk/>
          <pc:sldMk cId="1087461522" sldId="323"/>
        </pc:sldMkLst>
        <pc:spChg chg="mod">
          <ac:chgData name="Jiawei Ren" userId="S::z5190380@ad.unsw.edu.au::a23f2199-f320-40fe-91ed-276bfd096030" providerId="AD" clId="Web-{B5AEE960-D2D2-658D-7170-B0DBC1A3E753}" dt="2024-05-06T12:59:30.898" v="68" actId="20577"/>
          <ac:spMkLst>
            <pc:docMk/>
            <pc:sldMk cId="1087461522" sldId="323"/>
            <ac:spMk id="2" creationId="{5EEB1FA5-7F0A-F390-FACC-2CF27FB79E2E}"/>
          </ac:spMkLst>
        </pc:spChg>
      </pc:sldChg>
      <pc:sldChg chg="modSp">
        <pc:chgData name="Jiawei Ren" userId="S::z5190380@ad.unsw.edu.au::a23f2199-f320-40fe-91ed-276bfd096030" providerId="AD" clId="Web-{B5AEE960-D2D2-658D-7170-B0DBC1A3E753}" dt="2024-05-06T13:04:04.046" v="131" actId="20577"/>
        <pc:sldMkLst>
          <pc:docMk/>
          <pc:sldMk cId="1578423330" sldId="324"/>
        </pc:sldMkLst>
        <pc:spChg chg="mod">
          <ac:chgData name="Jiawei Ren" userId="S::z5190380@ad.unsw.edu.au::a23f2199-f320-40fe-91ed-276bfd096030" providerId="AD" clId="Web-{B5AEE960-D2D2-658D-7170-B0DBC1A3E753}" dt="2024-05-06T13:04:04.046" v="131" actId="20577"/>
          <ac:spMkLst>
            <pc:docMk/>
            <pc:sldMk cId="1578423330" sldId="324"/>
            <ac:spMk id="2" creationId="{5EEB1FA5-7F0A-F390-FACC-2CF27FB79E2E}"/>
          </ac:spMkLst>
        </pc:spChg>
      </pc:sldChg>
    </pc:docChg>
  </pc:docChgLst>
  <pc:docChgLst>
    <pc:chgData name="Jiawei Ren" userId="a23f2199-f320-40fe-91ed-276bfd096030" providerId="ADAL" clId="{1D1D6764-19CE-4CB5-B054-49E6C0575399}"/>
    <pc:docChg chg="undo custSel modSld">
      <pc:chgData name="Jiawei Ren" userId="a23f2199-f320-40fe-91ed-276bfd096030" providerId="ADAL" clId="{1D1D6764-19CE-4CB5-B054-49E6C0575399}" dt="2024-05-08T03:55:59.778" v="55" actId="1036"/>
      <pc:docMkLst>
        <pc:docMk/>
      </pc:docMkLst>
      <pc:sldChg chg="modSp mod">
        <pc:chgData name="Jiawei Ren" userId="a23f2199-f320-40fe-91ed-276bfd096030" providerId="ADAL" clId="{1D1D6764-19CE-4CB5-B054-49E6C0575399}" dt="2024-05-08T03:52:39.158" v="20" actId="1076"/>
        <pc:sldMkLst>
          <pc:docMk/>
          <pc:sldMk cId="4162584919" sldId="266"/>
        </pc:sldMkLst>
        <pc:spChg chg="mod">
          <ac:chgData name="Jiawei Ren" userId="a23f2199-f320-40fe-91ed-276bfd096030" providerId="ADAL" clId="{1D1D6764-19CE-4CB5-B054-49E6C0575399}" dt="2024-05-08T03:52:39.158" v="20" actId="1076"/>
          <ac:spMkLst>
            <pc:docMk/>
            <pc:sldMk cId="4162584919" sldId="266"/>
            <ac:spMk id="7" creationId="{B2FA69DF-F0D9-B064-2777-7C6B4C9B240B}"/>
          </ac:spMkLst>
        </pc:spChg>
        <pc:spChg chg="mod">
          <ac:chgData name="Jiawei Ren" userId="a23f2199-f320-40fe-91ed-276bfd096030" providerId="ADAL" clId="{1D1D6764-19CE-4CB5-B054-49E6C0575399}" dt="2024-05-08T03:52:33.442" v="19" actId="1076"/>
          <ac:spMkLst>
            <pc:docMk/>
            <pc:sldMk cId="4162584919" sldId="266"/>
            <ac:spMk id="19" creationId="{3FC3BFC0-96C4-7A48-2824-8D449647539A}"/>
          </ac:spMkLst>
        </pc:spChg>
      </pc:sldChg>
      <pc:sldChg chg="modAnim">
        <pc:chgData name="Jiawei Ren" userId="a23f2199-f320-40fe-91ed-276bfd096030" providerId="ADAL" clId="{1D1D6764-19CE-4CB5-B054-49E6C0575399}" dt="2024-05-08T03:51:10.603" v="17"/>
        <pc:sldMkLst>
          <pc:docMk/>
          <pc:sldMk cId="216396208" sldId="303"/>
        </pc:sldMkLst>
      </pc:sldChg>
      <pc:sldChg chg="addSp modSp mod">
        <pc:chgData name="Jiawei Ren" userId="a23f2199-f320-40fe-91ed-276bfd096030" providerId="ADAL" clId="{1D1D6764-19CE-4CB5-B054-49E6C0575399}" dt="2024-05-08T03:55:59.778" v="55" actId="1036"/>
        <pc:sldMkLst>
          <pc:docMk/>
          <pc:sldMk cId="3295779566" sldId="309"/>
        </pc:sldMkLst>
        <pc:spChg chg="add mod">
          <ac:chgData name="Jiawei Ren" userId="a23f2199-f320-40fe-91ed-276bfd096030" providerId="ADAL" clId="{1D1D6764-19CE-4CB5-B054-49E6C0575399}" dt="2024-05-08T03:55:46.746" v="47" actId="14100"/>
          <ac:spMkLst>
            <pc:docMk/>
            <pc:sldMk cId="3295779566" sldId="309"/>
            <ac:spMk id="8" creationId="{0145DB5A-9610-63E9-558D-F94220F00E10}"/>
          </ac:spMkLst>
        </pc:spChg>
        <pc:spChg chg="add mod">
          <ac:chgData name="Jiawei Ren" userId="a23f2199-f320-40fe-91ed-276bfd096030" providerId="ADAL" clId="{1D1D6764-19CE-4CB5-B054-49E6C0575399}" dt="2024-05-08T03:55:59.778" v="55" actId="1036"/>
          <ac:spMkLst>
            <pc:docMk/>
            <pc:sldMk cId="3295779566" sldId="309"/>
            <ac:spMk id="10" creationId="{12719D15-9A23-FF0A-41E2-DE4C083341E6}"/>
          </ac:spMkLst>
        </pc:spChg>
        <pc:spChg chg="ord">
          <ac:chgData name="Jiawei Ren" userId="a23f2199-f320-40fe-91ed-276bfd096030" providerId="ADAL" clId="{1D1D6764-19CE-4CB5-B054-49E6C0575399}" dt="2024-05-08T03:55:50.191" v="48" actId="166"/>
          <ac:spMkLst>
            <pc:docMk/>
            <pc:sldMk cId="3295779566" sldId="309"/>
            <ac:spMk id="23" creationId="{EBB35FE4-4E6A-AE83-DD15-FA7CF3DF2FE8}"/>
          </ac:spMkLst>
        </pc:spChg>
        <pc:picChg chg="mod">
          <ac:chgData name="Jiawei Ren" userId="a23f2199-f320-40fe-91ed-276bfd096030" providerId="ADAL" clId="{1D1D6764-19CE-4CB5-B054-49E6C0575399}" dt="2024-05-08T03:55:43.489" v="46" actId="1076"/>
          <ac:picMkLst>
            <pc:docMk/>
            <pc:sldMk cId="3295779566" sldId="309"/>
            <ac:picMk id="7" creationId="{55BD648B-3293-646A-1A1A-3BE1D2C787D2}"/>
          </ac:picMkLst>
        </pc:picChg>
      </pc:sldChg>
      <pc:sldChg chg="modSp mod">
        <pc:chgData name="Jiawei Ren" userId="a23f2199-f320-40fe-91ed-276bfd096030" providerId="ADAL" clId="{1D1D6764-19CE-4CB5-B054-49E6C0575399}" dt="2024-05-08T03:18:54.559" v="0"/>
        <pc:sldMkLst>
          <pc:docMk/>
          <pc:sldMk cId="1354493594" sldId="315"/>
        </pc:sldMkLst>
        <pc:spChg chg="mod">
          <ac:chgData name="Jiawei Ren" userId="a23f2199-f320-40fe-91ed-276bfd096030" providerId="ADAL" clId="{1D1D6764-19CE-4CB5-B054-49E6C0575399}" dt="2024-05-08T03:18:54.559" v="0"/>
          <ac:spMkLst>
            <pc:docMk/>
            <pc:sldMk cId="1354493594" sldId="315"/>
            <ac:spMk id="4" creationId="{31E3D9E3-855F-2B89-8A6B-7528464494A8}"/>
          </ac:spMkLst>
        </pc:spChg>
      </pc:sldChg>
      <pc:sldChg chg="addSp modSp mod">
        <pc:chgData name="Jiawei Ren" userId="a23f2199-f320-40fe-91ed-276bfd096030" providerId="ADAL" clId="{1D1D6764-19CE-4CB5-B054-49E6C0575399}" dt="2024-05-08T03:53:49.483" v="38" actId="20577"/>
        <pc:sldMkLst>
          <pc:docMk/>
          <pc:sldMk cId="1511942031" sldId="321"/>
        </pc:sldMkLst>
        <pc:spChg chg="mod">
          <ac:chgData name="Jiawei Ren" userId="a23f2199-f320-40fe-91ed-276bfd096030" providerId="ADAL" clId="{1D1D6764-19CE-4CB5-B054-49E6C0575399}" dt="2024-05-08T03:53:49.483" v="38" actId="20577"/>
          <ac:spMkLst>
            <pc:docMk/>
            <pc:sldMk cId="1511942031" sldId="321"/>
            <ac:spMk id="12" creationId="{E8A64D5C-3A30-511F-4C6A-7358C6303B9D}"/>
          </ac:spMkLst>
        </pc:spChg>
        <pc:spChg chg="add mod">
          <ac:chgData name="Jiawei Ren" userId="a23f2199-f320-40fe-91ed-276bfd096030" providerId="ADAL" clId="{1D1D6764-19CE-4CB5-B054-49E6C0575399}" dt="2024-05-08T03:19:10.279" v="1"/>
          <ac:spMkLst>
            <pc:docMk/>
            <pc:sldMk cId="1511942031" sldId="321"/>
            <ac:spMk id="14" creationId="{C725D1D9-89E7-473C-9766-E6EDD9D4BB2E}"/>
          </ac:spMkLst>
        </pc:spChg>
      </pc:sldChg>
      <pc:sldChg chg="modSp mod modAnim">
        <pc:chgData name="Jiawei Ren" userId="a23f2199-f320-40fe-91ed-276bfd096030" providerId="ADAL" clId="{1D1D6764-19CE-4CB5-B054-49E6C0575399}" dt="2024-05-08T03:50:12.653" v="10"/>
        <pc:sldMkLst>
          <pc:docMk/>
          <pc:sldMk cId="3099055220" sldId="322"/>
        </pc:sldMkLst>
        <pc:spChg chg="mod">
          <ac:chgData name="Jiawei Ren" userId="a23f2199-f320-40fe-91ed-276bfd096030" providerId="ADAL" clId="{1D1D6764-19CE-4CB5-B054-49E6C0575399}" dt="2024-05-08T03:49:52.088" v="7" actId="6549"/>
          <ac:spMkLst>
            <pc:docMk/>
            <pc:sldMk cId="3099055220" sldId="322"/>
            <ac:spMk id="9" creationId="{61609BDB-3137-2DB0-DFCA-5C8B5C61943E}"/>
          </ac:spMkLst>
        </pc:spChg>
      </pc:sldChg>
      <pc:sldChg chg="modAnim">
        <pc:chgData name="Jiawei Ren" userId="a23f2199-f320-40fe-91ed-276bfd096030" providerId="ADAL" clId="{1D1D6764-19CE-4CB5-B054-49E6C0575399}" dt="2024-05-08T03:49:01.081" v="3"/>
        <pc:sldMkLst>
          <pc:docMk/>
          <pc:sldMk cId="1087461522" sldId="323"/>
        </pc:sldMkLst>
      </pc:sldChg>
      <pc:sldChg chg="modAnim">
        <pc:chgData name="Jiawei Ren" userId="a23f2199-f320-40fe-91ed-276bfd096030" providerId="ADAL" clId="{1D1D6764-19CE-4CB5-B054-49E6C0575399}" dt="2024-05-08T03:49:27.478" v="6"/>
        <pc:sldMkLst>
          <pc:docMk/>
          <pc:sldMk cId="1578423330" sldId="324"/>
        </pc:sldMkLst>
      </pc:sldChg>
    </pc:docChg>
  </pc:docChgLst>
  <pc:docChgLst>
    <pc:chgData name="Jiawei Ren" userId="S::z5190380@ad.unsw.edu.au::a23f2199-f320-40fe-91ed-276bfd096030" providerId="AD" clId="Web-{68918FBC-3EDE-5285-4F2F-75CDC56FF861}"/>
    <pc:docChg chg="modSld">
      <pc:chgData name="Jiawei Ren" userId="S::z5190380@ad.unsw.edu.au::a23f2199-f320-40fe-91ed-276bfd096030" providerId="AD" clId="Web-{68918FBC-3EDE-5285-4F2F-75CDC56FF861}" dt="2024-04-05T13:36:11.326" v="1"/>
      <pc:docMkLst>
        <pc:docMk/>
      </pc:docMkLst>
      <pc:sldChg chg="modSp">
        <pc:chgData name="Jiawei Ren" userId="S::z5190380@ad.unsw.edu.au::a23f2199-f320-40fe-91ed-276bfd096030" providerId="AD" clId="Web-{68918FBC-3EDE-5285-4F2F-75CDC56FF861}" dt="2024-04-05T13:36:11.326" v="1"/>
        <pc:sldMkLst>
          <pc:docMk/>
          <pc:sldMk cId="2356301218" sldId="290"/>
        </pc:sldMkLst>
        <pc:picChg chg="mod modCrop">
          <ac:chgData name="Jiawei Ren" userId="S::z5190380@ad.unsw.edu.au::a23f2199-f320-40fe-91ed-276bfd096030" providerId="AD" clId="Web-{68918FBC-3EDE-5285-4F2F-75CDC56FF861}" dt="2024-04-05T13:36:11.326" v="1"/>
          <ac:picMkLst>
            <pc:docMk/>
            <pc:sldMk cId="2356301218" sldId="290"/>
            <ac:picMk id="16" creationId="{4F6ABE34-F484-2BB9-41B7-C955F3CAC446}"/>
          </ac:picMkLst>
        </pc:picChg>
      </pc:sldChg>
    </pc:docChg>
  </pc:docChgLst>
  <pc:docChgLst>
    <pc:chgData name="Jiawei Ren" userId="a23f2199-f320-40fe-91ed-276bfd096030" providerId="ADAL" clId="{E90A31F1-DF74-4688-B1D8-DB68D71C1357}"/>
    <pc:docChg chg="undo redo custSel addSld delSld modSld sldOrd">
      <pc:chgData name="Jiawei Ren" userId="a23f2199-f320-40fe-91ed-276bfd096030" providerId="ADAL" clId="{E90A31F1-DF74-4688-B1D8-DB68D71C1357}" dt="2024-05-07T13:46:35.605" v="7224" actId="478"/>
      <pc:docMkLst>
        <pc:docMk/>
      </pc:docMkLst>
      <pc:sldChg chg="modSp mod">
        <pc:chgData name="Jiawei Ren" userId="a23f2199-f320-40fe-91ed-276bfd096030" providerId="ADAL" clId="{E90A31F1-DF74-4688-B1D8-DB68D71C1357}" dt="2024-04-05T12:26:42.700" v="5644" actId="20577"/>
        <pc:sldMkLst>
          <pc:docMk/>
          <pc:sldMk cId="0" sldId="256"/>
        </pc:sldMkLst>
        <pc:spChg chg="mod">
          <ac:chgData name="Jiawei Ren" userId="a23f2199-f320-40fe-91ed-276bfd096030" providerId="ADAL" clId="{E90A31F1-DF74-4688-B1D8-DB68D71C1357}" dt="2024-04-05T12:26:42.700" v="5644" actId="20577"/>
          <ac:spMkLst>
            <pc:docMk/>
            <pc:sldMk cId="0" sldId="256"/>
            <ac:spMk id="5" creationId="{B97AADAD-1093-A442-4ABB-610AE8FDC86D}"/>
          </ac:spMkLst>
        </pc:spChg>
      </pc:sldChg>
      <pc:sldChg chg="addSp modSp mod modAnim">
        <pc:chgData name="Jiawei Ren" userId="a23f2199-f320-40fe-91ed-276bfd096030" providerId="ADAL" clId="{E90A31F1-DF74-4688-B1D8-DB68D71C1357}" dt="2024-04-05T07:36:12.481" v="56"/>
        <pc:sldMkLst>
          <pc:docMk/>
          <pc:sldMk cId="3310901148" sldId="258"/>
        </pc:sldMkLst>
        <pc:spChg chg="mod">
          <ac:chgData name="Jiawei Ren" userId="a23f2199-f320-40fe-91ed-276bfd096030" providerId="ADAL" clId="{E90A31F1-DF74-4688-B1D8-DB68D71C1357}" dt="2024-04-05T07:32:31.356" v="0" actId="2711"/>
          <ac:spMkLst>
            <pc:docMk/>
            <pc:sldMk cId="3310901148" sldId="258"/>
            <ac:spMk id="5" creationId="{1AFE8DAF-5A1A-B00E-3DC1-147023E14851}"/>
          </ac:spMkLst>
        </pc:spChg>
        <pc:spChg chg="add mod">
          <ac:chgData name="Jiawei Ren" userId="a23f2199-f320-40fe-91ed-276bfd096030" providerId="ADAL" clId="{E90A31F1-DF74-4688-B1D8-DB68D71C1357}" dt="2024-04-05T07:36:12.481" v="56"/>
          <ac:spMkLst>
            <pc:docMk/>
            <pc:sldMk cId="3310901148" sldId="258"/>
            <ac:spMk id="11" creationId="{A15F0B4C-BB9B-6B35-35D3-59A6C5237066}"/>
          </ac:spMkLst>
        </pc:spChg>
        <pc:picChg chg="mod">
          <ac:chgData name="Jiawei Ren" userId="a23f2199-f320-40fe-91ed-276bfd096030" providerId="ADAL" clId="{E90A31F1-DF74-4688-B1D8-DB68D71C1357}" dt="2024-04-05T07:35:05.567" v="48" actId="1076"/>
          <ac:picMkLst>
            <pc:docMk/>
            <pc:sldMk cId="3310901148" sldId="258"/>
            <ac:picMk id="3" creationId="{F4DEB418-80B1-30ED-39EB-C9A023CA2A12}"/>
          </ac:picMkLst>
        </pc:picChg>
        <pc:cxnChg chg="add mod">
          <ac:chgData name="Jiawei Ren" userId="a23f2199-f320-40fe-91ed-276bfd096030" providerId="ADAL" clId="{E90A31F1-DF74-4688-B1D8-DB68D71C1357}" dt="2024-04-05T07:36:12.481" v="55" actId="20577"/>
          <ac:cxnSpMkLst>
            <pc:docMk/>
            <pc:sldMk cId="3310901148" sldId="258"/>
            <ac:cxnSpMk id="21" creationId="{655D17DD-A432-CB15-75C5-75B360BCEF1A}"/>
          </ac:cxnSpMkLst>
        </pc:cxnChg>
      </pc:sldChg>
      <pc:sldChg chg="addSp delSp modSp mod">
        <pc:chgData name="Jiawei Ren" userId="a23f2199-f320-40fe-91ed-276bfd096030" providerId="ADAL" clId="{E90A31F1-DF74-4688-B1D8-DB68D71C1357}" dt="2024-04-05T10:53:58.403" v="4476" actId="1076"/>
        <pc:sldMkLst>
          <pc:docMk/>
          <pc:sldMk cId="1417504" sldId="265"/>
        </pc:sldMkLst>
        <pc:spChg chg="add mod">
          <ac:chgData name="Jiawei Ren" userId="a23f2199-f320-40fe-91ed-276bfd096030" providerId="ADAL" clId="{E90A31F1-DF74-4688-B1D8-DB68D71C1357}" dt="2024-04-05T08:29:31.446" v="2025" actId="1076"/>
          <ac:spMkLst>
            <pc:docMk/>
            <pc:sldMk cId="1417504" sldId="265"/>
            <ac:spMk id="3" creationId="{C56384C9-AF73-915F-A290-F8BEDD846188}"/>
          </ac:spMkLst>
        </pc:spChg>
        <pc:spChg chg="mod">
          <ac:chgData name="Jiawei Ren" userId="a23f2199-f320-40fe-91ed-276bfd096030" providerId="ADAL" clId="{E90A31F1-DF74-4688-B1D8-DB68D71C1357}" dt="2024-04-05T08:29:47.697" v="2027" actId="1076"/>
          <ac:spMkLst>
            <pc:docMk/>
            <pc:sldMk cId="1417504" sldId="265"/>
            <ac:spMk id="9" creationId="{1DA8C3B2-EEDB-7364-DCCA-26EBF469736C}"/>
          </ac:spMkLst>
        </pc:spChg>
        <pc:spChg chg="mod">
          <ac:chgData name="Jiawei Ren" userId="a23f2199-f320-40fe-91ed-276bfd096030" providerId="ADAL" clId="{E90A31F1-DF74-4688-B1D8-DB68D71C1357}" dt="2024-04-05T08:29:47.697" v="2027" actId="1076"/>
          <ac:spMkLst>
            <pc:docMk/>
            <pc:sldMk cId="1417504" sldId="265"/>
            <ac:spMk id="12" creationId="{EE43B8D5-588B-859B-743C-B45D6741C1C9}"/>
          </ac:spMkLst>
        </pc:spChg>
        <pc:picChg chg="del mod">
          <ac:chgData name="Jiawei Ren" userId="a23f2199-f320-40fe-91ed-276bfd096030" providerId="ADAL" clId="{E90A31F1-DF74-4688-B1D8-DB68D71C1357}" dt="2024-04-05T10:52:14.162" v="4463" actId="478"/>
          <ac:picMkLst>
            <pc:docMk/>
            <pc:sldMk cId="1417504" sldId="265"/>
            <ac:picMk id="5" creationId="{E90CAB53-22D3-54E4-4211-D83EF19FFCEE}"/>
          </ac:picMkLst>
        </pc:picChg>
        <pc:picChg chg="add mod modCrop">
          <ac:chgData name="Jiawei Ren" userId="a23f2199-f320-40fe-91ed-276bfd096030" providerId="ADAL" clId="{E90A31F1-DF74-4688-B1D8-DB68D71C1357}" dt="2024-04-05T10:52:37.209" v="4470" actId="1076"/>
          <ac:picMkLst>
            <pc:docMk/>
            <pc:sldMk cId="1417504" sldId="265"/>
            <ac:picMk id="6" creationId="{6301229D-2A37-AA4E-BF8A-8AB24A18D827}"/>
          </ac:picMkLst>
        </pc:picChg>
        <pc:picChg chg="del mod">
          <ac:chgData name="Jiawei Ren" userId="a23f2199-f320-40fe-91ed-276bfd096030" providerId="ADAL" clId="{E90A31F1-DF74-4688-B1D8-DB68D71C1357}" dt="2024-04-05T10:53:46.705" v="4471" actId="478"/>
          <ac:picMkLst>
            <pc:docMk/>
            <pc:sldMk cId="1417504" sldId="265"/>
            <ac:picMk id="7" creationId="{1FEA7094-C4A6-D0F9-0B6D-D6EE1A495966}"/>
          </ac:picMkLst>
        </pc:picChg>
        <pc:picChg chg="add mod">
          <ac:chgData name="Jiawei Ren" userId="a23f2199-f320-40fe-91ed-276bfd096030" providerId="ADAL" clId="{E90A31F1-DF74-4688-B1D8-DB68D71C1357}" dt="2024-04-05T10:53:58.403" v="4476" actId="1076"/>
          <ac:picMkLst>
            <pc:docMk/>
            <pc:sldMk cId="1417504" sldId="265"/>
            <ac:picMk id="11" creationId="{19C400FF-820A-463B-6BDA-3056514A12F2}"/>
          </ac:picMkLst>
        </pc:picChg>
      </pc:sldChg>
      <pc:sldChg chg="addSp delSp modSp mod delAnim modAnim">
        <pc:chgData name="Jiawei Ren" userId="a23f2199-f320-40fe-91ed-276bfd096030" providerId="ADAL" clId="{E90A31F1-DF74-4688-B1D8-DB68D71C1357}" dt="2024-04-05T08:38:51.538" v="2104" actId="20577"/>
        <pc:sldMkLst>
          <pc:docMk/>
          <pc:sldMk cId="4162584919" sldId="266"/>
        </pc:sldMkLst>
        <pc:spChg chg="mod ord">
          <ac:chgData name="Jiawei Ren" userId="a23f2199-f320-40fe-91ed-276bfd096030" providerId="ADAL" clId="{E90A31F1-DF74-4688-B1D8-DB68D71C1357}" dt="2024-04-05T08:38:51.538" v="2104" actId="20577"/>
          <ac:spMkLst>
            <pc:docMk/>
            <pc:sldMk cId="4162584919" sldId="266"/>
            <ac:spMk id="3" creationId="{2CF9F2BF-F42A-820F-2E17-09947FF39A69}"/>
          </ac:spMkLst>
        </pc:spChg>
        <pc:spChg chg="mod ord">
          <ac:chgData name="Jiawei Ren" userId="a23f2199-f320-40fe-91ed-276bfd096030" providerId="ADAL" clId="{E90A31F1-DF74-4688-B1D8-DB68D71C1357}" dt="2024-04-05T08:35:44.627" v="2056" actId="14100"/>
          <ac:spMkLst>
            <pc:docMk/>
            <pc:sldMk cId="4162584919" sldId="266"/>
            <ac:spMk id="16" creationId="{EF6109A4-5574-6BB2-CA09-3DFC28EF6A53}"/>
          </ac:spMkLst>
        </pc:spChg>
        <pc:spChg chg="mod">
          <ac:chgData name="Jiawei Ren" userId="a23f2199-f320-40fe-91ed-276bfd096030" providerId="ADAL" clId="{E90A31F1-DF74-4688-B1D8-DB68D71C1357}" dt="2024-04-05T07:41:35.815" v="392" actId="20577"/>
          <ac:spMkLst>
            <pc:docMk/>
            <pc:sldMk cId="4162584919" sldId="266"/>
            <ac:spMk id="19" creationId="{3FC3BFC0-96C4-7A48-2824-8D449647539A}"/>
          </ac:spMkLst>
        </pc:spChg>
        <pc:picChg chg="add del mod">
          <ac:chgData name="Jiawei Ren" userId="a23f2199-f320-40fe-91ed-276bfd096030" providerId="ADAL" clId="{E90A31F1-DF74-4688-B1D8-DB68D71C1357}" dt="2024-04-05T08:31:47.276" v="2042" actId="478"/>
          <ac:picMkLst>
            <pc:docMk/>
            <pc:sldMk cId="4162584919" sldId="266"/>
            <ac:picMk id="7" creationId="{68520778-4345-44CE-A122-6744A0FA7F0D}"/>
          </ac:picMkLst>
        </pc:picChg>
        <pc:picChg chg="add mod modCrop">
          <ac:chgData name="Jiawei Ren" userId="a23f2199-f320-40fe-91ed-276bfd096030" providerId="ADAL" clId="{E90A31F1-DF74-4688-B1D8-DB68D71C1357}" dt="2024-04-05T08:33:25.709" v="2050" actId="1076"/>
          <ac:picMkLst>
            <pc:docMk/>
            <pc:sldMk cId="4162584919" sldId="266"/>
            <ac:picMk id="9" creationId="{9FEF0A49-1B05-1C66-7AD0-4738FACC5403}"/>
          </ac:picMkLst>
        </pc:picChg>
        <pc:picChg chg="mod modCrop">
          <ac:chgData name="Jiawei Ren" userId="a23f2199-f320-40fe-91ed-276bfd096030" providerId="ADAL" clId="{E90A31F1-DF74-4688-B1D8-DB68D71C1357}" dt="2024-04-05T08:33:25.709" v="2050" actId="1076"/>
          <ac:picMkLst>
            <pc:docMk/>
            <pc:sldMk cId="4162584919" sldId="266"/>
            <ac:picMk id="15" creationId="{2689AE13-A26C-EA5C-891C-592E960D765E}"/>
          </ac:picMkLst>
        </pc:picChg>
      </pc:sldChg>
      <pc:sldChg chg="modSp mod">
        <pc:chgData name="Jiawei Ren" userId="a23f2199-f320-40fe-91ed-276bfd096030" providerId="ADAL" clId="{E90A31F1-DF74-4688-B1D8-DB68D71C1357}" dt="2024-04-05T09:16:44.854" v="3311" actId="14100"/>
        <pc:sldMkLst>
          <pc:docMk/>
          <pc:sldMk cId="2371569255" sldId="277"/>
        </pc:sldMkLst>
        <pc:spChg chg="mod">
          <ac:chgData name="Jiawei Ren" userId="a23f2199-f320-40fe-91ed-276bfd096030" providerId="ADAL" clId="{E90A31F1-DF74-4688-B1D8-DB68D71C1357}" dt="2024-04-05T09:16:44.854" v="3311" actId="14100"/>
          <ac:spMkLst>
            <pc:docMk/>
            <pc:sldMk cId="2371569255" sldId="277"/>
            <ac:spMk id="2" creationId="{ABFF4DA9-523E-57DA-D7A4-2FF1DCEBD215}"/>
          </ac:spMkLst>
        </pc:spChg>
      </pc:sldChg>
      <pc:sldChg chg="addSp delSp modSp mod modAnim">
        <pc:chgData name="Jiawei Ren" userId="a23f2199-f320-40fe-91ed-276bfd096030" providerId="ADAL" clId="{E90A31F1-DF74-4688-B1D8-DB68D71C1357}" dt="2024-04-05T12:30:48.421" v="5653"/>
        <pc:sldMkLst>
          <pc:docMk/>
          <pc:sldMk cId="2356301218" sldId="290"/>
        </pc:sldMkLst>
        <pc:spChg chg="mod">
          <ac:chgData name="Jiawei Ren" userId="a23f2199-f320-40fe-91ed-276bfd096030" providerId="ADAL" clId="{E90A31F1-DF74-4688-B1D8-DB68D71C1357}" dt="2024-04-05T12:24:16.311" v="5630" actId="20577"/>
          <ac:spMkLst>
            <pc:docMk/>
            <pc:sldMk cId="2356301218" sldId="290"/>
            <ac:spMk id="2" creationId="{0B042B83-06C1-7AFA-B730-278A6F00DC94}"/>
          </ac:spMkLst>
        </pc:spChg>
        <pc:spChg chg="mod">
          <ac:chgData name="Jiawei Ren" userId="a23f2199-f320-40fe-91ed-276bfd096030" providerId="ADAL" clId="{E90A31F1-DF74-4688-B1D8-DB68D71C1357}" dt="2024-04-05T12:24:39.225" v="5631" actId="14100"/>
          <ac:spMkLst>
            <pc:docMk/>
            <pc:sldMk cId="2356301218" sldId="290"/>
            <ac:spMk id="6" creationId="{BD4B9CC7-EA1E-EA44-4C5B-E58F4C7E92B7}"/>
          </ac:spMkLst>
        </pc:spChg>
        <pc:spChg chg="mod">
          <ac:chgData name="Jiawei Ren" userId="a23f2199-f320-40fe-91ed-276bfd096030" providerId="ADAL" clId="{E90A31F1-DF74-4688-B1D8-DB68D71C1357}" dt="2024-04-05T10:42:54.670" v="4309" actId="1076"/>
          <ac:spMkLst>
            <pc:docMk/>
            <pc:sldMk cId="2356301218" sldId="290"/>
            <ac:spMk id="8" creationId="{84314A36-4008-CA69-C34A-F4F5CA756568}"/>
          </ac:spMkLst>
        </pc:spChg>
        <pc:spChg chg="mod">
          <ac:chgData name="Jiawei Ren" userId="a23f2199-f320-40fe-91ed-276bfd096030" providerId="ADAL" clId="{E90A31F1-DF74-4688-B1D8-DB68D71C1357}" dt="2024-04-05T12:15:35.055" v="5565" actId="1037"/>
          <ac:spMkLst>
            <pc:docMk/>
            <pc:sldMk cId="2356301218" sldId="290"/>
            <ac:spMk id="10" creationId="{27485C9E-6018-040E-EC6F-3F1DD664FAAE}"/>
          </ac:spMkLst>
        </pc:spChg>
        <pc:spChg chg="mod ord">
          <ac:chgData name="Jiawei Ren" userId="a23f2199-f320-40fe-91ed-276bfd096030" providerId="ADAL" clId="{E90A31F1-DF74-4688-B1D8-DB68D71C1357}" dt="2024-04-05T12:20:33.759" v="5608" actId="14100"/>
          <ac:spMkLst>
            <pc:docMk/>
            <pc:sldMk cId="2356301218" sldId="290"/>
            <ac:spMk id="11" creationId="{E3522CAE-8F08-016B-4945-6D302FE2CFBF}"/>
          </ac:spMkLst>
        </pc:spChg>
        <pc:spChg chg="mod">
          <ac:chgData name="Jiawei Ren" userId="a23f2199-f320-40fe-91ed-276bfd096030" providerId="ADAL" clId="{E90A31F1-DF74-4688-B1D8-DB68D71C1357}" dt="2024-04-05T12:13:52.287" v="5526" actId="1076"/>
          <ac:spMkLst>
            <pc:docMk/>
            <pc:sldMk cId="2356301218" sldId="290"/>
            <ac:spMk id="12" creationId="{42321EDB-967F-5697-B606-2654A8091245}"/>
          </ac:spMkLst>
        </pc:spChg>
        <pc:spChg chg="add mod">
          <ac:chgData name="Jiawei Ren" userId="a23f2199-f320-40fe-91ed-276bfd096030" providerId="ADAL" clId="{E90A31F1-DF74-4688-B1D8-DB68D71C1357}" dt="2024-04-05T10:42:48.558" v="4308" actId="1076"/>
          <ac:spMkLst>
            <pc:docMk/>
            <pc:sldMk cId="2356301218" sldId="290"/>
            <ac:spMk id="15" creationId="{51CAD01E-3D1D-0FB4-74B0-7F2AC02D20ED}"/>
          </ac:spMkLst>
        </pc:spChg>
        <pc:spChg chg="mod">
          <ac:chgData name="Jiawei Ren" userId="a23f2199-f320-40fe-91ed-276bfd096030" providerId="ADAL" clId="{E90A31F1-DF74-4688-B1D8-DB68D71C1357}" dt="2024-04-05T12:15:35.055" v="5565" actId="1037"/>
          <ac:spMkLst>
            <pc:docMk/>
            <pc:sldMk cId="2356301218" sldId="290"/>
            <ac:spMk id="17" creationId="{655A0B11-DBD4-C442-8306-72172E75842F}"/>
          </ac:spMkLst>
        </pc:spChg>
        <pc:spChg chg="add mod">
          <ac:chgData name="Jiawei Ren" userId="a23f2199-f320-40fe-91ed-276bfd096030" providerId="ADAL" clId="{E90A31F1-DF74-4688-B1D8-DB68D71C1357}" dt="2024-04-05T12:18:04.917" v="5597" actId="14100"/>
          <ac:spMkLst>
            <pc:docMk/>
            <pc:sldMk cId="2356301218" sldId="290"/>
            <ac:spMk id="36" creationId="{70598F54-BEAD-31D2-21B9-E23C09796183}"/>
          </ac:spMkLst>
        </pc:spChg>
        <pc:spChg chg="add mod">
          <ac:chgData name="Jiawei Ren" userId="a23f2199-f320-40fe-91ed-276bfd096030" providerId="ADAL" clId="{E90A31F1-DF74-4688-B1D8-DB68D71C1357}" dt="2024-04-05T12:23:22.877" v="5621" actId="14100"/>
          <ac:spMkLst>
            <pc:docMk/>
            <pc:sldMk cId="2356301218" sldId="290"/>
            <ac:spMk id="37" creationId="{A5AA2664-5493-1B7E-4D2D-F1A8E35261C4}"/>
          </ac:spMkLst>
        </pc:spChg>
        <pc:picChg chg="del">
          <ac:chgData name="Jiawei Ren" userId="a23f2199-f320-40fe-91ed-276bfd096030" providerId="ADAL" clId="{E90A31F1-DF74-4688-B1D8-DB68D71C1357}" dt="2024-04-05T10:40:34.469" v="4274" actId="478"/>
          <ac:picMkLst>
            <pc:docMk/>
            <pc:sldMk cId="2356301218" sldId="290"/>
            <ac:picMk id="3" creationId="{7506B83E-29B1-E6C2-40F7-06E138F1A221}"/>
          </ac:picMkLst>
        </pc:picChg>
        <pc:picChg chg="del mod">
          <ac:chgData name="Jiawei Ren" userId="a23f2199-f320-40fe-91ed-276bfd096030" providerId="ADAL" clId="{E90A31F1-DF74-4688-B1D8-DB68D71C1357}" dt="2024-04-05T10:50:00.242" v="4433" actId="478"/>
          <ac:picMkLst>
            <pc:docMk/>
            <pc:sldMk cId="2356301218" sldId="290"/>
            <ac:picMk id="4" creationId="{E62A01E5-A0F0-4525-6374-1D007B3BD83D}"/>
          </ac:picMkLst>
        </pc:picChg>
        <pc:picChg chg="add mod ord modCrop">
          <ac:chgData name="Jiawei Ren" userId="a23f2199-f320-40fe-91ed-276bfd096030" providerId="ADAL" clId="{E90A31F1-DF74-4688-B1D8-DB68D71C1357}" dt="2024-04-05T12:14:22.319" v="5531" actId="1076"/>
          <ac:picMkLst>
            <pc:docMk/>
            <pc:sldMk cId="2356301218" sldId="290"/>
            <ac:picMk id="16" creationId="{4F6ABE34-F484-2BB9-41B7-C955F3CAC446}"/>
          </ac:picMkLst>
        </pc:picChg>
        <pc:picChg chg="add mod ord">
          <ac:chgData name="Jiawei Ren" userId="a23f2199-f320-40fe-91ed-276bfd096030" providerId="ADAL" clId="{E90A31F1-DF74-4688-B1D8-DB68D71C1357}" dt="2024-04-05T10:50:36.600" v="4446" actId="166"/>
          <ac:picMkLst>
            <pc:docMk/>
            <pc:sldMk cId="2356301218" sldId="290"/>
            <ac:picMk id="25" creationId="{7815DB88-DEB5-5971-322A-45FF770AA7A2}"/>
          </ac:picMkLst>
        </pc:picChg>
        <pc:cxnChg chg="mod">
          <ac:chgData name="Jiawei Ren" userId="a23f2199-f320-40fe-91ed-276bfd096030" providerId="ADAL" clId="{E90A31F1-DF74-4688-B1D8-DB68D71C1357}" dt="2024-04-05T12:15:46.958" v="5567" actId="14100"/>
          <ac:cxnSpMkLst>
            <pc:docMk/>
            <pc:sldMk cId="2356301218" sldId="290"/>
            <ac:cxnSpMk id="5" creationId="{AD4BEDC6-5E61-607F-ED66-2CE4104778EC}"/>
          </ac:cxnSpMkLst>
        </pc:cxnChg>
        <pc:cxnChg chg="mod">
          <ac:chgData name="Jiawei Ren" userId="a23f2199-f320-40fe-91ed-276bfd096030" providerId="ADAL" clId="{E90A31F1-DF74-4688-B1D8-DB68D71C1357}" dt="2024-04-05T12:15:24.133" v="5555" actId="14100"/>
          <ac:cxnSpMkLst>
            <pc:docMk/>
            <pc:sldMk cId="2356301218" sldId="290"/>
            <ac:cxnSpMk id="14" creationId="{9A6D02F0-3C41-73B3-FCDE-0D988CCCA29D}"/>
          </ac:cxnSpMkLst>
        </pc:cxnChg>
      </pc:sldChg>
      <pc:sldChg chg="modSp mod">
        <pc:chgData name="Jiawei Ren" userId="a23f2199-f320-40fe-91ed-276bfd096030" providerId="ADAL" clId="{E90A31F1-DF74-4688-B1D8-DB68D71C1357}" dt="2024-04-30T07:40:36.175" v="5803" actId="1076"/>
        <pc:sldMkLst>
          <pc:docMk/>
          <pc:sldMk cId="40095241" sldId="291"/>
        </pc:sldMkLst>
        <pc:spChg chg="mod">
          <ac:chgData name="Jiawei Ren" userId="a23f2199-f320-40fe-91ed-276bfd096030" providerId="ADAL" clId="{E90A31F1-DF74-4688-B1D8-DB68D71C1357}" dt="2024-04-30T07:40:36.175" v="5803" actId="1076"/>
          <ac:spMkLst>
            <pc:docMk/>
            <pc:sldMk cId="40095241" sldId="291"/>
            <ac:spMk id="2" creationId="{F518E83B-CB6F-ABFF-16FA-96E1D3573280}"/>
          </ac:spMkLst>
        </pc:spChg>
      </pc:sldChg>
      <pc:sldChg chg="addSp delSp modSp mod">
        <pc:chgData name="Jiawei Ren" userId="a23f2199-f320-40fe-91ed-276bfd096030" providerId="ADAL" clId="{E90A31F1-DF74-4688-B1D8-DB68D71C1357}" dt="2024-04-05T09:17:11.088" v="3314" actId="1076"/>
        <pc:sldMkLst>
          <pc:docMk/>
          <pc:sldMk cId="1989961379" sldId="292"/>
        </pc:sldMkLst>
        <pc:spChg chg="add del mod">
          <ac:chgData name="Jiawei Ren" userId="a23f2199-f320-40fe-91ed-276bfd096030" providerId="ADAL" clId="{E90A31F1-DF74-4688-B1D8-DB68D71C1357}" dt="2024-04-05T07:42:48.090" v="482"/>
          <ac:spMkLst>
            <pc:docMk/>
            <pc:sldMk cId="1989961379" sldId="292"/>
            <ac:spMk id="4" creationId="{084D19E9-98C0-2977-0F0C-2284011573C9}"/>
          </ac:spMkLst>
        </pc:spChg>
        <pc:spChg chg="add mod">
          <ac:chgData name="Jiawei Ren" userId="a23f2199-f320-40fe-91ed-276bfd096030" providerId="ADAL" clId="{E90A31F1-DF74-4688-B1D8-DB68D71C1357}" dt="2024-04-05T09:17:11.088" v="3314" actId="1076"/>
          <ac:spMkLst>
            <pc:docMk/>
            <pc:sldMk cId="1989961379" sldId="292"/>
            <ac:spMk id="6" creationId="{CCB6C9C5-93C6-44D2-3C52-22B2E12F7AE3}"/>
          </ac:spMkLst>
        </pc:spChg>
      </pc:sldChg>
      <pc:sldChg chg="modSp mod">
        <pc:chgData name="Jiawei Ren" userId="a23f2199-f320-40fe-91ed-276bfd096030" providerId="ADAL" clId="{E90A31F1-DF74-4688-B1D8-DB68D71C1357}" dt="2024-04-05T07:45:47.872" v="581" actId="20577"/>
        <pc:sldMkLst>
          <pc:docMk/>
          <pc:sldMk cId="2984157027" sldId="293"/>
        </pc:sldMkLst>
        <pc:spChg chg="mod">
          <ac:chgData name="Jiawei Ren" userId="a23f2199-f320-40fe-91ed-276bfd096030" providerId="ADAL" clId="{E90A31F1-DF74-4688-B1D8-DB68D71C1357}" dt="2024-04-05T07:45:47.872" v="581" actId="20577"/>
          <ac:spMkLst>
            <pc:docMk/>
            <pc:sldMk cId="2984157027" sldId="293"/>
            <ac:spMk id="3" creationId="{1AFFA264-EE80-BF49-B259-2CA0923B4839}"/>
          </ac:spMkLst>
        </pc:spChg>
      </pc:sldChg>
      <pc:sldChg chg="delSp mod delAnim">
        <pc:chgData name="Jiawei Ren" userId="a23f2199-f320-40fe-91ed-276bfd096030" providerId="ADAL" clId="{E90A31F1-DF74-4688-B1D8-DB68D71C1357}" dt="2024-05-07T13:46:35.605" v="7224" actId="478"/>
        <pc:sldMkLst>
          <pc:docMk/>
          <pc:sldMk cId="1993716396" sldId="294"/>
        </pc:sldMkLst>
        <pc:spChg chg="del">
          <ac:chgData name="Jiawei Ren" userId="a23f2199-f320-40fe-91ed-276bfd096030" providerId="ADAL" clId="{E90A31F1-DF74-4688-B1D8-DB68D71C1357}" dt="2024-05-07T13:46:34.524" v="7223" actId="478"/>
          <ac:spMkLst>
            <pc:docMk/>
            <pc:sldMk cId="1993716396" sldId="294"/>
            <ac:spMk id="10" creationId="{E8D0CCA9-9BE9-7452-0C5F-5538AEAB0B14}"/>
          </ac:spMkLst>
        </pc:spChg>
        <pc:picChg chg="del">
          <ac:chgData name="Jiawei Ren" userId="a23f2199-f320-40fe-91ed-276bfd096030" providerId="ADAL" clId="{E90A31F1-DF74-4688-B1D8-DB68D71C1357}" dt="2024-05-07T13:46:35.605" v="7224" actId="478"/>
          <ac:picMkLst>
            <pc:docMk/>
            <pc:sldMk cId="1993716396" sldId="294"/>
            <ac:picMk id="6" creationId="{C41FCC1E-4F2B-B92E-D25E-C59FAC39A8AC}"/>
          </ac:picMkLst>
        </pc:picChg>
      </pc:sldChg>
      <pc:sldChg chg="addSp delSp modSp mod delAnim modAnim">
        <pc:chgData name="Jiawei Ren" userId="a23f2199-f320-40fe-91ed-276bfd096030" providerId="ADAL" clId="{E90A31F1-DF74-4688-B1D8-DB68D71C1357}" dt="2024-05-07T13:46:17.429" v="7222" actId="1037"/>
        <pc:sldMkLst>
          <pc:docMk/>
          <pc:sldMk cId="869972358" sldId="295"/>
        </pc:sldMkLst>
        <pc:spChg chg="del">
          <ac:chgData name="Jiawei Ren" userId="a23f2199-f320-40fe-91ed-276bfd096030" providerId="ADAL" clId="{E90A31F1-DF74-4688-B1D8-DB68D71C1357}" dt="2024-04-05T08:00:03.147" v="1047" actId="478"/>
          <ac:spMkLst>
            <pc:docMk/>
            <pc:sldMk cId="869972358" sldId="295"/>
            <ac:spMk id="4" creationId="{B5605E53-1B97-EB08-71A4-BD26B4DCD6FF}"/>
          </ac:spMkLst>
        </pc:spChg>
        <pc:spChg chg="del">
          <ac:chgData name="Jiawei Ren" userId="a23f2199-f320-40fe-91ed-276bfd096030" providerId="ADAL" clId="{E90A31F1-DF74-4688-B1D8-DB68D71C1357}" dt="2024-04-05T08:00:05.701" v="1048" actId="478"/>
          <ac:spMkLst>
            <pc:docMk/>
            <pc:sldMk cId="869972358" sldId="295"/>
            <ac:spMk id="5" creationId="{358FE95C-2C4B-6AA7-695F-71EFB8EE260D}"/>
          </ac:spMkLst>
        </pc:spChg>
        <pc:spChg chg="mod">
          <ac:chgData name="Jiawei Ren" userId="a23f2199-f320-40fe-91ed-276bfd096030" providerId="ADAL" clId="{E90A31F1-DF74-4688-B1D8-DB68D71C1357}" dt="2024-04-05T10:55:47.463" v="4523" actId="1076"/>
          <ac:spMkLst>
            <pc:docMk/>
            <pc:sldMk cId="869972358" sldId="295"/>
            <ac:spMk id="7" creationId="{24F25D90-5FC5-ECD1-16C5-D46D1E5384D0}"/>
          </ac:spMkLst>
        </pc:spChg>
        <pc:spChg chg="del mod">
          <ac:chgData name="Jiawei Ren" userId="a23f2199-f320-40fe-91ed-276bfd096030" providerId="ADAL" clId="{E90A31F1-DF74-4688-B1D8-DB68D71C1357}" dt="2024-04-05T10:18:02.059" v="4161" actId="478"/>
          <ac:spMkLst>
            <pc:docMk/>
            <pc:sldMk cId="869972358" sldId="295"/>
            <ac:spMk id="8" creationId="{15FE339B-1F29-FF80-2B8B-79E7CB3A945E}"/>
          </ac:spMkLst>
        </pc:spChg>
        <pc:spChg chg="add mod">
          <ac:chgData name="Jiawei Ren" userId="a23f2199-f320-40fe-91ed-276bfd096030" providerId="ADAL" clId="{E90A31F1-DF74-4688-B1D8-DB68D71C1357}" dt="2024-04-30T07:44:40.583" v="5812" actId="20577"/>
          <ac:spMkLst>
            <pc:docMk/>
            <pc:sldMk cId="869972358" sldId="295"/>
            <ac:spMk id="9" creationId="{F6EB1039-E48E-2EB7-7EC4-2E96E560F2FB}"/>
          </ac:spMkLst>
        </pc:spChg>
        <pc:spChg chg="add del mod">
          <ac:chgData name="Jiawei Ren" userId="a23f2199-f320-40fe-91ed-276bfd096030" providerId="ADAL" clId="{E90A31F1-DF74-4688-B1D8-DB68D71C1357}" dt="2024-04-05T07:56:23.968" v="922" actId="478"/>
          <ac:spMkLst>
            <pc:docMk/>
            <pc:sldMk cId="869972358" sldId="295"/>
            <ac:spMk id="10" creationId="{FADAC5AA-6E4A-E7F8-7CCF-1BBF08FE34D6}"/>
          </ac:spMkLst>
        </pc:spChg>
        <pc:spChg chg="add del mod">
          <ac:chgData name="Jiawei Ren" userId="a23f2199-f320-40fe-91ed-276bfd096030" providerId="ADAL" clId="{E90A31F1-DF74-4688-B1D8-DB68D71C1357}" dt="2024-04-05T10:54:52.001" v="4483" actId="478"/>
          <ac:spMkLst>
            <pc:docMk/>
            <pc:sldMk cId="869972358" sldId="295"/>
            <ac:spMk id="17" creationId="{DED89B12-9BB0-8363-A9D2-EAAD490FBCC5}"/>
          </ac:spMkLst>
        </pc:spChg>
        <pc:picChg chg="del mod modCrop">
          <ac:chgData name="Jiawei Ren" userId="a23f2199-f320-40fe-91ed-276bfd096030" providerId="ADAL" clId="{E90A31F1-DF74-4688-B1D8-DB68D71C1357}" dt="2024-04-05T10:02:17.101" v="4080" actId="478"/>
          <ac:picMkLst>
            <pc:docMk/>
            <pc:sldMk cId="869972358" sldId="295"/>
            <ac:picMk id="6" creationId="{B7EFD346-687F-32BA-486C-EA8A2AAB11A6}"/>
          </ac:picMkLst>
        </pc:picChg>
        <pc:picChg chg="add del mod ord">
          <ac:chgData name="Jiawei Ren" userId="a23f2199-f320-40fe-91ed-276bfd096030" providerId="ADAL" clId="{E90A31F1-DF74-4688-B1D8-DB68D71C1357}" dt="2024-04-05T10:14:38.698" v="4151" actId="478"/>
          <ac:picMkLst>
            <pc:docMk/>
            <pc:sldMk cId="869972358" sldId="295"/>
            <ac:picMk id="12" creationId="{78C226B1-87A5-5548-3A4C-82B3C04BBDA5}"/>
          </ac:picMkLst>
        </pc:picChg>
        <pc:picChg chg="add del mod ord">
          <ac:chgData name="Jiawei Ren" userId="a23f2199-f320-40fe-91ed-276bfd096030" providerId="ADAL" clId="{E90A31F1-DF74-4688-B1D8-DB68D71C1357}" dt="2024-04-05T10:14:28.732" v="4139" actId="22"/>
          <ac:picMkLst>
            <pc:docMk/>
            <pc:sldMk cId="869972358" sldId="295"/>
            <ac:picMk id="14" creationId="{D8E7E222-D621-0E51-3176-31B7DB4495A3}"/>
          </ac:picMkLst>
        </pc:picChg>
        <pc:picChg chg="add mod ord">
          <ac:chgData name="Jiawei Ren" userId="a23f2199-f320-40fe-91ed-276bfd096030" providerId="ADAL" clId="{E90A31F1-DF74-4688-B1D8-DB68D71C1357}" dt="2024-05-07T13:46:17.429" v="7222" actId="1037"/>
          <ac:picMkLst>
            <pc:docMk/>
            <pc:sldMk cId="869972358" sldId="295"/>
            <ac:picMk id="16" creationId="{1A74BBA6-A448-7C7F-C658-BDB183A08067}"/>
          </ac:picMkLst>
        </pc:picChg>
      </pc:sldChg>
      <pc:sldChg chg="modSp mod ord modAnim">
        <pc:chgData name="Jiawei Ren" userId="a23f2199-f320-40fe-91ed-276bfd096030" providerId="ADAL" clId="{E90A31F1-DF74-4688-B1D8-DB68D71C1357}" dt="2024-04-30T07:25:18.805" v="5770" actId="20577"/>
        <pc:sldMkLst>
          <pc:docMk/>
          <pc:sldMk cId="3999408327" sldId="297"/>
        </pc:sldMkLst>
        <pc:spChg chg="mod">
          <ac:chgData name="Jiawei Ren" userId="a23f2199-f320-40fe-91ed-276bfd096030" providerId="ADAL" clId="{E90A31F1-DF74-4688-B1D8-DB68D71C1357}" dt="2024-04-30T07:25:18.805" v="5770" actId="20577"/>
          <ac:spMkLst>
            <pc:docMk/>
            <pc:sldMk cId="3999408327" sldId="297"/>
            <ac:spMk id="4" creationId="{A4303141-FBF9-A086-83A3-0DFA19ACBC5F}"/>
          </ac:spMkLst>
        </pc:spChg>
      </pc:sldChg>
      <pc:sldChg chg="modSp mod ord">
        <pc:chgData name="Jiawei Ren" userId="a23f2199-f320-40fe-91ed-276bfd096030" providerId="ADAL" clId="{E90A31F1-DF74-4688-B1D8-DB68D71C1357}" dt="2024-04-05T09:13:06.611" v="3182"/>
        <pc:sldMkLst>
          <pc:docMk/>
          <pc:sldMk cId="803804121" sldId="298"/>
        </pc:sldMkLst>
        <pc:spChg chg="mod">
          <ac:chgData name="Jiawei Ren" userId="a23f2199-f320-40fe-91ed-276bfd096030" providerId="ADAL" clId="{E90A31F1-DF74-4688-B1D8-DB68D71C1357}" dt="2024-04-05T08:47:29.318" v="2385" actId="20577"/>
          <ac:spMkLst>
            <pc:docMk/>
            <pc:sldMk cId="803804121" sldId="298"/>
            <ac:spMk id="3" creationId="{E8FB2871-5367-0737-0CBC-7431434F6C19}"/>
          </ac:spMkLst>
        </pc:spChg>
      </pc:sldChg>
      <pc:sldChg chg="modSp mod">
        <pc:chgData name="Jiawei Ren" userId="a23f2199-f320-40fe-91ed-276bfd096030" providerId="ADAL" clId="{E90A31F1-DF74-4688-B1D8-DB68D71C1357}" dt="2024-04-30T07:44:21.285" v="5808" actId="1037"/>
        <pc:sldMkLst>
          <pc:docMk/>
          <pc:sldMk cId="928970704" sldId="300"/>
        </pc:sldMkLst>
        <pc:spChg chg="mod">
          <ac:chgData name="Jiawei Ren" userId="a23f2199-f320-40fe-91ed-276bfd096030" providerId="ADAL" clId="{E90A31F1-DF74-4688-B1D8-DB68D71C1357}" dt="2024-04-30T07:44:21.285" v="5808" actId="1037"/>
          <ac:spMkLst>
            <pc:docMk/>
            <pc:sldMk cId="928970704" sldId="300"/>
            <ac:spMk id="6" creationId="{F3CF8508-2E40-7E31-7F4E-BDA40396A70C}"/>
          </ac:spMkLst>
        </pc:spChg>
        <pc:spChg chg="mod">
          <ac:chgData name="Jiawei Ren" userId="a23f2199-f320-40fe-91ed-276bfd096030" providerId="ADAL" clId="{E90A31F1-DF74-4688-B1D8-DB68D71C1357}" dt="2024-04-05T09:10:17.471" v="3177" actId="1076"/>
          <ac:spMkLst>
            <pc:docMk/>
            <pc:sldMk cId="928970704" sldId="300"/>
            <ac:spMk id="9" creationId="{82CF3211-55B6-5F30-A01E-5F4CAADBFD1A}"/>
          </ac:spMkLst>
        </pc:spChg>
        <pc:grpChg chg="mod">
          <ac:chgData name="Jiawei Ren" userId="a23f2199-f320-40fe-91ed-276bfd096030" providerId="ADAL" clId="{E90A31F1-DF74-4688-B1D8-DB68D71C1357}" dt="2024-04-05T09:09:55.505" v="3158" actId="1076"/>
          <ac:grpSpMkLst>
            <pc:docMk/>
            <pc:sldMk cId="928970704" sldId="300"/>
            <ac:grpSpMk id="19" creationId="{2BD302A5-11B6-62AC-33EE-D4987D0671F8}"/>
          </ac:grpSpMkLst>
        </pc:grpChg>
      </pc:sldChg>
      <pc:sldChg chg="addSp delSp modSp del mod ord delAnim">
        <pc:chgData name="Jiawei Ren" userId="a23f2199-f320-40fe-91ed-276bfd096030" providerId="ADAL" clId="{E90A31F1-DF74-4688-B1D8-DB68D71C1357}" dt="2024-04-05T09:11:59.473" v="3180" actId="47"/>
        <pc:sldMkLst>
          <pc:docMk/>
          <pc:sldMk cId="214525238" sldId="301"/>
        </pc:sldMkLst>
        <pc:spChg chg="add mod">
          <ac:chgData name="Jiawei Ren" userId="a23f2199-f320-40fe-91ed-276bfd096030" providerId="ADAL" clId="{E90A31F1-DF74-4688-B1D8-DB68D71C1357}" dt="2024-04-05T09:03:54.455" v="2808" actId="20577"/>
          <ac:spMkLst>
            <pc:docMk/>
            <pc:sldMk cId="214525238" sldId="301"/>
            <ac:spMk id="4" creationId="{9ADD1E9A-4DBB-1E2C-EC61-FFCA4F5242F5}"/>
          </ac:spMkLst>
        </pc:spChg>
        <pc:spChg chg="mod">
          <ac:chgData name="Jiawei Ren" userId="a23f2199-f320-40fe-91ed-276bfd096030" providerId="ADAL" clId="{E90A31F1-DF74-4688-B1D8-DB68D71C1357}" dt="2024-04-05T09:01:06.977" v="2765" actId="20577"/>
          <ac:spMkLst>
            <pc:docMk/>
            <pc:sldMk cId="214525238" sldId="301"/>
            <ac:spMk id="13" creationId="{5643C4CD-6FD3-B344-04C2-C81D5090E0D5}"/>
          </ac:spMkLst>
        </pc:spChg>
        <pc:picChg chg="del">
          <ac:chgData name="Jiawei Ren" userId="a23f2199-f320-40fe-91ed-276bfd096030" providerId="ADAL" clId="{E90A31F1-DF74-4688-B1D8-DB68D71C1357}" dt="2024-04-05T08:57:06.956" v="2469" actId="478"/>
          <ac:picMkLst>
            <pc:docMk/>
            <pc:sldMk cId="214525238" sldId="301"/>
            <ac:picMk id="3" creationId="{05926041-3BF5-344B-76C7-5FF015015150}"/>
          </ac:picMkLst>
        </pc:picChg>
        <pc:picChg chg="del">
          <ac:chgData name="Jiawei Ren" userId="a23f2199-f320-40fe-91ed-276bfd096030" providerId="ADAL" clId="{E90A31F1-DF74-4688-B1D8-DB68D71C1357}" dt="2024-04-05T08:57:07.766" v="2470" actId="478"/>
          <ac:picMkLst>
            <pc:docMk/>
            <pc:sldMk cId="214525238" sldId="301"/>
            <ac:picMk id="5" creationId="{0109AED0-B0D8-8493-797A-FC51216DC5F6}"/>
          </ac:picMkLst>
        </pc:picChg>
        <pc:picChg chg="del">
          <ac:chgData name="Jiawei Ren" userId="a23f2199-f320-40fe-91ed-276bfd096030" providerId="ADAL" clId="{E90A31F1-DF74-4688-B1D8-DB68D71C1357}" dt="2024-04-05T08:57:06.956" v="2469" actId="478"/>
          <ac:picMkLst>
            <pc:docMk/>
            <pc:sldMk cId="214525238" sldId="301"/>
            <ac:picMk id="7" creationId="{0E06B10C-615B-3B0E-8993-01FBB3F920C0}"/>
          </ac:picMkLst>
        </pc:picChg>
        <pc:picChg chg="del">
          <ac:chgData name="Jiawei Ren" userId="a23f2199-f320-40fe-91ed-276bfd096030" providerId="ADAL" clId="{E90A31F1-DF74-4688-B1D8-DB68D71C1357}" dt="2024-04-05T08:57:06.956" v="2469" actId="478"/>
          <ac:picMkLst>
            <pc:docMk/>
            <pc:sldMk cId="214525238" sldId="301"/>
            <ac:picMk id="8" creationId="{DAF0BBBB-E186-B521-1435-BF2A15071246}"/>
          </ac:picMkLst>
        </pc:picChg>
        <pc:picChg chg="del mod modCrop">
          <ac:chgData name="Jiawei Ren" userId="a23f2199-f320-40fe-91ed-276bfd096030" providerId="ADAL" clId="{E90A31F1-DF74-4688-B1D8-DB68D71C1357}" dt="2024-04-05T08:57:06.956" v="2469" actId="478"/>
          <ac:picMkLst>
            <pc:docMk/>
            <pc:sldMk cId="214525238" sldId="301"/>
            <ac:picMk id="12" creationId="{A00E3157-3870-8F60-2E92-4B55A70A7838}"/>
          </ac:picMkLst>
        </pc:picChg>
        <pc:picChg chg="del">
          <ac:chgData name="Jiawei Ren" userId="a23f2199-f320-40fe-91ed-276bfd096030" providerId="ADAL" clId="{E90A31F1-DF74-4688-B1D8-DB68D71C1357}" dt="2024-04-05T08:57:06.956" v="2469" actId="478"/>
          <ac:picMkLst>
            <pc:docMk/>
            <pc:sldMk cId="214525238" sldId="301"/>
            <ac:picMk id="14" creationId="{86CCF94C-49B1-8AA9-7DAD-E9B4341279DF}"/>
          </ac:picMkLst>
        </pc:picChg>
      </pc:sldChg>
      <pc:sldChg chg="addSp delSp modSp del mod ord delAnim modAnim">
        <pc:chgData name="Jiawei Ren" userId="a23f2199-f320-40fe-91ed-276bfd096030" providerId="ADAL" clId="{E90A31F1-DF74-4688-B1D8-DB68D71C1357}" dt="2024-04-05T12:12:51.596" v="5520" actId="47"/>
        <pc:sldMkLst>
          <pc:docMk/>
          <pc:sldMk cId="3887338516" sldId="302"/>
        </pc:sldMkLst>
        <pc:spChg chg="add del mod">
          <ac:chgData name="Jiawei Ren" userId="a23f2199-f320-40fe-91ed-276bfd096030" providerId="ADAL" clId="{E90A31F1-DF74-4688-B1D8-DB68D71C1357}" dt="2024-04-05T10:46:50.395" v="4339" actId="478"/>
          <ac:spMkLst>
            <pc:docMk/>
            <pc:sldMk cId="3887338516" sldId="302"/>
            <ac:spMk id="5" creationId="{E73F2B28-C969-87FA-8DEA-00C30A327EB2}"/>
          </ac:spMkLst>
        </pc:spChg>
        <pc:spChg chg="add del mod">
          <ac:chgData name="Jiawei Ren" userId="a23f2199-f320-40fe-91ed-276bfd096030" providerId="ADAL" clId="{E90A31F1-DF74-4688-B1D8-DB68D71C1357}" dt="2024-04-05T12:08:24.196" v="5498" actId="478"/>
          <ac:spMkLst>
            <pc:docMk/>
            <pc:sldMk cId="3887338516" sldId="302"/>
            <ac:spMk id="6" creationId="{6AE92FF0-A02F-EED3-443C-BF539970FC04}"/>
          </ac:spMkLst>
        </pc:spChg>
        <pc:spChg chg="mod">
          <ac:chgData name="Jiawei Ren" userId="a23f2199-f320-40fe-91ed-276bfd096030" providerId="ADAL" clId="{E90A31F1-DF74-4688-B1D8-DB68D71C1357}" dt="2024-04-05T10:51:58.484" v="4462" actId="14100"/>
          <ac:spMkLst>
            <pc:docMk/>
            <pc:sldMk cId="3887338516" sldId="302"/>
            <ac:spMk id="8" creationId="{DE9BF773-B30B-5381-C722-183689329C57}"/>
          </ac:spMkLst>
        </pc:spChg>
        <pc:spChg chg="del">
          <ac:chgData name="Jiawei Ren" userId="a23f2199-f320-40fe-91ed-276bfd096030" providerId="ADAL" clId="{E90A31F1-DF74-4688-B1D8-DB68D71C1357}" dt="2024-04-05T12:07:57.124" v="5494" actId="478"/>
          <ac:spMkLst>
            <pc:docMk/>
            <pc:sldMk cId="3887338516" sldId="302"/>
            <ac:spMk id="9" creationId="{19A866C9-16D8-12E2-F96D-14EE3709F632}"/>
          </ac:spMkLst>
        </pc:spChg>
        <pc:spChg chg="del mod">
          <ac:chgData name="Jiawei Ren" userId="a23f2199-f320-40fe-91ed-276bfd096030" providerId="ADAL" clId="{E90A31F1-DF74-4688-B1D8-DB68D71C1357}" dt="2024-04-05T12:07:41.763" v="5492" actId="478"/>
          <ac:spMkLst>
            <pc:docMk/>
            <pc:sldMk cId="3887338516" sldId="302"/>
            <ac:spMk id="10" creationId="{F08B7474-DB5E-8FD5-F09E-E0CADB021192}"/>
          </ac:spMkLst>
        </pc:spChg>
        <pc:spChg chg="mod ord">
          <ac:chgData name="Jiawei Ren" userId="a23f2199-f320-40fe-91ed-276bfd096030" providerId="ADAL" clId="{E90A31F1-DF74-4688-B1D8-DB68D71C1357}" dt="2024-04-05T11:52:53.428" v="5355" actId="1035"/>
          <ac:spMkLst>
            <pc:docMk/>
            <pc:sldMk cId="3887338516" sldId="302"/>
            <ac:spMk id="11" creationId="{0C9B42BB-873C-E300-950C-5F638C3562B7}"/>
          </ac:spMkLst>
        </pc:spChg>
        <pc:spChg chg="mod">
          <ac:chgData name="Jiawei Ren" userId="a23f2199-f320-40fe-91ed-276bfd096030" providerId="ADAL" clId="{E90A31F1-DF74-4688-B1D8-DB68D71C1357}" dt="2024-04-05T07:46:41.681" v="604" actId="1037"/>
          <ac:spMkLst>
            <pc:docMk/>
            <pc:sldMk cId="3887338516" sldId="302"/>
            <ac:spMk id="12" creationId="{DF7249C5-B525-7E1B-A259-4F7404B00E10}"/>
          </ac:spMkLst>
        </pc:spChg>
        <pc:spChg chg="del">
          <ac:chgData name="Jiawei Ren" userId="a23f2199-f320-40fe-91ed-276bfd096030" providerId="ADAL" clId="{E90A31F1-DF74-4688-B1D8-DB68D71C1357}" dt="2024-04-05T08:17:03.735" v="1542" actId="478"/>
          <ac:spMkLst>
            <pc:docMk/>
            <pc:sldMk cId="3887338516" sldId="302"/>
            <ac:spMk id="18" creationId="{44A5ACDD-F13D-EB30-D6D0-4B013CE67732}"/>
          </ac:spMkLst>
        </pc:spChg>
        <pc:spChg chg="del mod">
          <ac:chgData name="Jiawei Ren" userId="a23f2199-f320-40fe-91ed-276bfd096030" providerId="ADAL" clId="{E90A31F1-DF74-4688-B1D8-DB68D71C1357}" dt="2024-04-05T12:08:21.919" v="5496" actId="478"/>
          <ac:spMkLst>
            <pc:docMk/>
            <pc:sldMk cId="3887338516" sldId="302"/>
            <ac:spMk id="19" creationId="{BD24C07F-BE3F-E5EA-EDA5-ACFF066CD697}"/>
          </ac:spMkLst>
        </pc:spChg>
        <pc:picChg chg="del mod">
          <ac:chgData name="Jiawei Ren" userId="a23f2199-f320-40fe-91ed-276bfd096030" providerId="ADAL" clId="{E90A31F1-DF74-4688-B1D8-DB68D71C1357}" dt="2024-04-05T10:51:08.914" v="4449" actId="478"/>
          <ac:picMkLst>
            <pc:docMk/>
            <pc:sldMk cId="3887338516" sldId="302"/>
            <ac:picMk id="13" creationId="{8C1EA1B3-9767-B537-63EE-2E2B2505F6AA}"/>
          </ac:picMkLst>
        </pc:picChg>
        <pc:picChg chg="del mod">
          <ac:chgData name="Jiawei Ren" userId="a23f2199-f320-40fe-91ed-276bfd096030" providerId="ADAL" clId="{E90A31F1-DF74-4688-B1D8-DB68D71C1357}" dt="2024-04-05T10:44:05.908" v="4318" actId="478"/>
          <ac:picMkLst>
            <pc:docMk/>
            <pc:sldMk cId="3887338516" sldId="302"/>
            <ac:picMk id="15" creationId="{0C276FA9-95E3-97BA-3F86-C6F8C03018A6}"/>
          </ac:picMkLst>
        </pc:picChg>
        <pc:picChg chg="add del mod ord modCrop">
          <ac:chgData name="Jiawei Ren" userId="a23f2199-f320-40fe-91ed-276bfd096030" providerId="ADAL" clId="{E90A31F1-DF74-4688-B1D8-DB68D71C1357}" dt="2024-04-05T10:45:06.660" v="4322" actId="478"/>
          <ac:picMkLst>
            <pc:docMk/>
            <pc:sldMk cId="3887338516" sldId="302"/>
            <ac:picMk id="16" creationId="{2229430D-D27C-AD42-0336-0DD0B78015BB}"/>
          </ac:picMkLst>
        </pc:picChg>
        <pc:picChg chg="add del mod ord modCrop">
          <ac:chgData name="Jiawei Ren" userId="a23f2199-f320-40fe-91ed-276bfd096030" providerId="ADAL" clId="{E90A31F1-DF74-4688-B1D8-DB68D71C1357}" dt="2024-04-05T12:09:45.087" v="5500" actId="478"/>
          <ac:picMkLst>
            <pc:docMk/>
            <pc:sldMk cId="3887338516" sldId="302"/>
            <ac:picMk id="21" creationId="{893D6F2E-65AA-D1C2-B8F5-B1011CC331E0}"/>
          </ac:picMkLst>
        </pc:picChg>
        <pc:picChg chg="add del mod">
          <ac:chgData name="Jiawei Ren" userId="a23f2199-f320-40fe-91ed-276bfd096030" providerId="ADAL" clId="{E90A31F1-DF74-4688-B1D8-DB68D71C1357}" dt="2024-04-05T10:51:15.441" v="4454" actId="478"/>
          <ac:picMkLst>
            <pc:docMk/>
            <pc:sldMk cId="3887338516" sldId="302"/>
            <ac:picMk id="29" creationId="{0F5898EA-A180-8DA2-8DC3-F750959C3807}"/>
          </ac:picMkLst>
        </pc:picChg>
        <pc:picChg chg="add mod ord modCrop">
          <ac:chgData name="Jiawei Ren" userId="a23f2199-f320-40fe-91ed-276bfd096030" providerId="ADAL" clId="{E90A31F1-DF74-4688-B1D8-DB68D71C1357}" dt="2024-04-05T11:52:50.883" v="5352" actId="1076"/>
          <ac:picMkLst>
            <pc:docMk/>
            <pc:sldMk cId="3887338516" sldId="302"/>
            <ac:picMk id="30" creationId="{3F76CC14-CAA5-BAB7-DBE6-4C92FD8B3B00}"/>
          </ac:picMkLst>
        </pc:picChg>
        <pc:picChg chg="add mod ord modCrop">
          <ac:chgData name="Jiawei Ren" userId="a23f2199-f320-40fe-91ed-276bfd096030" providerId="ADAL" clId="{E90A31F1-DF74-4688-B1D8-DB68D71C1357}" dt="2024-04-05T12:11:12.700" v="5513" actId="732"/>
          <ac:picMkLst>
            <pc:docMk/>
            <pc:sldMk cId="3887338516" sldId="302"/>
            <ac:picMk id="31" creationId="{9B265CFE-D460-42A9-9A25-8EEFB065B289}"/>
          </ac:picMkLst>
        </pc:picChg>
        <pc:cxnChg chg="del mod">
          <ac:chgData name="Jiawei Ren" userId="a23f2199-f320-40fe-91ed-276bfd096030" providerId="ADAL" clId="{E90A31F1-DF74-4688-B1D8-DB68D71C1357}" dt="2024-04-05T12:08:22.927" v="5497" actId="478"/>
          <ac:cxnSpMkLst>
            <pc:docMk/>
            <pc:sldMk cId="3887338516" sldId="302"/>
            <ac:cxnSpMk id="14" creationId="{AF99C295-441F-D33B-FCCB-5D774DD1CF1A}"/>
          </ac:cxnSpMkLst>
        </pc:cxnChg>
        <pc:cxnChg chg="mod ord">
          <ac:chgData name="Jiawei Ren" userId="a23f2199-f320-40fe-91ed-276bfd096030" providerId="ADAL" clId="{E90A31F1-DF74-4688-B1D8-DB68D71C1357}" dt="2024-04-05T10:51:47.539" v="4461" actId="166"/>
          <ac:cxnSpMkLst>
            <pc:docMk/>
            <pc:sldMk cId="3887338516" sldId="302"/>
            <ac:cxnSpMk id="17" creationId="{116807C3-315C-9001-78D4-87FE4AFACD44}"/>
          </ac:cxnSpMkLst>
        </pc:cxnChg>
      </pc:sldChg>
      <pc:sldChg chg="addSp delSp modSp mod">
        <pc:chgData name="Jiawei Ren" userId="a23f2199-f320-40fe-91ed-276bfd096030" providerId="ADAL" clId="{E90A31F1-DF74-4688-B1D8-DB68D71C1357}" dt="2024-05-07T13:44:43.839" v="7202" actId="12"/>
        <pc:sldMkLst>
          <pc:docMk/>
          <pc:sldMk cId="216396208" sldId="303"/>
        </pc:sldMkLst>
        <pc:spChg chg="mod">
          <ac:chgData name="Jiawei Ren" userId="a23f2199-f320-40fe-91ed-276bfd096030" providerId="ADAL" clId="{E90A31F1-DF74-4688-B1D8-DB68D71C1357}" dt="2024-05-07T13:44:43.839" v="7202" actId="12"/>
          <ac:spMkLst>
            <pc:docMk/>
            <pc:sldMk cId="216396208" sldId="303"/>
            <ac:spMk id="2" creationId="{5EEB1FA5-7F0A-F390-FACC-2CF27FB79E2E}"/>
          </ac:spMkLst>
        </pc:spChg>
        <pc:spChg chg="mod">
          <ac:chgData name="Jiawei Ren" userId="a23f2199-f320-40fe-91ed-276bfd096030" providerId="ADAL" clId="{E90A31F1-DF74-4688-B1D8-DB68D71C1357}" dt="2024-04-30T03:19:08.181" v="5694" actId="20577"/>
          <ac:spMkLst>
            <pc:docMk/>
            <pc:sldMk cId="216396208" sldId="303"/>
            <ac:spMk id="3" creationId="{85FC4228-9F40-9D86-367E-CFA428477C46}"/>
          </ac:spMkLst>
        </pc:spChg>
        <pc:picChg chg="add del mod">
          <ac:chgData name="Jiawei Ren" userId="a23f2199-f320-40fe-91ed-276bfd096030" providerId="ADAL" clId="{E90A31F1-DF74-4688-B1D8-DB68D71C1357}" dt="2024-05-05T09:04:35.873" v="5866" actId="478"/>
          <ac:picMkLst>
            <pc:docMk/>
            <pc:sldMk cId="216396208" sldId="303"/>
            <ac:picMk id="6" creationId="{80CDC3BF-589C-21EF-EFE3-CC0E7C6E2019}"/>
          </ac:picMkLst>
        </pc:picChg>
      </pc:sldChg>
      <pc:sldChg chg="modSp mod">
        <pc:chgData name="Jiawei Ren" userId="a23f2199-f320-40fe-91ed-276bfd096030" providerId="ADAL" clId="{E90A31F1-DF74-4688-B1D8-DB68D71C1357}" dt="2024-04-05T09:16:30.147" v="3309" actId="1076"/>
        <pc:sldMkLst>
          <pc:docMk/>
          <pc:sldMk cId="667037652" sldId="305"/>
        </pc:sldMkLst>
        <pc:spChg chg="mod">
          <ac:chgData name="Jiawei Ren" userId="a23f2199-f320-40fe-91ed-276bfd096030" providerId="ADAL" clId="{E90A31F1-DF74-4688-B1D8-DB68D71C1357}" dt="2024-04-05T09:16:30.147" v="3309" actId="1076"/>
          <ac:spMkLst>
            <pc:docMk/>
            <pc:sldMk cId="667037652" sldId="305"/>
            <ac:spMk id="5" creationId="{EDD62AA0-E2C2-62D6-97E1-264160803F54}"/>
          </ac:spMkLst>
        </pc:spChg>
      </pc:sldChg>
      <pc:sldChg chg="addSp delSp modSp mod delAnim modAnim">
        <pc:chgData name="Jiawei Ren" userId="a23f2199-f320-40fe-91ed-276bfd096030" providerId="ADAL" clId="{E90A31F1-DF74-4688-B1D8-DB68D71C1357}" dt="2024-04-05T12:11:22.529" v="5514" actId="732"/>
        <pc:sldMkLst>
          <pc:docMk/>
          <pc:sldMk cId="2215892049" sldId="307"/>
        </pc:sldMkLst>
        <pc:spChg chg="mod">
          <ac:chgData name="Jiawei Ren" userId="a23f2199-f320-40fe-91ed-276bfd096030" providerId="ADAL" clId="{E90A31F1-DF74-4688-B1D8-DB68D71C1357}" dt="2024-04-05T10:35:50.670" v="4244" actId="14100"/>
          <ac:spMkLst>
            <pc:docMk/>
            <pc:sldMk cId="2215892049" sldId="307"/>
            <ac:spMk id="4" creationId="{F693753E-F26D-7768-4413-3BE997B7E31F}"/>
          </ac:spMkLst>
        </pc:spChg>
        <pc:spChg chg="mod">
          <ac:chgData name="Jiawei Ren" userId="a23f2199-f320-40fe-91ed-276bfd096030" providerId="ADAL" clId="{E90A31F1-DF74-4688-B1D8-DB68D71C1357}" dt="2024-04-05T10:35:54.324" v="4245" actId="14100"/>
          <ac:spMkLst>
            <pc:docMk/>
            <pc:sldMk cId="2215892049" sldId="307"/>
            <ac:spMk id="5" creationId="{E4FB2068-4588-5A45-FADA-ECFE42DE6E3A}"/>
          </ac:spMkLst>
        </pc:spChg>
        <pc:spChg chg="mod">
          <ac:chgData name="Jiawei Ren" userId="a23f2199-f320-40fe-91ed-276bfd096030" providerId="ADAL" clId="{E90A31F1-DF74-4688-B1D8-DB68D71C1357}" dt="2024-04-05T10:36:06.367" v="4247" actId="14100"/>
          <ac:spMkLst>
            <pc:docMk/>
            <pc:sldMk cId="2215892049" sldId="307"/>
            <ac:spMk id="6" creationId="{E81C46D5-D416-A669-50CB-D1C3E58CD95B}"/>
          </ac:spMkLst>
        </pc:spChg>
        <pc:spChg chg="mod">
          <ac:chgData name="Jiawei Ren" userId="a23f2199-f320-40fe-91ed-276bfd096030" providerId="ADAL" clId="{E90A31F1-DF74-4688-B1D8-DB68D71C1357}" dt="2024-04-05T07:36:41.588" v="73" actId="1076"/>
          <ac:spMkLst>
            <pc:docMk/>
            <pc:sldMk cId="2215892049" sldId="307"/>
            <ac:spMk id="7" creationId="{7799E2F8-1B0E-54DF-22C3-B743CEE7021F}"/>
          </ac:spMkLst>
        </pc:spChg>
        <pc:spChg chg="mod">
          <ac:chgData name="Jiawei Ren" userId="a23f2199-f320-40fe-91ed-276bfd096030" providerId="ADAL" clId="{E90A31F1-DF74-4688-B1D8-DB68D71C1357}" dt="2024-04-05T10:35:45.731" v="4243" actId="14100"/>
          <ac:spMkLst>
            <pc:docMk/>
            <pc:sldMk cId="2215892049" sldId="307"/>
            <ac:spMk id="9" creationId="{8FC5B30C-D7FF-9FC8-41F4-6C98509A5478}"/>
          </ac:spMkLst>
        </pc:spChg>
        <pc:spChg chg="mod">
          <ac:chgData name="Jiawei Ren" userId="a23f2199-f320-40fe-91ed-276bfd096030" providerId="ADAL" clId="{E90A31F1-DF74-4688-B1D8-DB68D71C1357}" dt="2024-04-05T10:35:37.040" v="4240" actId="14100"/>
          <ac:spMkLst>
            <pc:docMk/>
            <pc:sldMk cId="2215892049" sldId="307"/>
            <ac:spMk id="11" creationId="{C7C17815-C196-C301-4372-E762CCB184FE}"/>
          </ac:spMkLst>
        </pc:spChg>
        <pc:spChg chg="del mod">
          <ac:chgData name="Jiawei Ren" userId="a23f2199-f320-40fe-91ed-276bfd096030" providerId="ADAL" clId="{E90A31F1-DF74-4688-B1D8-DB68D71C1357}" dt="2024-04-05T10:30:24.203" v="4207" actId="478"/>
          <ac:spMkLst>
            <pc:docMk/>
            <pc:sldMk cId="2215892049" sldId="307"/>
            <ac:spMk id="17" creationId="{67EC1819-A817-C66E-21AA-7F2E63C9EC39}"/>
          </ac:spMkLst>
        </pc:spChg>
        <pc:spChg chg="add del mod">
          <ac:chgData name="Jiawei Ren" userId="a23f2199-f320-40fe-91ed-276bfd096030" providerId="ADAL" clId="{E90A31F1-DF74-4688-B1D8-DB68D71C1357}" dt="2024-04-05T08:18:46.994" v="1552" actId="478"/>
          <ac:spMkLst>
            <pc:docMk/>
            <pc:sldMk cId="2215892049" sldId="307"/>
            <ac:spMk id="19" creationId="{B7F39E73-E709-9EF5-A8E6-03312AE55314}"/>
          </ac:spMkLst>
        </pc:spChg>
        <pc:spChg chg="mod">
          <ac:chgData name="Jiawei Ren" userId="a23f2199-f320-40fe-91ed-276bfd096030" providerId="ADAL" clId="{E90A31F1-DF74-4688-B1D8-DB68D71C1357}" dt="2024-04-05T10:29:40.470" v="4198" actId="1036"/>
          <ac:spMkLst>
            <pc:docMk/>
            <pc:sldMk cId="2215892049" sldId="307"/>
            <ac:spMk id="21" creationId="{76E8EA95-F7BB-CC9E-CC17-62AB9879AF8F}"/>
          </ac:spMkLst>
        </pc:spChg>
        <pc:spChg chg="mod">
          <ac:chgData name="Jiawei Ren" userId="a23f2199-f320-40fe-91ed-276bfd096030" providerId="ADAL" clId="{E90A31F1-DF74-4688-B1D8-DB68D71C1357}" dt="2024-04-05T10:29:33.610" v="4196" actId="1036"/>
          <ac:spMkLst>
            <pc:docMk/>
            <pc:sldMk cId="2215892049" sldId="307"/>
            <ac:spMk id="22" creationId="{B934783A-844D-AFEE-C51D-B549A346DFC4}"/>
          </ac:spMkLst>
        </pc:spChg>
        <pc:spChg chg="mod">
          <ac:chgData name="Jiawei Ren" userId="a23f2199-f320-40fe-91ed-276bfd096030" providerId="ADAL" clId="{E90A31F1-DF74-4688-B1D8-DB68D71C1357}" dt="2024-04-05T10:29:50.601" v="4202" actId="1036"/>
          <ac:spMkLst>
            <pc:docMk/>
            <pc:sldMk cId="2215892049" sldId="307"/>
            <ac:spMk id="24" creationId="{99A815E9-A904-4052-2B32-BF32940B0DE0}"/>
          </ac:spMkLst>
        </pc:spChg>
        <pc:spChg chg="add del mod">
          <ac:chgData name="Jiawei Ren" userId="a23f2199-f320-40fe-91ed-276bfd096030" providerId="ADAL" clId="{E90A31F1-DF74-4688-B1D8-DB68D71C1357}" dt="2024-04-05T08:19:39.758" v="1556" actId="478"/>
          <ac:spMkLst>
            <pc:docMk/>
            <pc:sldMk cId="2215892049" sldId="307"/>
            <ac:spMk id="27" creationId="{E8812D59-8151-F70C-ADA4-E98953E8CA6F}"/>
          </ac:spMkLst>
        </pc:spChg>
        <pc:spChg chg="add mod">
          <ac:chgData name="Jiawei Ren" userId="a23f2199-f320-40fe-91ed-276bfd096030" providerId="ADAL" clId="{E90A31F1-DF74-4688-B1D8-DB68D71C1357}" dt="2024-04-05T08:26:44.545" v="1704" actId="2711"/>
          <ac:spMkLst>
            <pc:docMk/>
            <pc:sldMk cId="2215892049" sldId="307"/>
            <ac:spMk id="28" creationId="{A1B94DD4-0448-F3DD-F1DD-826B0E5D7CED}"/>
          </ac:spMkLst>
        </pc:spChg>
        <pc:spChg chg="mod ord">
          <ac:chgData name="Jiawei Ren" userId="a23f2199-f320-40fe-91ed-276bfd096030" providerId="ADAL" clId="{E90A31F1-DF74-4688-B1D8-DB68D71C1357}" dt="2024-04-05T10:38:43.714" v="4271" actId="166"/>
          <ac:spMkLst>
            <pc:docMk/>
            <pc:sldMk cId="2215892049" sldId="307"/>
            <ac:spMk id="29" creationId="{942544AD-9D88-D98F-C406-4970E1A7CCAF}"/>
          </ac:spMkLst>
        </pc:spChg>
        <pc:spChg chg="mod ord">
          <ac:chgData name="Jiawei Ren" userId="a23f2199-f320-40fe-91ed-276bfd096030" providerId="ADAL" clId="{E90A31F1-DF74-4688-B1D8-DB68D71C1357}" dt="2024-04-05T10:38:50.912" v="4273" actId="1035"/>
          <ac:spMkLst>
            <pc:docMk/>
            <pc:sldMk cId="2215892049" sldId="307"/>
            <ac:spMk id="30" creationId="{10F1D4BA-E068-2C97-FEA0-85A44BAAE8A6}"/>
          </ac:spMkLst>
        </pc:spChg>
        <pc:spChg chg="mod">
          <ac:chgData name="Jiawei Ren" userId="a23f2199-f320-40fe-91ed-276bfd096030" providerId="ADAL" clId="{E90A31F1-DF74-4688-B1D8-DB68D71C1357}" dt="2024-04-05T10:35:42.801" v="4242" actId="14100"/>
          <ac:spMkLst>
            <pc:docMk/>
            <pc:sldMk cId="2215892049" sldId="307"/>
            <ac:spMk id="32" creationId="{DEE80B9C-FCB7-0ABA-8873-0562C0BE9100}"/>
          </ac:spMkLst>
        </pc:spChg>
        <pc:picChg chg="del">
          <ac:chgData name="Jiawei Ren" userId="a23f2199-f320-40fe-91ed-276bfd096030" providerId="ADAL" clId="{E90A31F1-DF74-4688-B1D8-DB68D71C1357}" dt="2024-04-05T10:27:28.663" v="4162" actId="478"/>
          <ac:picMkLst>
            <pc:docMk/>
            <pc:sldMk cId="2215892049" sldId="307"/>
            <ac:picMk id="8" creationId="{FB6A9F16-15E9-A34D-7AC4-A006D4EB2F33}"/>
          </ac:picMkLst>
        </pc:picChg>
        <pc:picChg chg="mod ord modCrop">
          <ac:chgData name="Jiawei Ren" userId="a23f2199-f320-40fe-91ed-276bfd096030" providerId="ADAL" clId="{E90A31F1-DF74-4688-B1D8-DB68D71C1357}" dt="2024-04-05T10:38:47.348" v="4272" actId="1076"/>
          <ac:picMkLst>
            <pc:docMk/>
            <pc:sldMk cId="2215892049" sldId="307"/>
            <ac:picMk id="10" creationId="{A90C8351-9ECC-B086-F0B8-E836F2531BBA}"/>
          </ac:picMkLst>
        </pc:picChg>
        <pc:picChg chg="mod ord">
          <ac:chgData name="Jiawei Ren" userId="a23f2199-f320-40fe-91ed-276bfd096030" providerId="ADAL" clId="{E90A31F1-DF74-4688-B1D8-DB68D71C1357}" dt="2024-04-05T10:37:09.288" v="4256" actId="166"/>
          <ac:picMkLst>
            <pc:docMk/>
            <pc:sldMk cId="2215892049" sldId="307"/>
            <ac:picMk id="12" creationId="{154DEF1A-ED94-E2C0-C064-E5BC9F623BC8}"/>
          </ac:picMkLst>
        </pc:picChg>
        <pc:picChg chg="mod">
          <ac:chgData name="Jiawei Ren" userId="a23f2199-f320-40fe-91ed-276bfd096030" providerId="ADAL" clId="{E90A31F1-DF74-4688-B1D8-DB68D71C1357}" dt="2024-04-05T10:29:40.470" v="4198" actId="1036"/>
          <ac:picMkLst>
            <pc:docMk/>
            <pc:sldMk cId="2215892049" sldId="307"/>
            <ac:picMk id="15" creationId="{391B9920-4B88-7AC4-9DF6-8D039625F4E1}"/>
          </ac:picMkLst>
        </pc:picChg>
        <pc:picChg chg="mod">
          <ac:chgData name="Jiawei Ren" userId="a23f2199-f320-40fe-91ed-276bfd096030" providerId="ADAL" clId="{E90A31F1-DF74-4688-B1D8-DB68D71C1357}" dt="2024-04-05T10:29:30.008" v="4194" actId="1035"/>
          <ac:picMkLst>
            <pc:docMk/>
            <pc:sldMk cId="2215892049" sldId="307"/>
            <ac:picMk id="16" creationId="{E3B341B1-89FC-FBEC-03E4-5D130407CF96}"/>
          </ac:picMkLst>
        </pc:picChg>
        <pc:picChg chg="add del mod ord modCrop">
          <ac:chgData name="Jiawei Ren" userId="a23f2199-f320-40fe-91ed-276bfd096030" providerId="ADAL" clId="{E90A31F1-DF74-4688-B1D8-DB68D71C1357}" dt="2024-04-05T10:34:15.733" v="4220" actId="478"/>
          <ac:picMkLst>
            <pc:docMk/>
            <pc:sldMk cId="2215892049" sldId="307"/>
            <ac:picMk id="33" creationId="{4469FDF2-4ADD-FA69-6A4D-7E691FD46BD6}"/>
          </ac:picMkLst>
        </pc:picChg>
        <pc:picChg chg="mod">
          <ac:chgData name="Jiawei Ren" userId="a23f2199-f320-40fe-91ed-276bfd096030" providerId="ADAL" clId="{E90A31F1-DF74-4688-B1D8-DB68D71C1357}" dt="2024-04-05T10:29:50.601" v="4202" actId="1036"/>
          <ac:picMkLst>
            <pc:docMk/>
            <pc:sldMk cId="2215892049" sldId="307"/>
            <ac:picMk id="34" creationId="{F8C35ED7-7DA6-21AE-56E9-9878661C94A1}"/>
          </ac:picMkLst>
        </pc:picChg>
        <pc:picChg chg="add mod ord modCrop">
          <ac:chgData name="Jiawei Ren" userId="a23f2199-f320-40fe-91ed-276bfd096030" providerId="ADAL" clId="{E90A31F1-DF74-4688-B1D8-DB68D71C1357}" dt="2024-04-05T12:11:22.529" v="5514" actId="732"/>
          <ac:picMkLst>
            <pc:docMk/>
            <pc:sldMk cId="2215892049" sldId="307"/>
            <ac:picMk id="40" creationId="{F137E6B7-2830-94C9-C12C-4EB3EA3534C7}"/>
          </ac:picMkLst>
        </pc:picChg>
        <pc:cxnChg chg="mod">
          <ac:chgData name="Jiawei Ren" userId="a23f2199-f320-40fe-91ed-276bfd096030" providerId="ADAL" clId="{E90A31F1-DF74-4688-B1D8-DB68D71C1357}" dt="2024-04-05T10:29:40.470" v="4198" actId="1036"/>
          <ac:cxnSpMkLst>
            <pc:docMk/>
            <pc:sldMk cId="2215892049" sldId="307"/>
            <ac:cxnSpMk id="14" creationId="{892B3C97-8B35-B60A-809B-A1910B9CD1CB}"/>
          </ac:cxnSpMkLst>
        </pc:cxnChg>
        <pc:cxnChg chg="mod">
          <ac:chgData name="Jiawei Ren" userId="a23f2199-f320-40fe-91ed-276bfd096030" providerId="ADAL" clId="{E90A31F1-DF74-4688-B1D8-DB68D71C1357}" dt="2024-04-05T10:58:29.851" v="4533" actId="14100"/>
          <ac:cxnSpMkLst>
            <pc:docMk/>
            <pc:sldMk cId="2215892049" sldId="307"/>
            <ac:cxnSpMk id="20" creationId="{E0843634-8BC4-DF7F-7FC8-4D37FD63F66A}"/>
          </ac:cxnSpMkLst>
        </pc:cxnChg>
        <pc:cxnChg chg="mod">
          <ac:chgData name="Jiawei Ren" userId="a23f2199-f320-40fe-91ed-276bfd096030" providerId="ADAL" clId="{E90A31F1-DF74-4688-B1D8-DB68D71C1357}" dt="2024-04-05T10:31:11.784" v="4215" actId="14100"/>
          <ac:cxnSpMkLst>
            <pc:docMk/>
            <pc:sldMk cId="2215892049" sldId="307"/>
            <ac:cxnSpMk id="23" creationId="{32B25EB9-1F5F-49F3-13EF-77136D9F3CBC}"/>
          </ac:cxnSpMkLst>
        </pc:cxnChg>
        <pc:cxnChg chg="mod">
          <ac:chgData name="Jiawei Ren" userId="a23f2199-f320-40fe-91ed-276bfd096030" providerId="ADAL" clId="{E90A31F1-DF74-4688-B1D8-DB68D71C1357}" dt="2024-04-05T10:58:17.407" v="4531" actId="14100"/>
          <ac:cxnSpMkLst>
            <pc:docMk/>
            <pc:sldMk cId="2215892049" sldId="307"/>
            <ac:cxnSpMk id="26" creationId="{3047F729-BBC8-C84C-D9E5-D271AC71A754}"/>
          </ac:cxnSpMkLst>
        </pc:cxnChg>
        <pc:cxnChg chg="add del mod">
          <ac:chgData name="Jiawei Ren" userId="a23f2199-f320-40fe-91ed-276bfd096030" providerId="ADAL" clId="{E90A31F1-DF74-4688-B1D8-DB68D71C1357}" dt="2024-04-05T10:58:32.292" v="4534" actId="478"/>
          <ac:cxnSpMkLst>
            <pc:docMk/>
            <pc:sldMk cId="2215892049" sldId="307"/>
            <ac:cxnSpMk id="41" creationId="{75E68172-058E-24ED-B413-A9D8323FAFCC}"/>
          </ac:cxnSpMkLst>
        </pc:cxnChg>
      </pc:sldChg>
      <pc:sldChg chg="addSp delSp modSp del mod">
        <pc:chgData name="Jiawei Ren" userId="a23f2199-f320-40fe-91ed-276bfd096030" providerId="ADAL" clId="{E90A31F1-DF74-4688-B1D8-DB68D71C1357}" dt="2024-04-05T08:55:37.477" v="2462" actId="47"/>
        <pc:sldMkLst>
          <pc:docMk/>
          <pc:sldMk cId="3194063355" sldId="311"/>
        </pc:sldMkLst>
        <pc:spChg chg="del">
          <ac:chgData name="Jiawei Ren" userId="a23f2199-f320-40fe-91ed-276bfd096030" providerId="ADAL" clId="{E90A31F1-DF74-4688-B1D8-DB68D71C1357}" dt="2024-04-05T08:54:17.853" v="2401" actId="478"/>
          <ac:spMkLst>
            <pc:docMk/>
            <pc:sldMk cId="3194063355" sldId="311"/>
            <ac:spMk id="2" creationId="{5EEB1FA5-7F0A-F390-FACC-2CF27FB79E2E}"/>
          </ac:spMkLst>
        </pc:spChg>
        <pc:spChg chg="add del">
          <ac:chgData name="Jiawei Ren" userId="a23f2199-f320-40fe-91ed-276bfd096030" providerId="ADAL" clId="{E90A31F1-DF74-4688-B1D8-DB68D71C1357}" dt="2024-04-05T08:53:33.325" v="2393" actId="22"/>
          <ac:spMkLst>
            <pc:docMk/>
            <pc:sldMk cId="3194063355" sldId="311"/>
            <ac:spMk id="6" creationId="{BAB81598-5ECE-DE71-3226-04C624FF0154}"/>
          </ac:spMkLst>
        </pc:spChg>
        <pc:spChg chg="add mod">
          <ac:chgData name="Jiawei Ren" userId="a23f2199-f320-40fe-91ed-276bfd096030" providerId="ADAL" clId="{E90A31F1-DF74-4688-B1D8-DB68D71C1357}" dt="2024-04-05T08:55:03.012" v="2452" actId="1076"/>
          <ac:spMkLst>
            <pc:docMk/>
            <pc:sldMk cId="3194063355" sldId="311"/>
            <ac:spMk id="11" creationId="{769848BC-9922-16E0-7D5F-EA4C1AB2625F}"/>
          </ac:spMkLst>
        </pc:spChg>
        <pc:picChg chg="add del mod">
          <ac:chgData name="Jiawei Ren" userId="a23f2199-f320-40fe-91ed-276bfd096030" providerId="ADAL" clId="{E90A31F1-DF74-4688-B1D8-DB68D71C1357}" dt="2024-04-05T08:53:51.693" v="2396" actId="478"/>
          <ac:picMkLst>
            <pc:docMk/>
            <pc:sldMk cId="3194063355" sldId="311"/>
            <ac:picMk id="8" creationId="{02CAA15E-51BE-505E-5D6E-2AB4E49238CD}"/>
          </ac:picMkLst>
        </pc:picChg>
        <pc:picChg chg="add mod">
          <ac:chgData name="Jiawei Ren" userId="a23f2199-f320-40fe-91ed-276bfd096030" providerId="ADAL" clId="{E90A31F1-DF74-4688-B1D8-DB68D71C1357}" dt="2024-04-05T08:54:29.258" v="2407" actId="1076"/>
          <ac:picMkLst>
            <pc:docMk/>
            <pc:sldMk cId="3194063355" sldId="311"/>
            <ac:picMk id="10" creationId="{E57135E3-84B3-E44D-9397-0F44FE9A1FD2}"/>
          </ac:picMkLst>
        </pc:picChg>
      </pc:sldChg>
      <pc:sldChg chg="modSp mod">
        <pc:chgData name="Jiawei Ren" userId="a23f2199-f320-40fe-91ed-276bfd096030" providerId="ADAL" clId="{E90A31F1-DF74-4688-B1D8-DB68D71C1357}" dt="2024-04-05T08:38:35.981" v="2102" actId="20577"/>
        <pc:sldMkLst>
          <pc:docMk/>
          <pc:sldMk cId="3868224492" sldId="313"/>
        </pc:sldMkLst>
        <pc:spChg chg="mod">
          <ac:chgData name="Jiawei Ren" userId="a23f2199-f320-40fe-91ed-276bfd096030" providerId="ADAL" clId="{E90A31F1-DF74-4688-B1D8-DB68D71C1357}" dt="2024-04-05T08:38:35.981" v="2102" actId="20577"/>
          <ac:spMkLst>
            <pc:docMk/>
            <pc:sldMk cId="3868224492" sldId="313"/>
            <ac:spMk id="3" creationId="{7AF1B758-2751-6470-ECF7-6A43BEB26E86}"/>
          </ac:spMkLst>
        </pc:spChg>
        <pc:spChg chg="mod">
          <ac:chgData name="Jiawei Ren" userId="a23f2199-f320-40fe-91ed-276bfd096030" providerId="ADAL" clId="{E90A31F1-DF74-4688-B1D8-DB68D71C1357}" dt="2024-04-05T07:41:23.362" v="383" actId="20577"/>
          <ac:spMkLst>
            <pc:docMk/>
            <pc:sldMk cId="3868224492" sldId="313"/>
            <ac:spMk id="9" creationId="{49898D6A-5E49-6D6E-42B3-CC02D2443C7F}"/>
          </ac:spMkLst>
        </pc:spChg>
      </pc:sldChg>
      <pc:sldChg chg="addSp modSp mod ord">
        <pc:chgData name="Jiawei Ren" userId="a23f2199-f320-40fe-91ed-276bfd096030" providerId="ADAL" clId="{E90A31F1-DF74-4688-B1D8-DB68D71C1357}" dt="2024-04-30T07:48:58.431" v="5838"/>
        <pc:sldMkLst>
          <pc:docMk/>
          <pc:sldMk cId="1354493594" sldId="315"/>
        </pc:sldMkLst>
        <pc:spChg chg="add mod">
          <ac:chgData name="Jiawei Ren" userId="a23f2199-f320-40fe-91ed-276bfd096030" providerId="ADAL" clId="{E90A31F1-DF74-4688-B1D8-DB68D71C1357}" dt="2024-04-05T08:37:47.562" v="2099" actId="20577"/>
          <ac:spMkLst>
            <pc:docMk/>
            <pc:sldMk cId="1354493594" sldId="315"/>
            <ac:spMk id="3" creationId="{E41C607D-943C-2EBF-74FF-5D0606D62860}"/>
          </ac:spMkLst>
        </pc:spChg>
        <pc:spChg chg="mod">
          <ac:chgData name="Jiawei Ren" userId="a23f2199-f320-40fe-91ed-276bfd096030" providerId="ADAL" clId="{E90A31F1-DF74-4688-B1D8-DB68D71C1357}" dt="2024-04-05T07:37:33.595" v="101" actId="164"/>
          <ac:spMkLst>
            <pc:docMk/>
            <pc:sldMk cId="1354493594" sldId="315"/>
            <ac:spMk id="7" creationId="{8C6C15C0-3317-CBF3-1AF5-0C5AEB079098}"/>
          </ac:spMkLst>
        </pc:spChg>
        <pc:spChg chg="mod">
          <ac:chgData name="Jiawei Ren" userId="a23f2199-f320-40fe-91ed-276bfd096030" providerId="ADAL" clId="{E90A31F1-DF74-4688-B1D8-DB68D71C1357}" dt="2024-04-05T07:37:33.595" v="101" actId="164"/>
          <ac:spMkLst>
            <pc:docMk/>
            <pc:sldMk cId="1354493594" sldId="315"/>
            <ac:spMk id="8" creationId="{C74647C7-11DA-218F-2F5F-A9953B0E948F}"/>
          </ac:spMkLst>
        </pc:spChg>
        <pc:grpChg chg="add mod">
          <ac:chgData name="Jiawei Ren" userId="a23f2199-f320-40fe-91ed-276bfd096030" providerId="ADAL" clId="{E90A31F1-DF74-4688-B1D8-DB68D71C1357}" dt="2024-04-05T07:37:39.661" v="102" actId="1076"/>
          <ac:grpSpMkLst>
            <pc:docMk/>
            <pc:sldMk cId="1354493594" sldId="315"/>
            <ac:grpSpMk id="5" creationId="{D130B17F-E324-DF7F-06AB-6988B3D1BD7A}"/>
          </ac:grpSpMkLst>
        </pc:grpChg>
      </pc:sldChg>
      <pc:sldChg chg="addSp delSp modSp add mod">
        <pc:chgData name="Jiawei Ren" userId="a23f2199-f320-40fe-91ed-276bfd096030" providerId="ADAL" clId="{E90A31F1-DF74-4688-B1D8-DB68D71C1357}" dt="2024-04-30T03:18:13.775" v="5659" actId="1076"/>
        <pc:sldMkLst>
          <pc:docMk/>
          <pc:sldMk cId="2319117109" sldId="316"/>
        </pc:sldMkLst>
        <pc:spChg chg="del mod">
          <ac:chgData name="Jiawei Ren" userId="a23f2199-f320-40fe-91ed-276bfd096030" providerId="ADAL" clId="{E90A31F1-DF74-4688-B1D8-DB68D71C1357}" dt="2024-04-30T03:18:00.771" v="5655" actId="478"/>
          <ac:spMkLst>
            <pc:docMk/>
            <pc:sldMk cId="2319117109" sldId="316"/>
            <ac:spMk id="2" creationId="{5EEB1FA5-7F0A-F390-FACC-2CF27FB79E2E}"/>
          </ac:spMkLst>
        </pc:spChg>
        <pc:picChg chg="add mod">
          <ac:chgData name="Jiawei Ren" userId="a23f2199-f320-40fe-91ed-276bfd096030" providerId="ADAL" clId="{E90A31F1-DF74-4688-B1D8-DB68D71C1357}" dt="2024-04-30T03:18:13.775" v="5659" actId="1076"/>
          <ac:picMkLst>
            <pc:docMk/>
            <pc:sldMk cId="2319117109" sldId="316"/>
            <ac:picMk id="6" creationId="{0D3E473C-F21F-AFBB-623C-BB6D53DCE378}"/>
          </ac:picMkLst>
        </pc:picChg>
        <pc:picChg chg="del">
          <ac:chgData name="Jiawei Ren" userId="a23f2199-f320-40fe-91ed-276bfd096030" providerId="ADAL" clId="{E90A31F1-DF74-4688-B1D8-DB68D71C1357}" dt="2024-04-05T08:54:19.473" v="2402" actId="478"/>
          <ac:picMkLst>
            <pc:docMk/>
            <pc:sldMk cId="2319117109" sldId="316"/>
            <ac:picMk id="10" creationId="{E57135E3-84B3-E44D-9397-0F44FE9A1FD2}"/>
          </ac:picMkLst>
        </pc:picChg>
      </pc:sldChg>
      <pc:sldChg chg="add del">
        <pc:chgData name="Jiawei Ren" userId="a23f2199-f320-40fe-91ed-276bfd096030" providerId="ADAL" clId="{E90A31F1-DF74-4688-B1D8-DB68D71C1357}" dt="2024-04-05T08:57:00.809" v="2468" actId="47"/>
        <pc:sldMkLst>
          <pc:docMk/>
          <pc:sldMk cId="1303957812" sldId="317"/>
        </pc:sldMkLst>
      </pc:sldChg>
      <pc:sldChg chg="addSp modSp add mod modAnim">
        <pc:chgData name="Jiawei Ren" userId="a23f2199-f320-40fe-91ed-276bfd096030" providerId="ADAL" clId="{E90A31F1-DF74-4688-B1D8-DB68D71C1357}" dt="2024-05-07T13:45:38.757" v="7207" actId="1037"/>
        <pc:sldMkLst>
          <pc:docMk/>
          <pc:sldMk cId="2658006540" sldId="317"/>
        </pc:sldMkLst>
        <pc:spChg chg="mod">
          <ac:chgData name="Jiawei Ren" userId="a23f2199-f320-40fe-91ed-276bfd096030" providerId="ADAL" clId="{E90A31F1-DF74-4688-B1D8-DB68D71C1357}" dt="2024-04-05T11:02:26.202" v="4625" actId="14100"/>
          <ac:spMkLst>
            <pc:docMk/>
            <pc:sldMk cId="2658006540" sldId="317"/>
            <ac:spMk id="3" creationId="{E8FB2871-5367-0737-0CBC-7431434F6C19}"/>
          </ac:spMkLst>
        </pc:spChg>
        <pc:spChg chg="add mod">
          <ac:chgData name="Jiawei Ren" userId="a23f2199-f320-40fe-91ed-276bfd096030" providerId="ADAL" clId="{E90A31F1-DF74-4688-B1D8-DB68D71C1357}" dt="2024-05-07T13:45:38.757" v="7207" actId="1037"/>
          <ac:spMkLst>
            <pc:docMk/>
            <pc:sldMk cId="2658006540" sldId="317"/>
            <ac:spMk id="5" creationId="{35A480D4-698F-5DE8-112E-27C42938C3F1}"/>
          </ac:spMkLst>
        </pc:spChg>
      </pc:sldChg>
      <pc:sldChg chg="add">
        <pc:chgData name="Jiawei Ren" userId="a23f2199-f320-40fe-91ed-276bfd096030" providerId="ADAL" clId="{E90A31F1-DF74-4688-B1D8-DB68D71C1357}" dt="2024-04-30T03:17:52.851" v="5654" actId="2890"/>
        <pc:sldMkLst>
          <pc:docMk/>
          <pc:sldMk cId="3181735584" sldId="318"/>
        </pc:sldMkLst>
      </pc:sldChg>
      <pc:sldChg chg="addSp delSp modSp add del mod ord delAnim">
        <pc:chgData name="Jiawei Ren" userId="a23f2199-f320-40fe-91ed-276bfd096030" providerId="ADAL" clId="{E90A31F1-DF74-4688-B1D8-DB68D71C1357}" dt="2024-04-30T07:48:40.045" v="5835" actId="47"/>
        <pc:sldMkLst>
          <pc:docMk/>
          <pc:sldMk cId="1613801072" sldId="319"/>
        </pc:sldMkLst>
        <pc:spChg chg="mod">
          <ac:chgData name="Jiawei Ren" userId="a23f2199-f320-40fe-91ed-276bfd096030" providerId="ADAL" clId="{E90A31F1-DF74-4688-B1D8-DB68D71C1357}" dt="2024-04-30T07:20:40.314" v="5732" actId="20577"/>
          <ac:spMkLst>
            <pc:docMk/>
            <pc:sldMk cId="1613801072" sldId="319"/>
            <ac:spMk id="2" creationId="{47746663-006A-81BB-6CF6-A713255820A4}"/>
          </ac:spMkLst>
        </pc:spChg>
        <pc:spChg chg="del">
          <ac:chgData name="Jiawei Ren" userId="a23f2199-f320-40fe-91ed-276bfd096030" providerId="ADAL" clId="{E90A31F1-DF74-4688-B1D8-DB68D71C1357}" dt="2024-04-30T07:17:58.195" v="5697" actId="478"/>
          <ac:spMkLst>
            <pc:docMk/>
            <pc:sldMk cId="1613801072" sldId="319"/>
            <ac:spMk id="7" creationId="{24F25D90-5FC5-ECD1-16C5-D46D1E5384D0}"/>
          </ac:spMkLst>
        </pc:spChg>
        <pc:spChg chg="del">
          <ac:chgData name="Jiawei Ren" userId="a23f2199-f320-40fe-91ed-276bfd096030" providerId="ADAL" clId="{E90A31F1-DF74-4688-B1D8-DB68D71C1357}" dt="2024-04-30T07:17:55.763" v="5696" actId="478"/>
          <ac:spMkLst>
            <pc:docMk/>
            <pc:sldMk cId="1613801072" sldId="319"/>
            <ac:spMk id="9" creationId="{F6EB1039-E48E-2EB7-7EC4-2E96E560F2FB}"/>
          </ac:spMkLst>
        </pc:spChg>
        <pc:spChg chg="add mod">
          <ac:chgData name="Jiawei Ren" userId="a23f2199-f320-40fe-91ed-276bfd096030" providerId="ADAL" clId="{E90A31F1-DF74-4688-B1D8-DB68D71C1357}" dt="2024-04-30T07:26:47.936" v="5782" actId="1076"/>
          <ac:spMkLst>
            <pc:docMk/>
            <pc:sldMk cId="1613801072" sldId="319"/>
            <ac:spMk id="13" creationId="{8F750A4A-2E4E-3755-BA96-D136B0AE620A}"/>
          </ac:spMkLst>
        </pc:spChg>
        <pc:picChg chg="add mod">
          <ac:chgData name="Jiawei Ren" userId="a23f2199-f320-40fe-91ed-276bfd096030" providerId="ADAL" clId="{E90A31F1-DF74-4688-B1D8-DB68D71C1357}" dt="2024-04-30T07:26:42.773" v="5780" actId="1076"/>
          <ac:picMkLst>
            <pc:docMk/>
            <pc:sldMk cId="1613801072" sldId="319"/>
            <ac:picMk id="5" creationId="{697B0733-9DA3-F1C1-6557-B1AD8AA14B95}"/>
          </ac:picMkLst>
        </pc:picChg>
        <pc:picChg chg="add del">
          <ac:chgData name="Jiawei Ren" userId="a23f2199-f320-40fe-91ed-276bfd096030" providerId="ADAL" clId="{E90A31F1-DF74-4688-B1D8-DB68D71C1357}" dt="2024-04-30T07:19:22.509" v="5713" actId="478"/>
          <ac:picMkLst>
            <pc:docMk/>
            <pc:sldMk cId="1613801072" sldId="319"/>
            <ac:picMk id="8" creationId="{815F9B6F-8A9F-FDDC-B2DD-C0CB8E8E7E2C}"/>
          </ac:picMkLst>
        </pc:picChg>
        <pc:picChg chg="add mod">
          <ac:chgData name="Jiawei Ren" userId="a23f2199-f320-40fe-91ed-276bfd096030" providerId="ADAL" clId="{E90A31F1-DF74-4688-B1D8-DB68D71C1357}" dt="2024-04-30T07:20:49.368" v="5736" actId="1076"/>
          <ac:picMkLst>
            <pc:docMk/>
            <pc:sldMk cId="1613801072" sldId="319"/>
            <ac:picMk id="10" creationId="{62C3FF26-28D6-5240-E3B8-BCF3BC3229FB}"/>
          </ac:picMkLst>
        </pc:picChg>
        <pc:picChg chg="add del mod">
          <ac:chgData name="Jiawei Ren" userId="a23f2199-f320-40fe-91ed-276bfd096030" providerId="ADAL" clId="{E90A31F1-DF74-4688-B1D8-DB68D71C1357}" dt="2024-04-30T07:22:39.640" v="5739" actId="478"/>
          <ac:picMkLst>
            <pc:docMk/>
            <pc:sldMk cId="1613801072" sldId="319"/>
            <ac:picMk id="11" creationId="{5427CD5D-A5A7-3A0B-8C23-4CD10255C48E}"/>
          </ac:picMkLst>
        </pc:picChg>
        <pc:picChg chg="mod">
          <ac:chgData name="Jiawei Ren" userId="a23f2199-f320-40fe-91ed-276bfd096030" providerId="ADAL" clId="{E90A31F1-DF74-4688-B1D8-DB68D71C1357}" dt="2024-04-30T07:18:59.188" v="5711" actId="1076"/>
          <ac:picMkLst>
            <pc:docMk/>
            <pc:sldMk cId="1613801072" sldId="319"/>
            <ac:picMk id="16" creationId="{1A74BBA6-A448-7C7F-C658-BDB183A08067}"/>
          </ac:picMkLst>
        </pc:picChg>
      </pc:sldChg>
      <pc:sldChg chg="addSp delSp modSp add mod ord">
        <pc:chgData name="Jiawei Ren" userId="a23f2199-f320-40fe-91ed-276bfd096030" providerId="ADAL" clId="{E90A31F1-DF74-4688-B1D8-DB68D71C1357}" dt="2024-04-30T07:48:48.820" v="5836" actId="478"/>
        <pc:sldMkLst>
          <pc:docMk/>
          <pc:sldMk cId="3868670844" sldId="320"/>
        </pc:sldMkLst>
        <pc:spChg chg="add mod">
          <ac:chgData name="Jiawei Ren" userId="a23f2199-f320-40fe-91ed-276bfd096030" providerId="ADAL" clId="{E90A31F1-DF74-4688-B1D8-DB68D71C1357}" dt="2024-04-30T07:48:03.858" v="5825" actId="1076"/>
          <ac:spMkLst>
            <pc:docMk/>
            <pc:sldMk cId="3868670844" sldId="320"/>
            <ac:spMk id="14" creationId="{72B8C1B1-312A-8B36-22D3-18476294FF7B}"/>
          </ac:spMkLst>
        </pc:spChg>
        <pc:spChg chg="add mod">
          <ac:chgData name="Jiawei Ren" userId="a23f2199-f320-40fe-91ed-276bfd096030" providerId="ADAL" clId="{E90A31F1-DF74-4688-B1D8-DB68D71C1357}" dt="2024-04-30T07:48:22.368" v="5828" actId="1076"/>
          <ac:spMkLst>
            <pc:docMk/>
            <pc:sldMk cId="3868670844" sldId="320"/>
            <ac:spMk id="17" creationId="{9868C6D2-9587-4046-1E7A-75206217D0E8}"/>
          </ac:spMkLst>
        </pc:spChg>
        <pc:picChg chg="del">
          <ac:chgData name="Jiawei Ren" userId="a23f2199-f320-40fe-91ed-276bfd096030" providerId="ADAL" clId="{E90A31F1-DF74-4688-B1D8-DB68D71C1357}" dt="2024-04-30T07:24:13.590" v="5752" actId="478"/>
          <ac:picMkLst>
            <pc:docMk/>
            <pc:sldMk cId="3868670844" sldId="320"/>
            <ac:picMk id="5" creationId="{697B0733-9DA3-F1C1-6557-B1AD8AA14B95}"/>
          </ac:picMkLst>
        </pc:picChg>
        <pc:picChg chg="add del">
          <ac:chgData name="Jiawei Ren" userId="a23f2199-f320-40fe-91ed-276bfd096030" providerId="ADAL" clId="{E90A31F1-DF74-4688-B1D8-DB68D71C1357}" dt="2024-04-30T07:23:25.046" v="5743" actId="478"/>
          <ac:picMkLst>
            <pc:docMk/>
            <pc:sldMk cId="3868670844" sldId="320"/>
            <ac:picMk id="6" creationId="{838747B5-4BC9-6ED0-44C6-10117BC0B91B}"/>
          </ac:picMkLst>
        </pc:picChg>
        <pc:picChg chg="add del mod">
          <ac:chgData name="Jiawei Ren" userId="a23f2199-f320-40fe-91ed-276bfd096030" providerId="ADAL" clId="{E90A31F1-DF74-4688-B1D8-DB68D71C1357}" dt="2024-04-30T07:48:27.987" v="5829" actId="478"/>
          <ac:picMkLst>
            <pc:docMk/>
            <pc:sldMk cId="3868670844" sldId="320"/>
            <ac:picMk id="8" creationId="{F76FFD96-1A93-61C8-3737-070935887021}"/>
          </ac:picMkLst>
        </pc:picChg>
        <pc:picChg chg="add del mod">
          <ac:chgData name="Jiawei Ren" userId="a23f2199-f320-40fe-91ed-276bfd096030" providerId="ADAL" clId="{E90A31F1-DF74-4688-B1D8-DB68D71C1357}" dt="2024-04-30T07:48:31.314" v="5832" actId="478"/>
          <ac:picMkLst>
            <pc:docMk/>
            <pc:sldMk cId="3868670844" sldId="320"/>
            <ac:picMk id="9" creationId="{D42579BB-F4F0-42F8-FECD-83954664814D}"/>
          </ac:picMkLst>
        </pc:picChg>
        <pc:picChg chg="del">
          <ac:chgData name="Jiawei Ren" userId="a23f2199-f320-40fe-91ed-276bfd096030" providerId="ADAL" clId="{E90A31F1-DF74-4688-B1D8-DB68D71C1357}" dt="2024-04-30T07:23:31" v="5748" actId="478"/>
          <ac:picMkLst>
            <pc:docMk/>
            <pc:sldMk cId="3868670844" sldId="320"/>
            <ac:picMk id="10" creationId="{62C3FF26-28D6-5240-E3B8-BCF3BC3229FB}"/>
          </ac:picMkLst>
        </pc:picChg>
        <pc:picChg chg="add mod">
          <ac:chgData name="Jiawei Ren" userId="a23f2199-f320-40fe-91ed-276bfd096030" providerId="ADAL" clId="{E90A31F1-DF74-4688-B1D8-DB68D71C1357}" dt="2024-04-30T07:48:00.018" v="5824" actId="1076"/>
          <ac:picMkLst>
            <pc:docMk/>
            <pc:sldMk cId="3868670844" sldId="320"/>
            <ac:picMk id="12" creationId="{34BA3347-D0ED-87C7-873F-FE5AA0627CC1}"/>
          </ac:picMkLst>
        </pc:picChg>
        <pc:picChg chg="add mod">
          <ac:chgData name="Jiawei Ren" userId="a23f2199-f320-40fe-91ed-276bfd096030" providerId="ADAL" clId="{E90A31F1-DF74-4688-B1D8-DB68D71C1357}" dt="2024-04-30T07:48:06.046" v="5826" actId="1076"/>
          <ac:picMkLst>
            <pc:docMk/>
            <pc:sldMk cId="3868670844" sldId="320"/>
            <ac:picMk id="15" creationId="{1DA107CB-6BA8-56A1-17B6-DBF00D48EF33}"/>
          </ac:picMkLst>
        </pc:picChg>
        <pc:picChg chg="del">
          <ac:chgData name="Jiawei Ren" userId="a23f2199-f320-40fe-91ed-276bfd096030" providerId="ADAL" clId="{E90A31F1-DF74-4688-B1D8-DB68D71C1357}" dt="2024-04-30T07:22:50.233" v="5741" actId="478"/>
          <ac:picMkLst>
            <pc:docMk/>
            <pc:sldMk cId="3868670844" sldId="320"/>
            <ac:picMk id="16" creationId="{1A74BBA6-A448-7C7F-C658-BDB183A08067}"/>
          </ac:picMkLst>
        </pc:picChg>
        <pc:picChg chg="add del mod">
          <ac:chgData name="Jiawei Ren" userId="a23f2199-f320-40fe-91ed-276bfd096030" providerId="ADAL" clId="{E90A31F1-DF74-4688-B1D8-DB68D71C1357}" dt="2024-04-30T07:48:48.820" v="5836" actId="478"/>
          <ac:picMkLst>
            <pc:docMk/>
            <pc:sldMk cId="3868670844" sldId="320"/>
            <ac:picMk id="18" creationId="{53C4D114-FC1B-D9F6-562F-1A8B958C0CC2}"/>
          </ac:picMkLst>
        </pc:picChg>
      </pc:sldChg>
      <pc:sldChg chg="addSp delSp modSp add mod ord">
        <pc:chgData name="Jiawei Ren" userId="a23f2199-f320-40fe-91ed-276bfd096030" providerId="ADAL" clId="{E90A31F1-DF74-4688-B1D8-DB68D71C1357}" dt="2024-04-30T07:49:58.418" v="5862" actId="20577"/>
        <pc:sldMkLst>
          <pc:docMk/>
          <pc:sldMk cId="1511942031" sldId="321"/>
        </pc:sldMkLst>
        <pc:spChg chg="mod">
          <ac:chgData name="Jiawei Ren" userId="a23f2199-f320-40fe-91ed-276bfd096030" providerId="ADAL" clId="{E90A31F1-DF74-4688-B1D8-DB68D71C1357}" dt="2024-04-30T07:49:58.418" v="5862" actId="20577"/>
          <ac:spMkLst>
            <pc:docMk/>
            <pc:sldMk cId="1511942031" sldId="321"/>
            <ac:spMk id="2" creationId="{47746663-006A-81BB-6CF6-A713255820A4}"/>
          </ac:spMkLst>
        </pc:spChg>
        <pc:picChg chg="add mod">
          <ac:chgData name="Jiawei Ren" userId="a23f2199-f320-40fe-91ed-276bfd096030" providerId="ADAL" clId="{E90A31F1-DF74-4688-B1D8-DB68D71C1357}" dt="2024-04-30T07:49:19.084" v="5840" actId="1076"/>
          <ac:picMkLst>
            <pc:docMk/>
            <pc:sldMk cId="1511942031" sldId="321"/>
            <ac:picMk id="5" creationId="{74771903-BC88-ABBF-13EB-D7C4434A22FE}"/>
          </ac:picMkLst>
        </pc:picChg>
        <pc:picChg chg="add del mod">
          <ac:chgData name="Jiawei Ren" userId="a23f2199-f320-40fe-91ed-276bfd096030" providerId="ADAL" clId="{E90A31F1-DF74-4688-B1D8-DB68D71C1357}" dt="2024-04-30T07:33:16.725" v="5791" actId="478"/>
          <ac:picMkLst>
            <pc:docMk/>
            <pc:sldMk cId="1511942031" sldId="321"/>
            <ac:picMk id="7" creationId="{01278DC4-2BC8-29C9-55C2-F8FE1E3E4565}"/>
          </ac:picMkLst>
        </pc:picChg>
        <pc:picChg chg="del">
          <ac:chgData name="Jiawei Ren" userId="a23f2199-f320-40fe-91ed-276bfd096030" providerId="ADAL" clId="{E90A31F1-DF74-4688-B1D8-DB68D71C1357}" dt="2024-04-30T07:26:06.314" v="5773" actId="478"/>
          <ac:picMkLst>
            <pc:docMk/>
            <pc:sldMk cId="1511942031" sldId="321"/>
            <ac:picMk id="8" creationId="{F76FFD96-1A93-61C8-3737-070935887021}"/>
          </ac:picMkLst>
        </pc:picChg>
        <pc:picChg chg="del mod">
          <ac:chgData name="Jiawei Ren" userId="a23f2199-f320-40fe-91ed-276bfd096030" providerId="ADAL" clId="{E90A31F1-DF74-4688-B1D8-DB68D71C1357}" dt="2024-04-30T07:26:08.408" v="5774" actId="478"/>
          <ac:picMkLst>
            <pc:docMk/>
            <pc:sldMk cId="1511942031" sldId="321"/>
            <ac:picMk id="9" creationId="{D42579BB-F4F0-42F8-FECD-83954664814D}"/>
          </ac:picMkLst>
        </pc:picChg>
        <pc:picChg chg="add del mod">
          <ac:chgData name="Jiawei Ren" userId="a23f2199-f320-40fe-91ed-276bfd096030" providerId="ADAL" clId="{E90A31F1-DF74-4688-B1D8-DB68D71C1357}" dt="2024-04-30T07:45:37.841" v="5813" actId="478"/>
          <ac:picMkLst>
            <pc:docMk/>
            <pc:sldMk cId="1511942031" sldId="321"/>
            <ac:picMk id="11" creationId="{51342386-86AA-CB84-B86C-7B8AAD05A771}"/>
          </ac:picMkLst>
        </pc:picChg>
        <pc:picChg chg="del">
          <ac:chgData name="Jiawei Ren" userId="a23f2199-f320-40fe-91ed-276bfd096030" providerId="ADAL" clId="{E90A31F1-DF74-4688-B1D8-DB68D71C1357}" dt="2024-04-30T07:26:04.776" v="5772" actId="478"/>
          <ac:picMkLst>
            <pc:docMk/>
            <pc:sldMk cId="1511942031" sldId="321"/>
            <ac:picMk id="12" creationId="{34BA3347-D0ED-87C7-873F-FE5AA0627CC1}"/>
          </ac:picMkLst>
        </pc:picChg>
        <pc:picChg chg="add del mod">
          <ac:chgData name="Jiawei Ren" userId="a23f2199-f320-40fe-91ed-276bfd096030" providerId="ADAL" clId="{E90A31F1-DF74-4688-B1D8-DB68D71C1357}" dt="2024-04-30T07:39:51.414" v="5800" actId="478"/>
          <ac:picMkLst>
            <pc:docMk/>
            <pc:sldMk cId="1511942031" sldId="321"/>
            <ac:picMk id="14" creationId="{3300BC74-6EE2-288A-0867-0F4EF0845261}"/>
          </ac:picMkLst>
        </pc:picChg>
        <pc:picChg chg="add mod">
          <ac:chgData name="Jiawei Ren" userId="a23f2199-f320-40fe-91ed-276bfd096030" providerId="ADAL" clId="{E90A31F1-DF74-4688-B1D8-DB68D71C1357}" dt="2024-04-30T07:49:27.580" v="5841" actId="1076"/>
          <ac:picMkLst>
            <pc:docMk/>
            <pc:sldMk cId="1511942031" sldId="321"/>
            <ac:picMk id="16" creationId="{01B5DFEC-B1B2-0586-A197-EBDAE38A4D00}"/>
          </ac:picMkLst>
        </pc:picChg>
      </pc:sldChg>
      <pc:sldChg chg="addSp delSp modSp add mod ord">
        <pc:chgData name="Jiawei Ren" userId="a23f2199-f320-40fe-91ed-276bfd096030" providerId="ADAL" clId="{E90A31F1-DF74-4688-B1D8-DB68D71C1357}" dt="2024-05-07T13:44:14.870" v="7179" actId="20577"/>
        <pc:sldMkLst>
          <pc:docMk/>
          <pc:sldMk cId="3099055220" sldId="322"/>
        </pc:sldMkLst>
        <pc:spChg chg="del">
          <ac:chgData name="Jiawei Ren" userId="a23f2199-f320-40fe-91ed-276bfd096030" providerId="ADAL" clId="{E90A31F1-DF74-4688-B1D8-DB68D71C1357}" dt="2024-05-05T09:04:45.848" v="5868" actId="478"/>
          <ac:spMkLst>
            <pc:docMk/>
            <pc:sldMk cId="3099055220" sldId="322"/>
            <ac:spMk id="2" creationId="{5EEB1FA5-7F0A-F390-FACC-2CF27FB79E2E}"/>
          </ac:spMkLst>
        </pc:spChg>
        <pc:spChg chg="mod">
          <ac:chgData name="Jiawei Ren" userId="a23f2199-f320-40fe-91ed-276bfd096030" providerId="ADAL" clId="{E90A31F1-DF74-4688-B1D8-DB68D71C1357}" dt="2024-05-07T13:44:05.404" v="7159" actId="14100"/>
          <ac:spMkLst>
            <pc:docMk/>
            <pc:sldMk cId="3099055220" sldId="322"/>
            <ac:spMk id="2" creationId="{9FD34D4A-B033-B7B6-CB68-28D23455D9AB}"/>
          </ac:spMkLst>
        </pc:spChg>
        <pc:spChg chg="mod">
          <ac:chgData name="Jiawei Ren" userId="a23f2199-f320-40fe-91ed-276bfd096030" providerId="ADAL" clId="{E90A31F1-DF74-4688-B1D8-DB68D71C1357}" dt="2024-05-07T13:44:14.870" v="7179" actId="20577"/>
          <ac:spMkLst>
            <pc:docMk/>
            <pc:sldMk cId="3099055220" sldId="322"/>
            <ac:spMk id="9" creationId="{61609BDB-3137-2DB0-DFCA-5C8B5C61943E}"/>
          </ac:spMkLst>
        </pc:spChg>
        <pc:picChg chg="add mod">
          <ac:chgData name="Jiawei Ren" userId="a23f2199-f320-40fe-91ed-276bfd096030" providerId="ADAL" clId="{E90A31F1-DF74-4688-B1D8-DB68D71C1357}" dt="2024-05-05T09:05:16.038" v="5876" actId="1076"/>
          <ac:picMkLst>
            <pc:docMk/>
            <pc:sldMk cId="3099055220" sldId="322"/>
            <ac:picMk id="6" creationId="{051EC203-E1B2-FB98-DDB3-400E6DF72B3A}"/>
          </ac:picMkLst>
        </pc:picChg>
      </pc:sldChg>
      <pc:sldChg chg="modSp add del mod">
        <pc:chgData name="Jiawei Ren" userId="a23f2199-f320-40fe-91ed-276bfd096030" providerId="ADAL" clId="{E90A31F1-DF74-4688-B1D8-DB68D71C1357}" dt="2024-04-30T07:49:34.906" v="5844" actId="47"/>
        <pc:sldMkLst>
          <pc:docMk/>
          <pc:sldMk cId="3614894069" sldId="322"/>
        </pc:sldMkLst>
        <pc:picChg chg="mod">
          <ac:chgData name="Jiawei Ren" userId="a23f2199-f320-40fe-91ed-276bfd096030" providerId="ADAL" clId="{E90A31F1-DF74-4688-B1D8-DB68D71C1357}" dt="2024-04-30T07:25:27.220" v="5771" actId="1076"/>
          <ac:picMkLst>
            <pc:docMk/>
            <pc:sldMk cId="3614894069" sldId="322"/>
            <ac:picMk id="12" creationId="{34BA3347-D0ED-87C7-873F-FE5AA0627CC1}"/>
          </ac:picMkLst>
        </pc:picChg>
      </pc:sldChg>
      <pc:sldChg chg="modSp add mod ord">
        <pc:chgData name="Jiawei Ren" userId="a23f2199-f320-40fe-91ed-276bfd096030" providerId="ADAL" clId="{E90A31F1-DF74-4688-B1D8-DB68D71C1357}" dt="2024-05-06T06:25:00.070" v="7157" actId="20577"/>
        <pc:sldMkLst>
          <pc:docMk/>
          <pc:sldMk cId="1087461522" sldId="323"/>
        </pc:sldMkLst>
        <pc:spChg chg="mod">
          <ac:chgData name="Jiawei Ren" userId="a23f2199-f320-40fe-91ed-276bfd096030" providerId="ADAL" clId="{E90A31F1-DF74-4688-B1D8-DB68D71C1357}" dt="2024-05-06T06:25:00.070" v="7157" actId="20577"/>
          <ac:spMkLst>
            <pc:docMk/>
            <pc:sldMk cId="1087461522" sldId="323"/>
            <ac:spMk id="2" creationId="{5EEB1FA5-7F0A-F390-FACC-2CF27FB79E2E}"/>
          </ac:spMkLst>
        </pc:spChg>
      </pc:sldChg>
      <pc:sldChg chg="add del">
        <pc:chgData name="Jiawei Ren" userId="a23f2199-f320-40fe-91ed-276bfd096030" providerId="ADAL" clId="{E90A31F1-DF74-4688-B1D8-DB68D71C1357}" dt="2024-05-05T09:04:49.397" v="5870"/>
        <pc:sldMkLst>
          <pc:docMk/>
          <pc:sldMk cId="3622989729" sldId="323"/>
        </pc:sldMkLst>
      </pc:sldChg>
      <pc:sldChg chg="modSp add mod">
        <pc:chgData name="Jiawei Ren" userId="a23f2199-f320-40fe-91ed-276bfd096030" providerId="ADAL" clId="{E90A31F1-DF74-4688-B1D8-DB68D71C1357}" dt="2024-05-06T06:24:34.739" v="7153" actId="20577"/>
        <pc:sldMkLst>
          <pc:docMk/>
          <pc:sldMk cId="1578423330" sldId="324"/>
        </pc:sldMkLst>
        <pc:spChg chg="mod">
          <ac:chgData name="Jiawei Ren" userId="a23f2199-f320-40fe-91ed-276bfd096030" providerId="ADAL" clId="{E90A31F1-DF74-4688-B1D8-DB68D71C1357}" dt="2024-05-06T06:24:34.739" v="7153" actId="20577"/>
          <ac:spMkLst>
            <pc:docMk/>
            <pc:sldMk cId="1578423330" sldId="324"/>
            <ac:spMk id="2" creationId="{5EEB1FA5-7F0A-F390-FACC-2CF27FB79E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B2B75F8-2111-A54E-ADF6-4610A508944F}" type="datetime1">
              <a:rPr lang="en-US" altLang="en-US"/>
              <a:pPr>
                <a:defRPr/>
              </a:pPr>
              <a:t>7/27/24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39B6E136-4B7A-AB4F-AD99-B8BEADDEA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4664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0164AB7C-E831-A947-9B17-419A73C58F2C}" type="datetime1">
              <a:rPr lang="en-US" altLang="en-US"/>
              <a:pPr>
                <a:defRPr/>
              </a:pPr>
              <a:t>7/27/24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EC263979-D539-734D-9905-9C418264E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4322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132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96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99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193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923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718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928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077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896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292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90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589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602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789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316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629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167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709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647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183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09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20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819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706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703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94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520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213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14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68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54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329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8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756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20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957355" cy="127369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5579" y="596684"/>
            <a:ext cx="6892926" cy="861633"/>
          </a:xfrm>
        </p:spPr>
        <p:txBody>
          <a:bodyPr anchor="b"/>
          <a:lstStyle/>
          <a:p>
            <a:pPr marL="0" lvl="0" indent="0">
              <a:spcBef>
                <a:spcPct val="0"/>
              </a:spcBef>
              <a:spcAft>
                <a:spcPts val="400"/>
              </a:spcAft>
            </a:pPr>
            <a:r>
              <a:rPr lang="en-US" altLang="en-US" sz="1000">
                <a:latin typeface="Arial" charset="0"/>
                <a:cs typeface="Arial" charset="0"/>
              </a:rPr>
              <a:t>Click to edit Master text styles</a:t>
            </a:r>
          </a:p>
          <a:p>
            <a:pPr marL="0" lvl="1" indent="0">
              <a:spcBef>
                <a:spcPct val="0"/>
              </a:spcBef>
              <a:spcAft>
                <a:spcPts val="400"/>
              </a:spcAft>
            </a:pPr>
            <a:r>
              <a:rPr lang="en-US" altLang="en-US" sz="1000">
                <a:latin typeface="Arial" charset="0"/>
                <a:cs typeface="Arial" charset="0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497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4559"/>
            <a:ext cx="9144000" cy="390128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791CA84-0BD1-D9ED-48FA-5CE80574B3D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100392" y="4864665"/>
            <a:ext cx="360040" cy="229916"/>
          </a:xfrm>
        </p:spPr>
        <p:txBody>
          <a:bodyPr/>
          <a:lstStyle>
            <a:lvl1pPr>
              <a:defRPr/>
            </a:lvl1pPr>
          </a:lstStyle>
          <a:p>
            <a:pPr lvl="0"/>
            <a:fld id="{390CEF46-FFB7-4847-BCD8-42EF9C7D3C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36195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476250" y="1131888"/>
            <a:ext cx="82010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1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539750" indent="-269875" algn="l" rtl="0" eaLnBrk="1" fontAlgn="base" hangingPunct="1">
        <a:spcBef>
          <a:spcPts val="9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79500" indent="-269875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97AADAD-1093-A442-4ABB-610AE8FDC86D}"/>
              </a:ext>
            </a:extLst>
          </p:cNvPr>
          <p:cNvSpPr txBox="1"/>
          <p:nvPr/>
        </p:nvSpPr>
        <p:spPr>
          <a:xfrm>
            <a:off x="2051720" y="195486"/>
            <a:ext cx="6984776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kumimoji="1" lang="en-US" altLang="zh-CN" sz="3200" dirty="0">
              <a:latin typeface="+mj-lt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+mj-lt"/>
                <a:ea typeface="ＭＳ Ｐゴシック"/>
                <a:cs typeface="Times New Roman"/>
              </a:rPr>
              <a:t>Confirmation Review: </a:t>
            </a:r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+mj-lt"/>
                <a:ea typeface="ＭＳ Ｐゴシック"/>
                <a:cs typeface="Times New Roman"/>
              </a:rPr>
              <a:t>DNN Verification with Symbolic Abstraction </a:t>
            </a:r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pPr algn="r"/>
            <a:endParaRPr kumimoji="1" lang="en-US" altLang="zh-CN" sz="1600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kumimoji="1" lang="en-US" altLang="zh-CN" sz="1600" dirty="0">
                <a:latin typeface="+mj-lt"/>
                <a:cs typeface="Times New Roman" panose="02020603050405020304" pitchFamily="18" charset="0"/>
              </a:rPr>
              <a:t>-- Improving Software Analysis</a:t>
            </a:r>
          </a:p>
          <a:p>
            <a:endParaRPr kumimoji="1" lang="en-US" altLang="zh-CN" sz="3200" dirty="0">
              <a:latin typeface="+mj-lt"/>
              <a:cs typeface="Times New Roman" panose="02020603050405020304" pitchFamily="18" charset="0"/>
            </a:endParaRPr>
          </a:p>
          <a:p>
            <a:endParaRPr kumimoji="1" lang="en-US" altLang="zh-CN" sz="3200" dirty="0">
              <a:latin typeface="+mj-lt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+mj-lt"/>
                <a:cs typeface="Times New Roman" panose="02020603050405020304" pitchFamily="18" charset="0"/>
              </a:rPr>
              <a:t>Candidate: Jiawei Ren</a:t>
            </a:r>
          </a:p>
          <a:p>
            <a:endParaRPr kumimoji="1" lang="en-US" altLang="zh-CN" sz="2000" dirty="0">
              <a:latin typeface="+mj-lt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+mj-lt"/>
                <a:cs typeface="Times New Roman" panose="02020603050405020304" pitchFamily="18" charset="0"/>
              </a:rPr>
              <a:t>Supervisor: </a:t>
            </a:r>
            <a:r>
              <a:rPr kumimoji="1" lang="en-US" altLang="zh-CN" sz="2000" dirty="0" err="1">
                <a:latin typeface="+mj-lt"/>
                <a:cs typeface="Times New Roman" panose="02020603050405020304" pitchFamily="18" charset="0"/>
              </a:rPr>
              <a:t>Yulei</a:t>
            </a:r>
            <a:r>
              <a:rPr kumimoji="1" lang="en-US" altLang="zh-CN" sz="2000" dirty="0">
                <a:latin typeface="+mj-lt"/>
                <a:cs typeface="Times New Roman" panose="02020603050405020304" pitchFamily="18" charset="0"/>
              </a:rPr>
              <a:t> Sui</a:t>
            </a:r>
            <a:endParaRPr kumimoji="1" lang="zh-CN" alt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F137E6B7-2830-94C9-C12C-4EB3EA353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48" b="9752"/>
          <a:stretch/>
        </p:blipFill>
        <p:spPr>
          <a:xfrm>
            <a:off x="683568" y="852715"/>
            <a:ext cx="7951322" cy="33842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68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Analysis Result by Interval </a:t>
            </a:r>
            <a:r>
              <a:rPr lang="en-US" altLang="zh-CN" b="1" dirty="0">
                <a:latin typeface="+mj-lt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omain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DC82FE96-0F24-D062-812C-6FDEE1B3CDB9}"/>
              </a:ext>
            </a:extLst>
          </p:cNvPr>
          <p:cNvSpPr txBox="1"/>
          <p:nvPr/>
        </p:nvSpPr>
        <p:spPr>
          <a:xfrm>
            <a:off x="0" y="4715366"/>
            <a:ext cx="298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Example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93753E-F26D-7768-4413-3BE997B7E31F}"/>
              </a:ext>
            </a:extLst>
          </p:cNvPr>
          <p:cNvSpPr/>
          <p:nvPr/>
        </p:nvSpPr>
        <p:spPr>
          <a:xfrm>
            <a:off x="8028384" y="790986"/>
            <a:ext cx="504056" cy="304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B2068-4588-5A45-FADA-ECFE42DE6E3A}"/>
              </a:ext>
            </a:extLst>
          </p:cNvPr>
          <p:cNvSpPr/>
          <p:nvPr/>
        </p:nvSpPr>
        <p:spPr>
          <a:xfrm>
            <a:off x="7992380" y="3484797"/>
            <a:ext cx="504056" cy="304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C46D5-D416-A669-50CB-D1C3E58CD95B}"/>
              </a:ext>
            </a:extLst>
          </p:cNvPr>
          <p:cNvSpPr/>
          <p:nvPr/>
        </p:nvSpPr>
        <p:spPr>
          <a:xfrm>
            <a:off x="7073725" y="3986715"/>
            <a:ext cx="1512168" cy="304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7799E2F8-1B0E-54DF-22C3-B743CEE7021F}"/>
              </a:ext>
            </a:extLst>
          </p:cNvPr>
          <p:cNvSpPr/>
          <p:nvPr/>
        </p:nvSpPr>
        <p:spPr>
          <a:xfrm>
            <a:off x="4700869" y="3108651"/>
            <a:ext cx="1944338" cy="1847767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 to certify</a:t>
            </a:r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C5B30C-D7FF-9FC8-41F4-6C98509A5478}"/>
              </a:ext>
            </a:extLst>
          </p:cNvPr>
          <p:cNvSpPr/>
          <p:nvPr/>
        </p:nvSpPr>
        <p:spPr>
          <a:xfrm>
            <a:off x="2627784" y="841253"/>
            <a:ext cx="605674" cy="253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C17815-C196-C301-4372-E762CCB184FE}"/>
              </a:ext>
            </a:extLst>
          </p:cNvPr>
          <p:cNvSpPr/>
          <p:nvPr/>
        </p:nvSpPr>
        <p:spPr>
          <a:xfrm>
            <a:off x="2602445" y="3435846"/>
            <a:ext cx="658264" cy="319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18B1A0-4380-E2BF-B713-C59C34B6912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140E20F7-FFDD-4F5D-9604-9CEEAFD0A191}" type="slidenum">
              <a:rPr lang="en-AU" smtClean="0"/>
              <a:t>9</a:t>
            </a:fld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2B3C97-8B35-B60A-809B-A1910B9CD1CB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357500" y="753924"/>
            <a:ext cx="532977" cy="60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91B9920-4B88-7AC4-9DF6-8D039625F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6" t="11684" r="54480" b="71910"/>
          <a:stretch/>
        </p:blipFill>
        <p:spPr>
          <a:xfrm>
            <a:off x="2390488" y="465892"/>
            <a:ext cx="999978" cy="288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B341B1-89FC-FBEC-03E4-5D130407CF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58" t="11684" r="18161" b="71910"/>
          <a:stretch/>
        </p:blipFill>
        <p:spPr>
          <a:xfrm>
            <a:off x="2411760" y="3933482"/>
            <a:ext cx="1008112" cy="28803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843634-8BC4-DF7F-7FC8-4D37FD63F66A}"/>
              </a:ext>
            </a:extLst>
          </p:cNvPr>
          <p:cNvCxnSpPr>
            <a:cxnSpLocks/>
          </p:cNvCxnSpPr>
          <p:nvPr/>
        </p:nvCxnSpPr>
        <p:spPr>
          <a:xfrm flipV="1">
            <a:off x="2025510" y="753924"/>
            <a:ext cx="1207948" cy="158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25EB9-1F5F-49F3-13EF-77136D9F3CB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088310" y="1965563"/>
            <a:ext cx="827506" cy="196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47F729-BBC8-C84C-D9E5-D271AC71A754}"/>
              </a:ext>
            </a:extLst>
          </p:cNvPr>
          <p:cNvCxnSpPr>
            <a:cxnSpLocks/>
          </p:cNvCxnSpPr>
          <p:nvPr/>
        </p:nvCxnSpPr>
        <p:spPr>
          <a:xfrm>
            <a:off x="2264409" y="2801350"/>
            <a:ext cx="939439" cy="106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E80B9C-FCB7-0ABA-8873-0562C0BE9100}"/>
              </a:ext>
            </a:extLst>
          </p:cNvPr>
          <p:cNvSpPr/>
          <p:nvPr/>
        </p:nvSpPr>
        <p:spPr>
          <a:xfrm>
            <a:off x="3963149" y="769245"/>
            <a:ext cx="605674" cy="32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8C35ED7-7DA6-21AE-56E9-9878661C94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35" t="28009" r="45404" b="60183"/>
          <a:stretch/>
        </p:blipFill>
        <p:spPr>
          <a:xfrm>
            <a:off x="3563888" y="520484"/>
            <a:ext cx="1296144" cy="2072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6E8EA95-F7BB-CC9E-CC17-62AB9879AF8F}"/>
              </a:ext>
            </a:extLst>
          </p:cNvPr>
          <p:cNvSpPr/>
          <p:nvPr/>
        </p:nvSpPr>
        <p:spPr>
          <a:xfrm>
            <a:off x="2403834" y="465892"/>
            <a:ext cx="1088045" cy="290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34783A-844D-AFEE-C51D-B549A346DFC4}"/>
              </a:ext>
            </a:extLst>
          </p:cNvPr>
          <p:cNvSpPr/>
          <p:nvPr/>
        </p:nvSpPr>
        <p:spPr>
          <a:xfrm>
            <a:off x="2403835" y="3937597"/>
            <a:ext cx="1088045" cy="290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A815E9-A904-4052-2B32-BF32940B0DE0}"/>
              </a:ext>
            </a:extLst>
          </p:cNvPr>
          <p:cNvSpPr/>
          <p:nvPr/>
        </p:nvSpPr>
        <p:spPr>
          <a:xfrm>
            <a:off x="3620168" y="479785"/>
            <a:ext cx="1239863" cy="290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0C8351-9ECC-B086-F0B8-E836F2531B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75" b="8271"/>
          <a:stretch/>
        </p:blipFill>
        <p:spPr>
          <a:xfrm>
            <a:off x="120672" y="3736835"/>
            <a:ext cx="1850567" cy="969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B94DD4-0448-F3DD-F1DD-826B0E5D7CED}"/>
                  </a:ext>
                </a:extLst>
              </p:cNvPr>
              <p:cNvSpPr txBox="1"/>
              <p:nvPr/>
            </p:nvSpPr>
            <p:spPr>
              <a:xfrm>
                <a:off x="6218491" y="4266048"/>
                <a:ext cx="2698239" cy="27699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</a:pPr>
                <a:r>
                  <a:rPr kumimoji="0" lang="en-AU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Cannot 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12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11</m:t>
                        </m:r>
                      </m:sub>
                    </m:sSub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</m:t>
                    </m:r>
                    <m:sSub>
                      <m:sSub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AU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always holds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B94DD4-0448-F3DD-F1DD-826B0E5D7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491" y="4266048"/>
                <a:ext cx="2698239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54DEF1A-ED94-E2C0-C064-E5BC9F623B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3496445"/>
            <a:ext cx="1530474" cy="29944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0F1D4BA-E068-2C97-FEA0-85A44BAAE8A6}"/>
              </a:ext>
            </a:extLst>
          </p:cNvPr>
          <p:cNvSpPr/>
          <p:nvPr/>
        </p:nvSpPr>
        <p:spPr>
          <a:xfrm>
            <a:off x="174570" y="4443958"/>
            <a:ext cx="1796669" cy="290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2544AD-9D88-D98F-C406-4970E1A7CCAF}"/>
              </a:ext>
            </a:extLst>
          </p:cNvPr>
          <p:cNvSpPr/>
          <p:nvPr/>
        </p:nvSpPr>
        <p:spPr>
          <a:xfrm>
            <a:off x="183042" y="4201682"/>
            <a:ext cx="1796669" cy="290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58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9" grpId="1" animBg="1"/>
      <p:bldP spid="11" grpId="0" animBg="1"/>
      <p:bldP spid="11" grpId="1" animBg="1"/>
      <p:bldP spid="32" grpId="0" animBg="1"/>
      <p:bldP spid="32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8" grpId="0"/>
      <p:bldP spid="30" grpId="0" animBg="1"/>
      <p:bldP spid="30" grpId="1" animBg="1"/>
      <p:bldP spid="29" grpId="0" animBg="1"/>
      <p:bldP spid="2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E9DCB-6438-94D3-26EB-562589A4D596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Background: Symbolic Abstraction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1DA8C3B2-EEDB-7364-DCCA-26EBF469736C}"/>
              </a:ext>
            </a:extLst>
          </p:cNvPr>
          <p:cNvSpPr/>
          <p:nvPr/>
        </p:nvSpPr>
        <p:spPr>
          <a:xfrm>
            <a:off x="3636948" y="2582569"/>
            <a:ext cx="1152128" cy="6235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AU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ABEC6428-08DC-D7F2-9BAD-0B2110820270}"/>
              </a:ext>
            </a:extLst>
          </p:cNvPr>
          <p:cNvSpPr txBox="1"/>
          <p:nvPr/>
        </p:nvSpPr>
        <p:spPr>
          <a:xfrm>
            <a:off x="0" y="1"/>
            <a:ext cx="68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etween Abstraction and Logic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EE43B8D5-588B-859B-743C-B45D6741C1C9}"/>
              </a:ext>
            </a:extLst>
          </p:cNvPr>
          <p:cNvSpPr txBox="1"/>
          <p:nvPr/>
        </p:nvSpPr>
        <p:spPr>
          <a:xfrm>
            <a:off x="1044660" y="1554429"/>
            <a:ext cx="846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+mj-lt"/>
                <a:cs typeface="Times New Roman" panose="02020603050405020304" pitchFamily="18" charset="0"/>
              </a:rPr>
              <a:t>Abstract value                                logical formula (symbolic relation)</a:t>
            </a:r>
            <a:endParaRPr kumimoji="1" lang="zh-CN" alt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6E46D-A900-EB85-A450-EBE6FBF603A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AB961C48-5A74-48EC-ABDE-BAFC11ADE5D7}" type="slidenum">
              <a:rPr lang="en-AU" smtClean="0"/>
              <a:t>10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384C9-AF73-915F-A290-F8BEDD846188}"/>
              </a:ext>
            </a:extLst>
          </p:cNvPr>
          <p:cNvSpPr txBox="1"/>
          <p:nvPr/>
        </p:nvSpPr>
        <p:spPr>
          <a:xfrm>
            <a:off x="683568" y="613432"/>
            <a:ext cx="5911683" cy="6340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+mj-lt"/>
                <a:ea typeface="+mn-ea"/>
                <a:cs typeface="+mn-cs"/>
              </a:rPr>
              <a:t>We can get abstract value and symbolic relation from DNN.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600" dirty="0">
                <a:latin typeface="+mj-lt"/>
                <a:ea typeface="+mn-ea"/>
                <a:cs typeface="+mn-cs"/>
              </a:rPr>
              <a:t>Can we improve analysis results? </a:t>
            </a:r>
            <a:endParaRPr kumimoji="0" lang="en-AU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1229D-2A37-AA4E-BF8A-8AB24A18D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99"/>
          <a:stretch/>
        </p:blipFill>
        <p:spPr>
          <a:xfrm>
            <a:off x="4789076" y="2139702"/>
            <a:ext cx="4086020" cy="1945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400FF-820A-463B-6BDA-3056514A1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056696"/>
            <a:ext cx="2569496" cy="22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522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Motivation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1E3D9E3-855F-2B89-8A6B-7528464494A8}"/>
              </a:ext>
            </a:extLst>
          </p:cNvPr>
          <p:cNvSpPr txBox="1"/>
          <p:nvPr/>
        </p:nvSpPr>
        <p:spPr>
          <a:xfrm>
            <a:off x="0" y="4715366"/>
            <a:ext cx="536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Background: Symbolic Abstraction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C41835-C322-CF3A-9721-4D590B9BDB3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9372DA1F-EAC9-41DC-A795-3672D3718092}" type="slidenum">
              <a:rPr lang="en-AU" smtClean="0"/>
              <a:t>11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30B17F-E324-DF7F-06AB-6988B3D1BD7A}"/>
              </a:ext>
            </a:extLst>
          </p:cNvPr>
          <p:cNvGrpSpPr/>
          <p:nvPr/>
        </p:nvGrpSpPr>
        <p:grpSpPr>
          <a:xfrm>
            <a:off x="569682" y="2715766"/>
            <a:ext cx="7572586" cy="461665"/>
            <a:chOff x="569683" y="1824222"/>
            <a:chExt cx="7572586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6C15C0-3317-CBF3-1AF5-0C5AEB079098}"/>
                </a:ext>
              </a:extLst>
            </p:cNvPr>
            <p:cNvSpPr txBox="1"/>
            <p:nvPr/>
          </p:nvSpPr>
          <p:spPr>
            <a:xfrm>
              <a:off x="569683" y="1824222"/>
              <a:ext cx="7572586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342900" marR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Code Verification                             DNN Verification</a:t>
              </a:r>
              <a:endParaRPr kumimoji="0" lang="en-AU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74647C7-11DA-218F-2F5F-A9953B0E948F}"/>
                </a:ext>
              </a:extLst>
            </p:cNvPr>
            <p:cNvSpPr/>
            <p:nvPr/>
          </p:nvSpPr>
          <p:spPr>
            <a:xfrm>
              <a:off x="3707904" y="1863351"/>
              <a:ext cx="1296144" cy="383405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1C607D-943C-2EBF-74FF-5D0606D62860}"/>
              </a:ext>
            </a:extLst>
          </p:cNvPr>
          <p:cNvSpPr txBox="1"/>
          <p:nvPr/>
        </p:nvSpPr>
        <p:spPr>
          <a:xfrm>
            <a:off x="323080" y="1131590"/>
            <a:ext cx="8497839" cy="6340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600" dirty="0">
                <a:latin typeface="+mj-lt"/>
              </a:rPr>
              <a:t>Most of e</a:t>
            </a:r>
            <a:r>
              <a:rPr lang="en-US" sz="1600" dirty="0">
                <a:latin typeface="+mj-lt"/>
              </a:rPr>
              <a:t>xisting works improve DNN verification by applying code verification techniques.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600" dirty="0">
                <a:latin typeface="+mj-lt"/>
                <a:ea typeface="+mn-ea"/>
                <a:cs typeface="+mn-cs"/>
              </a:rPr>
              <a:t>Investigate more advanced verification techniques from code verification.</a:t>
            </a:r>
            <a:r>
              <a:rPr kumimoji="0" lang="en-A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49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F1B758-2751-6470-ECF7-6A43BEB26E86}"/>
              </a:ext>
            </a:extLst>
          </p:cNvPr>
          <p:cNvSpPr txBox="1"/>
          <p:nvPr/>
        </p:nvSpPr>
        <p:spPr>
          <a:xfrm>
            <a:off x="683568" y="863880"/>
            <a:ext cx="5955476" cy="203132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Easy to translate</a:t>
            </a:r>
            <a:r>
              <a:rPr kumimoji="0" lang="en-US" sz="18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from abstraction to logical formulas.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+mj-lt"/>
                <a:ea typeface="+mn-ea"/>
                <a:cs typeface="+mn-cs"/>
              </a:rPr>
              <a:t>Symbolic concretization 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800" dirty="0">
                <a:latin typeface="+mj-lt"/>
                <a:ea typeface="+mn-ea"/>
                <a:cs typeface="+mn-cs"/>
              </a:rPr>
              <a:t>How about moving from logic to abstraction?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E9DCB-6438-94D3-26EB-562589A4D596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Background: Symbolic Abstraction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12FF56-F561-75B7-7470-C448F3904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194018"/>
            <a:ext cx="508520" cy="319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0DEB1-F8E5-99E4-AC93-F5964CF2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12" y="1685264"/>
            <a:ext cx="3419872" cy="746218"/>
          </a:xfrm>
          <a:prstGeom prst="rect">
            <a:avLst/>
          </a:prstGeom>
        </p:spPr>
      </p:pic>
      <p:sp>
        <p:nvSpPr>
          <p:cNvPr id="9" name="文本框 1">
            <a:extLst>
              <a:ext uri="{FF2B5EF4-FFF2-40B4-BE49-F238E27FC236}">
                <a16:creationId xmlns:a16="http://schemas.microsoft.com/office/drawing/2014/main" id="{49898D6A-5E49-6D6E-42B3-CC02D2443C7F}"/>
              </a:ext>
            </a:extLst>
          </p:cNvPr>
          <p:cNvSpPr txBox="1"/>
          <p:nvPr/>
        </p:nvSpPr>
        <p:spPr>
          <a:xfrm>
            <a:off x="0" y="1"/>
            <a:ext cx="68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From Abstraction to Logic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BCCA57-421C-C84B-391F-481CE0FA724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C3C65FAA-7D5F-45FF-98B6-51C129206F6B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82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9F2BF-F42A-820F-2E17-09947FF39A69}"/>
              </a:ext>
            </a:extLst>
          </p:cNvPr>
          <p:cNvSpPr txBox="1"/>
          <p:nvPr/>
        </p:nvSpPr>
        <p:spPr>
          <a:xfrm>
            <a:off x="683568" y="863880"/>
            <a:ext cx="5057795" cy="369331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 logical formula to refine abstract value.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+mj-lt"/>
                <a:ea typeface="+mn-ea"/>
                <a:cs typeface="+mn-cs"/>
              </a:rPr>
              <a:t>Symbolic abstraction 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+mj-lt"/>
                <a:ea typeface="+mn-ea"/>
                <a:cs typeface="+mn-cs"/>
              </a:rPr>
              <a:t>Improve abstract value to the best value. 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Example in interval domain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1800" dirty="0">
              <a:latin typeface="+mj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1800" dirty="0">
              <a:latin typeface="+mj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Interval subtraction: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1800" dirty="0">
              <a:latin typeface="+mj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Symbolic</a:t>
            </a:r>
            <a:r>
              <a:rPr kumimoji="0" lang="en-US" sz="18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abstraction: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+mj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A8BDFF-AD7E-3014-085B-8D63526AD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94" y="3885250"/>
            <a:ext cx="6092689" cy="757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89AE13-A26C-EA5C-891C-592E960D76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63"/>
          <a:stretch/>
        </p:blipFill>
        <p:spPr>
          <a:xfrm>
            <a:off x="1532468" y="2514167"/>
            <a:ext cx="3694417" cy="3657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FBDB0C-13E2-1E1F-7ACA-0EF309D050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759" t="42599" b="47016"/>
          <a:stretch/>
        </p:blipFill>
        <p:spPr>
          <a:xfrm>
            <a:off x="2699792" y="3234131"/>
            <a:ext cx="4778599" cy="280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27720-DA97-7F5F-B8B3-38B1D579C008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Background: Symbolic Abstraction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058FF4-D37D-3783-AA93-E3AE1D5418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3280617" y="1203598"/>
            <a:ext cx="643311" cy="3417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6F1820-D174-D0C5-CD9E-EC93CC3BFC9B}"/>
              </a:ext>
            </a:extLst>
          </p:cNvPr>
          <p:cNvSpPr/>
          <p:nvPr/>
        </p:nvSpPr>
        <p:spPr>
          <a:xfrm>
            <a:off x="5220072" y="4371949"/>
            <a:ext cx="810217" cy="262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j-lt"/>
            </a:endParaRPr>
          </a:p>
        </p:txBody>
      </p:sp>
      <p:sp>
        <p:nvSpPr>
          <p:cNvPr id="19" name="文本框 1">
            <a:extLst>
              <a:ext uri="{FF2B5EF4-FFF2-40B4-BE49-F238E27FC236}">
                <a16:creationId xmlns:a16="http://schemas.microsoft.com/office/drawing/2014/main" id="{3FC3BFC0-96C4-7A48-2824-8D449647539A}"/>
              </a:ext>
            </a:extLst>
          </p:cNvPr>
          <p:cNvSpPr txBox="1"/>
          <p:nvPr/>
        </p:nvSpPr>
        <p:spPr>
          <a:xfrm>
            <a:off x="0" y="1"/>
            <a:ext cx="68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rom Logic to Abstraction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A8BFFF-7A8F-B5DE-097A-3743B42CE10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06EFF17F-DFCA-4132-B27D-DBEF4E7F2A22}" type="slidenum">
              <a:rPr lang="en-AU" smtClean="0"/>
              <a:t>13</a:t>
            </a:fld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DB68FC-2407-EE5E-854A-9B1CF2B9EE92}"/>
              </a:ext>
            </a:extLst>
          </p:cNvPr>
          <p:cNvCxnSpPr>
            <a:cxnSpLocks/>
          </p:cNvCxnSpPr>
          <p:nvPr/>
        </p:nvCxnSpPr>
        <p:spPr>
          <a:xfrm>
            <a:off x="2555776" y="2863824"/>
            <a:ext cx="792088" cy="42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3BEAF-C704-F110-6AF2-C9D6818C0A31}"/>
              </a:ext>
            </a:extLst>
          </p:cNvPr>
          <p:cNvCxnSpPr>
            <a:cxnSpLocks/>
          </p:cNvCxnSpPr>
          <p:nvPr/>
        </p:nvCxnSpPr>
        <p:spPr>
          <a:xfrm>
            <a:off x="3635896" y="2863824"/>
            <a:ext cx="144016" cy="42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1D8207-0659-FDB4-1071-CF1E4BD5B00D}"/>
              </a:ext>
            </a:extLst>
          </p:cNvPr>
          <p:cNvCxnSpPr>
            <a:cxnSpLocks/>
          </p:cNvCxnSpPr>
          <p:nvPr/>
        </p:nvCxnSpPr>
        <p:spPr>
          <a:xfrm>
            <a:off x="2771800" y="2787774"/>
            <a:ext cx="1368152" cy="44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6B24D3-8285-4808-8623-A2F39E443731}"/>
              </a:ext>
            </a:extLst>
          </p:cNvPr>
          <p:cNvCxnSpPr>
            <a:cxnSpLocks/>
          </p:cNvCxnSpPr>
          <p:nvPr/>
        </p:nvCxnSpPr>
        <p:spPr>
          <a:xfrm>
            <a:off x="3491880" y="2863824"/>
            <a:ext cx="1080120" cy="42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FEF0A49-1B05-1C66-7AD0-4738FACC5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81"/>
          <a:stretch/>
        </p:blipFill>
        <p:spPr>
          <a:xfrm>
            <a:off x="1532468" y="2202708"/>
            <a:ext cx="2334648" cy="3657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109A4-5574-6BB2-CA09-3DFC28EF6A53}"/>
              </a:ext>
            </a:extLst>
          </p:cNvPr>
          <p:cNvSpPr/>
          <p:nvPr/>
        </p:nvSpPr>
        <p:spPr>
          <a:xfrm>
            <a:off x="1979712" y="2209689"/>
            <a:ext cx="18874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j-lt"/>
            </a:endParaRP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B2FA69DF-F0D9-B064-2777-7C6B4C9B240B}"/>
              </a:ext>
            </a:extLst>
          </p:cNvPr>
          <p:cNvSpPr/>
          <p:nvPr/>
        </p:nvSpPr>
        <p:spPr>
          <a:xfrm>
            <a:off x="4890424" y="202940"/>
            <a:ext cx="4778599" cy="4225345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apply symbolic abstraction to improve precision</a:t>
            </a:r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25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B59CD3-4389-4F30-B200-DC416AED8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250"/>
            <a:ext cx="9144000" cy="17926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DB22D9-1FB7-2E17-DF78-1D291868B1E4}"/>
              </a:ext>
            </a:extLst>
          </p:cNvPr>
          <p:cNvSpPr txBox="1"/>
          <p:nvPr/>
        </p:nvSpPr>
        <p:spPr>
          <a:xfrm>
            <a:off x="0" y="1"/>
            <a:ext cx="630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  <a:cs typeface="Times New Roman" panose="02020603050405020304" pitchFamily="18" charset="0"/>
              </a:rPr>
              <a:t>Existing Symbolic Abstraction Algorithms</a:t>
            </a:r>
            <a:endParaRPr lang="en-US" altLang="zh-CN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D5921C-933C-0DD2-CCF3-DAED0328E580}"/>
              </a:ext>
            </a:extLst>
          </p:cNvPr>
          <p:cNvSpPr/>
          <p:nvPr/>
        </p:nvSpPr>
        <p:spPr>
          <a:xfrm>
            <a:off x="107504" y="2391730"/>
            <a:ext cx="87129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D2C35-A54C-BA15-97AC-996F699BC438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Literature Review: Symbolic Abstraction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A62DC-F311-4F84-629B-D832F44E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3838"/>
            <a:ext cx="9144000" cy="112163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504F8-9553-261C-13CA-A28CEC39C7E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617889C8-3464-4763-A50D-AAB07ADA6388}" type="slidenum">
              <a:rPr lang="en-AU" smtClean="0"/>
              <a:t>14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CEA1-344C-B1C1-9D2C-4E30B1714460}"/>
              </a:ext>
            </a:extLst>
          </p:cNvPr>
          <p:cNvSpPr txBox="1"/>
          <p:nvPr/>
        </p:nvSpPr>
        <p:spPr>
          <a:xfrm>
            <a:off x="2605146" y="2902026"/>
            <a:ext cx="3717684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i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nterval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domain and polyhedral domain</a:t>
            </a:r>
            <a:endParaRPr kumimoji="0" lang="en-AU" sz="16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E1254D-581D-3B0B-ADAE-4EE448BB0AA7}"/>
              </a:ext>
            </a:extLst>
          </p:cNvPr>
          <p:cNvCxnSpPr>
            <a:cxnSpLocks/>
          </p:cNvCxnSpPr>
          <p:nvPr/>
        </p:nvCxnSpPr>
        <p:spPr>
          <a:xfrm>
            <a:off x="4499992" y="2692003"/>
            <a:ext cx="0" cy="21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098BEA-09BD-464E-FB53-DA7EB6F66C37}"/>
              </a:ext>
            </a:extLst>
          </p:cNvPr>
          <p:cNvSpPr txBox="1"/>
          <p:nvPr/>
        </p:nvSpPr>
        <p:spPr>
          <a:xfrm>
            <a:off x="0" y="2906996"/>
            <a:ext cx="141577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binary search</a:t>
            </a:r>
            <a:endParaRPr kumimoji="0" lang="en-AU" sz="16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F25009-F66F-50D8-1B5D-89C2AC8FE9DC}"/>
              </a:ext>
            </a:extLst>
          </p:cNvPr>
          <p:cNvCxnSpPr>
            <a:cxnSpLocks/>
          </p:cNvCxnSpPr>
          <p:nvPr/>
        </p:nvCxnSpPr>
        <p:spPr>
          <a:xfrm>
            <a:off x="395536" y="2678679"/>
            <a:ext cx="0" cy="31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4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5">
            <a:extLst>
              <a:ext uri="{FF2B5EF4-FFF2-40B4-BE49-F238E27FC236}">
                <a16:creationId xmlns:a16="http://schemas.microsoft.com/office/drawing/2014/main" id="{9CAF2E91-C8D5-9CBC-44A8-DA27B588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18" y="1718349"/>
            <a:ext cx="1983193" cy="519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FF4DA9-523E-57DA-D7A4-2FF1DCEBD215}"/>
              </a:ext>
            </a:extLst>
          </p:cNvPr>
          <p:cNvSpPr txBox="1"/>
          <p:nvPr/>
        </p:nvSpPr>
        <p:spPr>
          <a:xfrm>
            <a:off x="-36512" y="771550"/>
            <a:ext cx="9180512" cy="46720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+mj-lt"/>
                <a:ea typeface="+mn-ea"/>
                <a:cs typeface="+mn-cs"/>
              </a:rPr>
              <a:t>Reduce to Boxed OMT (Optimization Modulo Theories) problem.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Maximize the value of a variable 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satisfying the given constraint using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binary search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strategy.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Reverse the sign and maximize 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-x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to get the minimized value.</a:t>
            </a:r>
            <a:endParaRPr lang="en-US" sz="1800" dirty="0">
              <a:latin typeface="+mj-lt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>
                <a:latin typeface="+mj-lt"/>
                <a:ea typeface="+mn-ea"/>
                <a:cs typeface="+mn-cs"/>
              </a:rPr>
              <a:t>Example: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>
                <a:latin typeface="+mj-lt"/>
                <a:ea typeface="+mn-ea"/>
                <a:cs typeface="+mn-cs"/>
              </a:rPr>
              <a:t>In the worst case, we get 0,1,2…</a:t>
            </a:r>
            <a:r>
              <a:rPr lang="en-US" sz="180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10</a:t>
            </a:r>
            <a:r>
              <a:rPr lang="en-US" sz="1800" dirty="0">
                <a:latin typeface="+mj-lt"/>
                <a:ea typeface="+mn-ea"/>
                <a:cs typeface="+mn-cs"/>
              </a:rPr>
              <a:t>, which calls SMT solver 11 times. (O(N)) 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1800" dirty="0"/>
              <a:t>BS </a:t>
            </a:r>
            <a:r>
              <a:rPr lang="en-US" sz="1800" dirty="0"/>
              <a:t>reduces the number of calls to 3 times. (O(log N))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800" dirty="0">
                <a:latin typeface="+mj-lt"/>
                <a:ea typeface="+mn-ea"/>
                <a:cs typeface="+mn-cs"/>
              </a:rPr>
              <a:t>C1: search from [5,10] and get a=5, 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800" dirty="0">
                <a:latin typeface="+mj-lt"/>
                <a:ea typeface="+mn-ea"/>
                <a:cs typeface="+mn-cs"/>
              </a:rPr>
              <a:t>C2: search from [8,10] and get a=8, 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800" dirty="0">
                <a:latin typeface="+mj-lt"/>
                <a:ea typeface="+mn-ea"/>
                <a:cs typeface="+mn-cs"/>
              </a:rPr>
              <a:t>C3: search from [10,10] and get a=</a:t>
            </a:r>
            <a:r>
              <a:rPr lang="en-US" sz="180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10</a:t>
            </a:r>
            <a:r>
              <a:rPr lang="en-US" sz="1800" dirty="0">
                <a:latin typeface="+mj-lt"/>
                <a:ea typeface="+mn-ea"/>
                <a:cs typeface="+mn-cs"/>
              </a:rPr>
              <a:t>.</a:t>
            </a:r>
          </a:p>
          <a:p>
            <a:pPr marL="285750" indent="-28575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+mn-ea"/>
                <a:cs typeface="+mn-cs"/>
              </a:rPr>
              <a:t>Maximizing multiple variables: reduce the total number of calls to SMT solver using </a:t>
            </a:r>
            <a:r>
              <a:rPr lang="en-AU" sz="1800" dirty="0"/>
              <a:t>conjunctive predicate abstraction</a:t>
            </a:r>
            <a:r>
              <a:rPr lang="en-US" sz="1800" dirty="0">
                <a:latin typeface="+mj-lt"/>
                <a:ea typeface="+mn-ea"/>
                <a:cs typeface="+mn-cs"/>
              </a:rPr>
              <a:t>.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endParaRPr lang="en-US" sz="1800" dirty="0">
              <a:latin typeface="+mj-lt"/>
              <a:ea typeface="+mn-ea"/>
              <a:cs typeface="+mn-cs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endParaRPr lang="en-US" sz="1800" dirty="0">
              <a:latin typeface="+mj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808D9A-D3E4-FEC7-EED6-AA166753848E}"/>
              </a:ext>
            </a:extLst>
          </p:cNvPr>
          <p:cNvSpPr txBox="1"/>
          <p:nvPr/>
        </p:nvSpPr>
        <p:spPr>
          <a:xfrm>
            <a:off x="0" y="17934"/>
            <a:ext cx="788273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BS-Based Symbolic Abstraction [Yao et al. OOPSLA]</a:t>
            </a:r>
            <a:endParaRPr kumimoji="0" lang="en-AU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DCE542-F776-AEBC-E17D-87A3DA90F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062" b="63162"/>
          <a:stretch/>
        </p:blipFill>
        <p:spPr>
          <a:xfrm>
            <a:off x="1403648" y="2097673"/>
            <a:ext cx="2465113" cy="296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E610C-D3E9-8D96-1582-FA42409378EC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Literature Review: Symbolic Abstraction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DB126-056A-5FB3-00AE-1369BAD0CB4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C1A9E106-827E-4248-9941-820802265DB7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5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522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Research Gap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1AFFA264-EE80-BF49-B259-2CA0923B4839}"/>
              </a:ext>
            </a:extLst>
          </p:cNvPr>
          <p:cNvSpPr txBox="1"/>
          <p:nvPr/>
        </p:nvSpPr>
        <p:spPr>
          <a:xfrm>
            <a:off x="-36512" y="177966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+mj-lt"/>
                <a:cs typeface="Times New Roman" panose="02020603050405020304" pitchFamily="18" charset="0"/>
              </a:rPr>
              <a:t>Precision : DNN verification + symbolic abstraction.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+mj-lt"/>
                <a:cs typeface="Times New Roman" panose="02020603050405020304" pitchFamily="18" charset="0"/>
              </a:rPr>
              <a:t>Efficiency: Improve the efficiency of symbolic abstraction.</a:t>
            </a:r>
            <a:endParaRPr kumimoji="1" lang="zh-CN" alt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4AE3-1C3B-D882-8946-ABDF5359B17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CF1F508C-53C7-466B-B6E6-61B61F82DBA0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15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522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Objectives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62AA0-E2C2-62D6-97E1-264160803F54}"/>
              </a:ext>
            </a:extLst>
          </p:cNvPr>
          <p:cNvSpPr txBox="1"/>
          <p:nvPr/>
        </p:nvSpPr>
        <p:spPr>
          <a:xfrm>
            <a:off x="0" y="1635646"/>
            <a:ext cx="8921032" cy="154343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+mj-lt"/>
                <a:ea typeface="+mn-ea"/>
                <a:cs typeface="+mn-cs"/>
              </a:rPr>
              <a:t>Develop C++ DNN verification framework on SVF with another PhD student.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+mj-lt"/>
                <a:ea typeface="+mn-ea"/>
                <a:cs typeface="+mn-cs"/>
              </a:rPr>
              <a:t>Support interval domain analysis according to AI2 [</a:t>
            </a:r>
            <a:r>
              <a:rPr lang="nl-NL" sz="2000" dirty="0">
                <a:latin typeface="+mj-lt"/>
                <a:ea typeface="+mn-ea"/>
                <a:cs typeface="+mn-cs"/>
              </a:rPr>
              <a:t>Gehr et al. S&amp;P</a:t>
            </a:r>
            <a:r>
              <a:rPr lang="en-US" sz="2000" dirty="0">
                <a:latin typeface="+mj-lt"/>
                <a:ea typeface="+mn-ea"/>
                <a:cs typeface="+mn-cs"/>
              </a:rPr>
              <a:t>].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+mj-lt"/>
                <a:ea typeface="+mn-ea"/>
                <a:cs typeface="+mn-cs"/>
              </a:rPr>
              <a:t>Plan to extend the support for symbolic abstraction.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73E62-866B-D280-74FB-28FD4EE0936E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My Approach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92FD-89E5-91CE-469F-4B06EDAC0992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AF6A0AF5-471D-4CE5-95CE-50A5B2AB9FC6}" type="slidenum">
              <a:rPr lang="en-AU" smtClean="0"/>
              <a:t>17</a:t>
            </a:fld>
            <a:endParaRPr lang="en-AU" dirty="0"/>
          </a:p>
        </p:txBody>
      </p:sp>
      <p:cxnSp>
        <p:nvCxnSpPr>
          <p:cNvPr id="6" name="Straight Arrow Connector 25">
            <a:extLst>
              <a:ext uri="{FF2B5EF4-FFF2-40B4-BE49-F238E27FC236}">
                <a16:creationId xmlns:a16="http://schemas.microsoft.com/office/drawing/2014/main" id="{2B0D6922-4401-C3AA-4F1C-864EB87FFC9A}"/>
              </a:ext>
            </a:extLst>
          </p:cNvPr>
          <p:cNvCxnSpPr>
            <a:cxnSpLocks/>
          </p:cNvCxnSpPr>
          <p:nvPr/>
        </p:nvCxnSpPr>
        <p:spPr>
          <a:xfrm flipV="1">
            <a:off x="5580112" y="141962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4">
            <a:extLst>
              <a:ext uri="{FF2B5EF4-FFF2-40B4-BE49-F238E27FC236}">
                <a16:creationId xmlns:a16="http://schemas.microsoft.com/office/drawing/2014/main" id="{7CDD5587-91C9-9D8B-911F-FB94A970180C}"/>
              </a:ext>
            </a:extLst>
          </p:cNvPr>
          <p:cNvSpPr txBox="1"/>
          <p:nvPr/>
        </p:nvSpPr>
        <p:spPr>
          <a:xfrm>
            <a:off x="3750124" y="970771"/>
            <a:ext cx="3659976" cy="45647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 err="1">
                <a:latin typeface="+mj-lt"/>
                <a:ea typeface="+mn-ea"/>
                <a:cs typeface="+mn-cs"/>
              </a:rPr>
              <a:t>Github</a:t>
            </a:r>
            <a:r>
              <a:rPr lang="en-US" sz="1800" dirty="0">
                <a:latin typeface="+mj-lt"/>
                <a:ea typeface="+mn-ea"/>
                <a:cs typeface="+mn-cs"/>
              </a:rPr>
              <a:t> repo of our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667037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68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Proposed Method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F035-5420-2E3E-EBD3-4DCEC258966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669BDFF5-4AB1-4932-8248-EB52462D973B}" type="slidenum">
              <a:rPr lang="en-AU" smtClean="0"/>
              <a:t>18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71903-BC88-ABBF-13EB-D7C4434A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47" y="3650583"/>
            <a:ext cx="2592288" cy="3765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B5DFEC-B1B2-0586-A197-EBDAE38A4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5566"/>
            <a:ext cx="9144000" cy="2306809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DE1B4622-F5C9-34DD-606D-A4AF8F1C9D6C}"/>
              </a:ext>
            </a:extLst>
          </p:cNvPr>
          <p:cNvSpPr txBox="1"/>
          <p:nvPr/>
        </p:nvSpPr>
        <p:spPr>
          <a:xfrm>
            <a:off x="107504" y="3206033"/>
            <a:ext cx="3047629" cy="4969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+mj-lt"/>
                <a:ea typeface="+mn-ea"/>
                <a:cs typeface="+mn-cs"/>
              </a:rPr>
              <a:t>The final goal is to prove: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FD3EFC1-045C-6776-DB6D-D44FB5A00945}"/>
              </a:ext>
            </a:extLst>
          </p:cNvPr>
          <p:cNvSpPr txBox="1"/>
          <p:nvPr/>
        </p:nvSpPr>
        <p:spPr>
          <a:xfrm>
            <a:off x="137835" y="3864572"/>
            <a:ext cx="2005677" cy="3755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>
                <a:latin typeface="+mj-lt"/>
                <a:ea typeface="+mn-ea"/>
                <a:cs typeface="+mn-cs"/>
              </a:rPr>
              <a:t>Concretization function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85F7306-DF7F-8462-7D95-826AB5ADF585}"/>
              </a:ext>
            </a:extLst>
          </p:cNvPr>
          <p:cNvSpPr txBox="1"/>
          <p:nvPr/>
        </p:nvSpPr>
        <p:spPr>
          <a:xfrm>
            <a:off x="712637" y="4095320"/>
            <a:ext cx="1837362" cy="3755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>
                <a:latin typeface="+mj-lt"/>
                <a:ea typeface="+mn-ea"/>
                <a:cs typeface="+mn-cs"/>
              </a:rPr>
              <a:t>Symbolic abstraction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739B2CE-A381-E118-2FD1-954B422F06BF}"/>
              </a:ext>
            </a:extLst>
          </p:cNvPr>
          <p:cNvSpPr txBox="1"/>
          <p:nvPr/>
        </p:nvSpPr>
        <p:spPr>
          <a:xfrm>
            <a:off x="1124442" y="4326068"/>
            <a:ext cx="1805302" cy="3755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>
                <a:latin typeface="+mj-lt"/>
                <a:ea typeface="+mn-ea"/>
                <a:cs typeface="+mn-cs"/>
              </a:rPr>
              <a:t>Abstract transformer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63C2CCA-C78A-ACD7-82C0-DE91D4D2F86F}"/>
              </a:ext>
            </a:extLst>
          </p:cNvPr>
          <p:cNvSpPr txBox="1"/>
          <p:nvPr/>
        </p:nvSpPr>
        <p:spPr>
          <a:xfrm>
            <a:off x="2987824" y="4214413"/>
            <a:ext cx="1757212" cy="3755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>
                <a:latin typeface="+mj-lt"/>
                <a:ea typeface="+mn-ea"/>
                <a:cs typeface="+mn-cs"/>
              </a:rPr>
              <a:t>Abstraction function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0EDE4A9-36E0-4776-1FFA-A2DEC278A030}"/>
              </a:ext>
            </a:extLst>
          </p:cNvPr>
          <p:cNvSpPr txBox="1"/>
          <p:nvPr/>
        </p:nvSpPr>
        <p:spPr>
          <a:xfrm>
            <a:off x="4754235" y="4326068"/>
            <a:ext cx="582211" cy="3755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>
                <a:latin typeface="+mj-lt"/>
                <a:ea typeface="+mn-ea"/>
                <a:cs typeface="+mn-cs"/>
              </a:rPr>
              <a:t>Input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F5C5937-F738-2092-F1CA-80880FDF63B9}"/>
              </a:ext>
            </a:extLst>
          </p:cNvPr>
          <p:cNvSpPr txBox="1"/>
          <p:nvPr/>
        </p:nvSpPr>
        <p:spPr>
          <a:xfrm>
            <a:off x="5327247" y="4095320"/>
            <a:ext cx="1548822" cy="3755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>
                <a:latin typeface="+mj-lt"/>
                <a:ea typeface="+mn-ea"/>
                <a:cs typeface="+mn-cs"/>
              </a:rPr>
              <a:t>Symbolic relation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E8A64D5C-3A30-511F-4C6A-7358C6303B9D}"/>
              </a:ext>
            </a:extLst>
          </p:cNvPr>
          <p:cNvSpPr txBox="1"/>
          <p:nvPr/>
        </p:nvSpPr>
        <p:spPr>
          <a:xfrm>
            <a:off x="5863184" y="3864572"/>
            <a:ext cx="1835759" cy="3755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>
                <a:latin typeface="+mj-lt"/>
                <a:ea typeface="+mn-ea"/>
                <a:cs typeface="+mn-cs"/>
              </a:rPr>
              <a:t>Robustness property</a:t>
            </a:r>
          </a:p>
        </p:txBody>
      </p:sp>
      <p:cxnSp>
        <p:nvCxnSpPr>
          <p:cNvPr id="13" name="Straight Arrow Connector 25">
            <a:extLst>
              <a:ext uri="{FF2B5EF4-FFF2-40B4-BE49-F238E27FC236}">
                <a16:creationId xmlns:a16="http://schemas.microsoft.com/office/drawing/2014/main" id="{D5DEA597-66A2-7346-3928-49348331C598}"/>
              </a:ext>
            </a:extLst>
          </p:cNvPr>
          <p:cNvCxnSpPr>
            <a:cxnSpLocks/>
          </p:cNvCxnSpPr>
          <p:nvPr/>
        </p:nvCxnSpPr>
        <p:spPr>
          <a:xfrm flipH="1">
            <a:off x="2051720" y="3939902"/>
            <a:ext cx="1008112" cy="87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5">
            <a:extLst>
              <a:ext uri="{FF2B5EF4-FFF2-40B4-BE49-F238E27FC236}">
                <a16:creationId xmlns:a16="http://schemas.microsoft.com/office/drawing/2014/main" id="{C381F419-61B0-55E4-9C53-FF099B860275}"/>
              </a:ext>
            </a:extLst>
          </p:cNvPr>
          <p:cNvCxnSpPr>
            <a:cxnSpLocks/>
          </p:cNvCxnSpPr>
          <p:nvPr/>
        </p:nvCxnSpPr>
        <p:spPr>
          <a:xfrm flipH="1">
            <a:off x="2483768" y="4027178"/>
            <a:ext cx="936104" cy="298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5">
            <a:extLst>
              <a:ext uri="{FF2B5EF4-FFF2-40B4-BE49-F238E27FC236}">
                <a16:creationId xmlns:a16="http://schemas.microsoft.com/office/drawing/2014/main" id="{2615D26F-9949-729D-4136-03427E4C2AEB}"/>
              </a:ext>
            </a:extLst>
          </p:cNvPr>
          <p:cNvCxnSpPr>
            <a:cxnSpLocks/>
          </p:cNvCxnSpPr>
          <p:nvPr/>
        </p:nvCxnSpPr>
        <p:spPr>
          <a:xfrm flipH="1">
            <a:off x="2771800" y="4027178"/>
            <a:ext cx="936104" cy="443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5">
            <a:extLst>
              <a:ext uri="{FF2B5EF4-FFF2-40B4-BE49-F238E27FC236}">
                <a16:creationId xmlns:a16="http://schemas.microsoft.com/office/drawing/2014/main" id="{CB429D8F-948F-BEC7-8A06-4AE0B4EEA181}"/>
              </a:ext>
            </a:extLst>
          </p:cNvPr>
          <p:cNvCxnSpPr>
            <a:cxnSpLocks/>
          </p:cNvCxnSpPr>
          <p:nvPr/>
        </p:nvCxnSpPr>
        <p:spPr>
          <a:xfrm flipH="1">
            <a:off x="3635896" y="4027178"/>
            <a:ext cx="432048" cy="298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5">
            <a:extLst>
              <a:ext uri="{FF2B5EF4-FFF2-40B4-BE49-F238E27FC236}">
                <a16:creationId xmlns:a16="http://schemas.microsoft.com/office/drawing/2014/main" id="{752C2B27-F42F-20BE-5341-A99F12BAA92D}"/>
              </a:ext>
            </a:extLst>
          </p:cNvPr>
          <p:cNvCxnSpPr>
            <a:cxnSpLocks/>
          </p:cNvCxnSpPr>
          <p:nvPr/>
        </p:nvCxnSpPr>
        <p:spPr>
          <a:xfrm>
            <a:off x="4398965" y="4027178"/>
            <a:ext cx="485358" cy="428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5">
            <a:extLst>
              <a:ext uri="{FF2B5EF4-FFF2-40B4-BE49-F238E27FC236}">
                <a16:creationId xmlns:a16="http://schemas.microsoft.com/office/drawing/2014/main" id="{D520E9CB-E9DE-2C66-24B7-B07EE05FB0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60032" y="4027178"/>
            <a:ext cx="467215" cy="255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>
            <a:extLst>
              <a:ext uri="{FF2B5EF4-FFF2-40B4-BE49-F238E27FC236}">
                <a16:creationId xmlns:a16="http://schemas.microsoft.com/office/drawing/2014/main" id="{5296B31C-E355-04B4-42D8-FC5D4CBB77CD}"/>
              </a:ext>
            </a:extLst>
          </p:cNvPr>
          <p:cNvCxnSpPr>
            <a:cxnSpLocks/>
          </p:cNvCxnSpPr>
          <p:nvPr/>
        </p:nvCxnSpPr>
        <p:spPr>
          <a:xfrm>
            <a:off x="5597935" y="3939902"/>
            <a:ext cx="342217" cy="15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25D1D9-89E7-473C-9766-E6EDD9D4BB2E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My Approach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3FC81-65AB-CEEC-2AF5-A9FF057241F6}"/>
              </a:ext>
            </a:extLst>
          </p:cNvPr>
          <p:cNvSpPr txBox="1"/>
          <p:nvPr/>
        </p:nvSpPr>
        <p:spPr>
          <a:xfrm>
            <a:off x="107504" y="555526"/>
            <a:ext cx="8640960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2000" dirty="0">
                <a:solidFill>
                  <a:srgbClr val="333333"/>
                </a:solidFill>
                <a:latin typeface="+mj-lt"/>
              </a:rPr>
              <a:t>Completion of GSOE</a:t>
            </a:r>
            <a:r>
              <a:rPr lang="en-AU" sz="2000" i="0" dirty="0">
                <a:solidFill>
                  <a:srgbClr val="333333"/>
                </a:solidFill>
                <a:effectLst/>
                <a:latin typeface="+mj-lt"/>
              </a:rPr>
              <a:t>9400 and required modules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2000" i="0" dirty="0">
                <a:solidFill>
                  <a:srgbClr val="333333"/>
                </a:solidFill>
                <a:effectLst/>
                <a:latin typeface="+mj-lt"/>
              </a:rPr>
              <a:t>Literature review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2000" dirty="0">
                <a:solidFill>
                  <a:srgbClr val="333333"/>
                </a:solidFill>
                <a:latin typeface="+mj-lt"/>
              </a:rPr>
              <a:t>Research proposal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2000" i="0" dirty="0">
                <a:solidFill>
                  <a:srgbClr val="333333"/>
                </a:solidFill>
                <a:effectLst/>
                <a:latin typeface="+mj-lt"/>
              </a:rPr>
              <a:t>Paper accepted</a:t>
            </a:r>
          </a:p>
          <a:p>
            <a:pPr marL="628650" lvl="1" indent="-17145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b="1" i="0" dirty="0">
                <a:solidFill>
                  <a:srgbClr val="333333"/>
                </a:solidFill>
                <a:effectLst/>
                <a:latin typeface="+mj-lt"/>
              </a:rPr>
              <a:t>Jiawei Ren</a:t>
            </a:r>
            <a:r>
              <a:rPr lang="en-AU" sz="200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AU" sz="2000" i="0" dirty="0" err="1">
                <a:solidFill>
                  <a:srgbClr val="333333"/>
                </a:solidFill>
                <a:effectLst/>
                <a:latin typeface="+mj-lt"/>
              </a:rPr>
              <a:t>Yulei</a:t>
            </a:r>
            <a:r>
              <a:rPr lang="en-AU" sz="2000" i="0" dirty="0">
                <a:solidFill>
                  <a:srgbClr val="333333"/>
                </a:solidFill>
                <a:effectLst/>
                <a:latin typeface="+mj-lt"/>
              </a:rPr>
              <a:t> Sui, Xiao Cheng, Yuan Feng, and Jianjun Zhao. 2024. Dynamic Transitive Closure-Based Static Analysis through the Lens of Quantum Search. TOSEM (CORE A* journal)</a:t>
            </a:r>
            <a:endParaRPr lang="en-AU" sz="2000" dirty="0">
              <a:solidFill>
                <a:srgbClr val="333333"/>
              </a:solidFill>
              <a:latin typeface="+mj-lt"/>
              <a:ea typeface="+mn-ea"/>
              <a:cs typeface="+mn-cs"/>
            </a:endParaRPr>
          </a:p>
          <a:p>
            <a:pPr marL="628650" lvl="1" indent="-17145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i="0" dirty="0">
                <a:effectLst/>
                <a:latin typeface="+mj-lt"/>
              </a:rPr>
              <a:t>Xiao Cheng, </a:t>
            </a:r>
            <a:r>
              <a:rPr lang="en-AU" sz="2000" b="1" i="0" dirty="0">
                <a:effectLst/>
                <a:latin typeface="+mj-lt"/>
              </a:rPr>
              <a:t>Jiawei Ren</a:t>
            </a:r>
            <a:r>
              <a:rPr lang="en-AU" sz="2000" i="0" dirty="0">
                <a:effectLst/>
                <a:latin typeface="+mj-lt"/>
              </a:rPr>
              <a:t>, and </a:t>
            </a:r>
            <a:r>
              <a:rPr lang="en-AU" sz="2000" i="0" dirty="0" err="1">
                <a:effectLst/>
                <a:latin typeface="+mj-lt"/>
              </a:rPr>
              <a:t>Yulei</a:t>
            </a:r>
            <a:r>
              <a:rPr lang="en-AU" sz="2000" i="0" dirty="0">
                <a:effectLst/>
                <a:latin typeface="+mj-lt"/>
              </a:rPr>
              <a:t> Sui. 2024. Fast Graph Simplification for Path-Sensitive </a:t>
            </a:r>
            <a:r>
              <a:rPr lang="en-AU" sz="2000" i="0" dirty="0" err="1">
                <a:effectLst/>
                <a:latin typeface="+mj-lt"/>
              </a:rPr>
              <a:t>Typestate</a:t>
            </a:r>
            <a:r>
              <a:rPr lang="en-AU" sz="2000" i="0" dirty="0">
                <a:effectLst/>
                <a:latin typeface="+mj-lt"/>
              </a:rPr>
              <a:t> Analysis through Tempo-Spatial Multi-Point Slicing. FSE (CORE A* conference)</a:t>
            </a:r>
            <a:endParaRPr lang="en-US" dirty="0">
              <a:latin typeface="+mj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F1975-ACB9-F239-C157-3E95E2F1DF8D}"/>
              </a:ext>
            </a:extLst>
          </p:cNvPr>
          <p:cNvSpPr txBox="1"/>
          <p:nvPr/>
        </p:nvSpPr>
        <p:spPr>
          <a:xfrm>
            <a:off x="0" y="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E53C0-E0BB-4BFB-EAEC-330C5696138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A871E803-ECD8-42BC-B3C0-C74E42582A15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4279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522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My Approach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03141-FBF9-A086-83A3-0DFA19ACBC5F}"/>
              </a:ext>
            </a:extLst>
          </p:cNvPr>
          <p:cNvSpPr txBox="1"/>
          <p:nvPr/>
        </p:nvSpPr>
        <p:spPr>
          <a:xfrm>
            <a:off x="2287" y="1275606"/>
            <a:ext cx="9144000" cy="169892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Advantages: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</a:pPr>
            <a:r>
              <a:rPr lang="en-US" altLang="zh-CN" sz="1800" dirty="0">
                <a:latin typeface="+mj-lt"/>
                <a:ea typeface="+mn-ea"/>
                <a:cs typeface="+mn-cs"/>
              </a:rPr>
              <a:t>Symbolic abstraction builds connections between interval and logic.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rabicPeriod"/>
            </a:pPr>
            <a:r>
              <a:rPr lang="en-US" altLang="zh-CN" sz="1800" dirty="0">
                <a:latin typeface="+mj-lt"/>
                <a:ea typeface="+mn-ea"/>
                <a:cs typeface="+mn-cs"/>
              </a:rPr>
              <a:t>Symbolic abstraction can improve the precision of DNN verification.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rabicPeriod"/>
            </a:pPr>
            <a:r>
              <a:rPr lang="en-US" altLang="zh-CN" sz="1800" dirty="0"/>
              <a:t>Symbolic abstraction on interval domain can provide </a:t>
            </a:r>
            <a:r>
              <a:rPr lang="en-US" altLang="zh-CN" sz="1800" b="1" dirty="0"/>
              <a:t>exact</a:t>
            </a:r>
            <a:r>
              <a:rPr lang="en-US" altLang="zh-CN" sz="1800" dirty="0"/>
              <a:t> DNN verification.</a:t>
            </a:r>
            <a:endParaRPr lang="en-US" altLang="zh-CN" sz="1800" dirty="0">
              <a:latin typeface="+mj-lt"/>
              <a:ea typeface="+mn-ea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rabicPeriod"/>
            </a:pPr>
            <a:r>
              <a:rPr lang="en-US" altLang="zh-CN" sz="1800" dirty="0">
                <a:latin typeface="+mj-lt"/>
                <a:ea typeface="黑体"/>
                <a:cs typeface="+mn-cs"/>
              </a:rPr>
              <a:t>Symbolic propagation can reduce the constraint complexity.</a:t>
            </a:r>
            <a:endParaRPr lang="en-US" altLang="zh-CN" sz="1800" dirty="0">
              <a:latin typeface="+mj-lt"/>
              <a:ea typeface="黑体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10C22-0956-AF48-AD5D-00876A4003BA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My Approach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8AA08-2C0E-196F-B624-E0721CA100F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100392" y="4864665"/>
            <a:ext cx="360040" cy="229916"/>
          </a:xfrm>
        </p:spPr>
        <p:txBody>
          <a:bodyPr/>
          <a:lstStyle/>
          <a:p>
            <a:fld id="{E5DCC223-898F-4912-ADE7-90BCA07B439D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40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FB2871-5367-0737-0CBC-7431434F6C19}"/>
              </a:ext>
            </a:extLst>
          </p:cNvPr>
          <p:cNvSpPr txBox="1"/>
          <p:nvPr/>
        </p:nvSpPr>
        <p:spPr>
          <a:xfrm>
            <a:off x="-19942" y="0"/>
            <a:ext cx="9108504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Problems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000" dirty="0"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000" dirty="0"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000" dirty="0"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000" dirty="0">
              <a:latin typeface="+mj-lt"/>
              <a:ea typeface="+mn-ea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Precision: Interval domain does not store relationships between variables.</a:t>
            </a:r>
            <a:endParaRPr kumimoji="0" lang="en-AU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Efficiency: Too many nodes in DNN lead to too many variables in constraint.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latin typeface="+mj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C23A-A868-2561-296E-561B73F2137D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My Approach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936E5-FDEA-59E3-537B-5403D919FBA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833184F1-7782-45F5-8069-E703BD7BF882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804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FB2871-5367-0737-0CBC-7431434F6C19}"/>
              </a:ext>
            </a:extLst>
          </p:cNvPr>
          <p:cNvSpPr txBox="1"/>
          <p:nvPr/>
        </p:nvSpPr>
        <p:spPr>
          <a:xfrm>
            <a:off x="-19942" y="0"/>
            <a:ext cx="783230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b="1" dirty="0">
                <a:latin typeface="+mj-lt"/>
                <a:ea typeface="+mn-ea"/>
                <a:cs typeface="+mn-cs"/>
              </a:rPr>
              <a:t>Variable Relationships on Interval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C23A-A868-2561-296E-561B73F2137D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My Approach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936E5-FDEA-59E3-537B-5403D919FBA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833184F1-7782-45F5-8069-E703BD7BF882}" type="slidenum">
              <a:rPr lang="en-AU" smtClean="0"/>
              <a:t>21</a:t>
            </a:fld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A480D4-698F-5DE8-112E-27C42938C3F1}"/>
                  </a:ext>
                </a:extLst>
              </p:cNvPr>
              <p:cNvSpPr txBox="1"/>
              <p:nvPr/>
            </p:nvSpPr>
            <p:spPr>
              <a:xfrm>
                <a:off x="35496" y="843558"/>
                <a:ext cx="8626144" cy="336092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342900" marR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Interval arithmetic is efficient but</a:t>
                </a:r>
                <a:r>
                  <a:rPr kumimoji="0" lang="en-US" sz="180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non-relational</a:t>
                </a: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.</a:t>
                </a:r>
              </a:p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+mj-lt"/>
                    <a:ea typeface="+mn-ea"/>
                    <a:cs typeface="+mn-cs"/>
                  </a:rPr>
                  <a:t> : [5,6],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lang="en-US" sz="1800" dirty="0">
                    <a:latin typeface="+mj-lt"/>
                    <a:ea typeface="+mn-ea"/>
                    <a:cs typeface="+mn-cs"/>
                  </a:rPr>
                  <a:t> : [0,2]}, we can infer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+mj-lt"/>
                    <a:ea typeface="+mn-ea"/>
                    <a:cs typeface="+mn-cs"/>
                  </a:rPr>
                  <a:t> &gt;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.</a:t>
                </a:r>
              </a:p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>
                    <a:latin typeface="+mj-lt"/>
                  </a:rPr>
                  <a:t>= {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+mj-lt"/>
                    <a:ea typeface="+mn-ea"/>
                    <a:cs typeface="+mn-cs"/>
                  </a:rPr>
                  <a:t> : [1,6],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lang="en-US" sz="1800" dirty="0">
                    <a:latin typeface="+mj-lt"/>
                    <a:ea typeface="+mn-ea"/>
                    <a:cs typeface="+mn-cs"/>
                  </a:rPr>
                  <a:t> : [0,2]}, we cannot infer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+mj-lt"/>
                  </a:rPr>
                  <a:t> 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.</a:t>
                </a:r>
                <a:r>
                  <a:rPr kumimoji="0" lang="en-US" sz="180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lang="en-US" sz="1800" dirty="0">
                    <a:latin typeface="+mj-lt"/>
                    <a:ea typeface="+mn-ea"/>
                    <a:cs typeface="+mn-cs"/>
                  </a:rPr>
                  <a:t>Counterexample: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+mj-lt"/>
                    <a:ea typeface="+mn-ea"/>
                    <a:cs typeface="+mn-cs"/>
                  </a:rPr>
                  <a:t> = 1,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= 2.</a:t>
                </a:r>
              </a:p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+mj-lt"/>
                    <a:ea typeface="+mn-ea"/>
                    <a:cs typeface="+mn-cs"/>
                  </a:rPr>
                  <a:t>What if the relationship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=1∧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∨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?</a:t>
                </a:r>
              </a:p>
              <a:p>
                <a:pPr marL="342900" marR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AU" sz="1800" dirty="0">
                    <a:latin typeface="+mj-lt"/>
                    <a:ea typeface="+mn-ea"/>
                    <a:cs typeface="+mn-cs"/>
                  </a:rPr>
                  <a:t>Symbolic abstraction</a:t>
                </a:r>
                <a:r>
                  <a:rPr lang="en-US" sz="1800" dirty="0">
                    <a:latin typeface="+mj-lt"/>
                    <a:ea typeface="+mn-ea"/>
                    <a:cs typeface="+mn-cs"/>
                  </a:rPr>
                  <a:t> refines the abstract value.</a:t>
                </a:r>
                <a:endParaRPr lang="en-AU" sz="1800" dirty="0">
                  <a:latin typeface="+mj-lt"/>
                  <a:ea typeface="+mn-ea"/>
                  <a:cs typeface="+mn-cs"/>
                </a:endParaRPr>
              </a:p>
              <a:p>
                <a:pPr marL="800100" lvl="1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+mj-lt"/>
                    <a:ea typeface="+mn-ea"/>
                    <a:cs typeface="+mn-cs"/>
                  </a:rPr>
                  <a:t>To represent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latin typeface="+mj-lt"/>
                  </a:rPr>
                  <a:t>&gt;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latin typeface="+mj-lt"/>
                    <a:ea typeface="+mn-ea"/>
                    <a:cs typeface="+mn-cs"/>
                  </a:rPr>
                  <a:t>, we create a variable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1800" dirty="0">
                    <a:latin typeface="+mj-lt"/>
                    <a:ea typeface="+mn-ea"/>
                    <a:cs typeface="+mn-cs"/>
                  </a:rPr>
                  <a:t>.</a:t>
                </a:r>
              </a:p>
              <a:p>
                <a:pPr marL="800100" lvl="1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AU" sz="1800" dirty="0">
                    <a:latin typeface="+mj-lt"/>
                    <a:ea typeface="+mn-ea"/>
                    <a:cs typeface="+mn-cs"/>
                  </a:rPr>
                  <a:t>Symbolic abstraction refines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lang="en-AU" sz="1800" dirty="0">
                    <a:latin typeface="+mj-lt"/>
                    <a:ea typeface="+mn-ea"/>
                    <a:cs typeface="+mn-cs"/>
                  </a:rPr>
                  <a:t> : [1, 4].</a:t>
                </a:r>
              </a:p>
              <a:p>
                <a:pPr marL="800100" lvl="1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AU" sz="1800" dirty="0">
                    <a:latin typeface="+mj-lt"/>
                    <a:ea typeface="+mn-ea"/>
                    <a:cs typeface="+mn-cs"/>
                  </a:rPr>
                  <a:t>We can infer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+mj-lt"/>
                  </a:rPr>
                  <a:t> 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1800" dirty="0">
                    <a:latin typeface="+mj-lt"/>
                    <a:ea typeface="+mn-ea"/>
                    <a:cs typeface="+mn-cs"/>
                  </a:rPr>
                  <a:t> because lower bound is 1 (&gt; 0).</a:t>
                </a:r>
              </a:p>
              <a:p>
                <a:pPr marL="285750" indent="-285750"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+mj-lt"/>
                    <a:ea typeface="+mn-ea"/>
                    <a:cs typeface="+mn-cs"/>
                  </a:rPr>
                  <a:t>In DNN verification, we focus on </a:t>
                </a:r>
                <a:r>
                  <a:rPr lang="en-US" sz="1800" b="1" dirty="0">
                    <a:latin typeface="+mj-lt"/>
                    <a:ea typeface="+mn-ea"/>
                    <a:cs typeface="+mn-cs"/>
                  </a:rPr>
                  <a:t>output specification </a:t>
                </a:r>
                <a:r>
                  <a:rPr lang="en-US" sz="1800" dirty="0">
                    <a:latin typeface="+mj-lt"/>
                    <a:ea typeface="+mn-ea"/>
                    <a:cs typeface="+mn-cs"/>
                  </a:rPr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lang="en-US" altLang="zh-CN" sz="1800" noProof="0" dirty="0">
                    <a:latin typeface="+mj-lt"/>
                    <a:ea typeface="+mn-ea"/>
                    <a:cs typeface="+mn-cs"/>
                  </a:rPr>
                  <a:t>-</a:t>
                </a:r>
                <a:r>
                  <a:rPr kumimoji="0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  <a:ea typeface="+mn-ea"/>
                    <a:cs typeface="+mn-cs"/>
                  </a:rPr>
                  <a:t> &gt; 0).</a:t>
                </a:r>
                <a:endParaRPr lang="en-AU" sz="1800" dirty="0">
                  <a:latin typeface="+mj-lt"/>
                  <a:ea typeface="+mn-ea"/>
                  <a:cs typeface="+mn-cs"/>
                </a:endParaRPr>
              </a:p>
              <a:p>
                <a:pPr marL="800100" lvl="1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800" dirty="0"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A480D4-698F-5DE8-112E-27C42938C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843558"/>
                <a:ext cx="8626144" cy="3360920"/>
              </a:xfrm>
              <a:prstGeom prst="rect">
                <a:avLst/>
              </a:prstGeom>
              <a:blipFill>
                <a:blip r:embed="rId3"/>
                <a:stretch>
                  <a:fillRect l="-495" t="-9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0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F6ABE34-F484-2BB9-41B7-C955F3CAC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" t="119" r="-120" b="444"/>
          <a:stretch/>
        </p:blipFill>
        <p:spPr>
          <a:xfrm>
            <a:off x="2279981" y="337518"/>
            <a:ext cx="6855907" cy="37187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4B9CC7-EA1E-EA44-4C5B-E58F4C7E92B7}"/>
              </a:ext>
            </a:extLst>
          </p:cNvPr>
          <p:cNvSpPr/>
          <p:nvPr/>
        </p:nvSpPr>
        <p:spPr>
          <a:xfrm>
            <a:off x="3782018" y="3514535"/>
            <a:ext cx="3299045" cy="540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7" name="文本框 1">
            <a:extLst>
              <a:ext uri="{FF2B5EF4-FFF2-40B4-BE49-F238E27FC236}">
                <a16:creationId xmlns:a16="http://schemas.microsoft.com/office/drawing/2014/main" id="{59E3B13B-CA87-9E4F-9559-8B38AF54CEFA}"/>
              </a:ext>
            </a:extLst>
          </p:cNvPr>
          <p:cNvSpPr txBox="1"/>
          <p:nvPr/>
        </p:nvSpPr>
        <p:spPr>
          <a:xfrm>
            <a:off x="-1" y="1"/>
            <a:ext cx="824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+mj-lt"/>
                <a:cs typeface="Times New Roman" panose="02020603050405020304" pitchFamily="18" charset="0"/>
              </a:rPr>
              <a:t>Motivating Example: Exact Robustness Certification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14A36-4008-CA69-C34A-F4F5CA756568}"/>
              </a:ext>
            </a:extLst>
          </p:cNvPr>
          <p:cNvSpPr/>
          <p:nvPr/>
        </p:nvSpPr>
        <p:spPr>
          <a:xfrm>
            <a:off x="8616803" y="3810621"/>
            <a:ext cx="454733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42B83-06C1-7AFA-B730-278A6F00DC94}"/>
              </a:ext>
            </a:extLst>
          </p:cNvPr>
          <p:cNvSpPr txBox="1"/>
          <p:nvPr/>
        </p:nvSpPr>
        <p:spPr>
          <a:xfrm>
            <a:off x="3838117" y="3517609"/>
            <a:ext cx="3299045" cy="56630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1. Translate entire NN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2. Add output specification to constraint</a:t>
            </a:r>
            <a:endParaRPr kumimoji="0" lang="en-AU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D4BEDC6-5E61-607F-ED66-2CE4104778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19872" y="3254813"/>
            <a:ext cx="4248472" cy="806581"/>
          </a:xfrm>
          <a:prstGeom prst="bentConnector3">
            <a:avLst>
              <a:gd name="adj1" fmla="val 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A6D02F0-3C41-73B3-FCDE-0D988CCCA29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419872" y="4098652"/>
            <a:ext cx="5424298" cy="131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5A0B11-DBD4-C442-8306-72172E75842F}"/>
              </a:ext>
            </a:extLst>
          </p:cNvPr>
          <p:cNvSpPr txBox="1"/>
          <p:nvPr/>
        </p:nvSpPr>
        <p:spPr>
          <a:xfrm>
            <a:off x="3563888" y="4227934"/>
            <a:ext cx="366799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Precise interval value of output specification</a:t>
            </a:r>
            <a:endParaRPr kumimoji="0" lang="en-AU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8E838-1566-CF82-675A-E2449C66E037}"/>
              </a:ext>
            </a:extLst>
          </p:cNvPr>
          <p:cNvSpPr txBox="1"/>
          <p:nvPr/>
        </p:nvSpPr>
        <p:spPr>
          <a:xfrm>
            <a:off x="-13388" y="4731988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My Approach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485C9E-6018-040E-EC6F-3F1DD664FAAE}"/>
              </a:ext>
            </a:extLst>
          </p:cNvPr>
          <p:cNvSpPr/>
          <p:nvPr/>
        </p:nvSpPr>
        <p:spPr>
          <a:xfrm>
            <a:off x="3633689" y="4244605"/>
            <a:ext cx="3528392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42321EDB-967F-5697-B606-2654A8091245}"/>
              </a:ext>
            </a:extLst>
          </p:cNvPr>
          <p:cNvSpPr/>
          <p:nvPr/>
        </p:nvSpPr>
        <p:spPr>
          <a:xfrm>
            <a:off x="5062668" y="3696016"/>
            <a:ext cx="2451617" cy="1154679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Success to certify</a:t>
            </a:r>
            <a:endParaRPr lang="en-AU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869E47F-DE78-0130-3CD1-DD1F2ED848D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C126ED3C-AADE-480B-B3D6-235B6FC3AE8C}" type="slidenum">
              <a:rPr lang="en-AU" smtClean="0"/>
              <a:t>22</a:t>
            </a:fld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CAD01E-3D1D-0FB4-74B0-7F2AC02D20ED}"/>
                  </a:ext>
                </a:extLst>
              </p:cNvPr>
              <p:cNvSpPr txBox="1"/>
              <p:nvPr/>
            </p:nvSpPr>
            <p:spPr>
              <a:xfrm>
                <a:off x="7317975" y="4246466"/>
                <a:ext cx="2060275" cy="46166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12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11</m:t>
                        </m:r>
                      </m:sub>
                    </m:sSub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</m:t>
                    </m:r>
                    <m:sSub>
                      <m:sSub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AU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always holds because</a:t>
                </a:r>
                <a:r>
                  <a:rPr kumimoji="0" lang="en-AU" sz="120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lower bound is 1</a:t>
                </a:r>
                <a:endParaRPr kumimoji="0" lang="en-AU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CAD01E-3D1D-0FB4-74B0-7F2AC02D2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975" y="4246466"/>
                <a:ext cx="2060275" cy="461665"/>
              </a:xfrm>
              <a:prstGeom prst="rect">
                <a:avLst/>
              </a:prstGeom>
              <a:blipFill>
                <a:blip r:embed="rId4"/>
                <a:stretch>
                  <a:fillRect t="-2667"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7815DB88-DEB5-5971-322A-45FF770AA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6" y="3075806"/>
            <a:ext cx="2963045" cy="165618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0598F54-BEAD-31D2-21B9-E23C09796183}"/>
              </a:ext>
            </a:extLst>
          </p:cNvPr>
          <p:cNvSpPr/>
          <p:nvPr/>
        </p:nvSpPr>
        <p:spPr>
          <a:xfrm>
            <a:off x="179512" y="4532636"/>
            <a:ext cx="1944216" cy="199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22CAE-8F08-016B-4945-6D302FE2CFBF}"/>
              </a:ext>
            </a:extLst>
          </p:cNvPr>
          <p:cNvSpPr/>
          <p:nvPr/>
        </p:nvSpPr>
        <p:spPr>
          <a:xfrm>
            <a:off x="22533" y="3075807"/>
            <a:ext cx="3095504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AA2664-5493-1B7E-4D2D-F1A8E35261C4}"/>
              </a:ext>
            </a:extLst>
          </p:cNvPr>
          <p:cNvSpPr/>
          <p:nvPr/>
        </p:nvSpPr>
        <p:spPr>
          <a:xfrm>
            <a:off x="22533" y="4515967"/>
            <a:ext cx="3095504" cy="259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630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17" grpId="0"/>
      <p:bldP spid="10" grpId="0" animBg="1"/>
      <p:bldP spid="12" grpId="0" animBg="1"/>
      <p:bldP spid="15" grpId="0"/>
      <p:bldP spid="36" grpId="0" animBg="1"/>
      <p:bldP spid="11" grpId="0" animBg="1"/>
      <p:bldP spid="11" grpId="1" animBg="1"/>
      <p:bldP spid="37" grpId="0" animBg="1"/>
      <p:bldP spid="3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FB2871-5367-0737-0CBC-7431434F6C19}"/>
              </a:ext>
            </a:extLst>
          </p:cNvPr>
          <p:cNvSpPr txBox="1"/>
          <p:nvPr/>
        </p:nvSpPr>
        <p:spPr>
          <a:xfrm>
            <a:off x="-19942" y="0"/>
            <a:ext cx="9108504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Problems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000" dirty="0"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000" dirty="0"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000" dirty="0"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000" dirty="0">
              <a:latin typeface="+mj-lt"/>
              <a:ea typeface="+mn-ea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Precision: Interval domain does not store relationships between variables.</a:t>
            </a:r>
            <a:endParaRPr kumimoji="0" lang="en-AU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Efficiency: Too many nodes in DNN lead to too many variables in constraint.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latin typeface="+mj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C23A-A868-2561-296E-561B73F2137D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My Approach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28E71-5471-3D79-6968-A136779E82D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0828634F-910E-442A-82C2-7F89D07BA7E0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302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>
            <a:extLst>
              <a:ext uri="{FF2B5EF4-FFF2-40B4-BE49-F238E27FC236}">
                <a16:creationId xmlns:a16="http://schemas.microsoft.com/office/drawing/2014/main" id="{55BD648B-3293-646A-1A1A-3BE1D2C78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6" y="908348"/>
            <a:ext cx="4093642" cy="34708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65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Reduce the Complexity of the Constraint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823340-E8D4-1972-A825-8135A3449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275606"/>
            <a:ext cx="3243164" cy="89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1E14BD-4449-F10D-A1F9-983C9FEFF74F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My Approach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670050-A8BC-C9A5-918E-CAC9DA6616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31940" y="2154340"/>
            <a:ext cx="2376264" cy="821827"/>
          </a:xfrm>
          <a:prstGeom prst="bentConnector3">
            <a:avLst>
              <a:gd name="adj1" fmla="val -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835957-5B5D-C229-A538-7D460C2C74C8}"/>
              </a:ext>
            </a:extLst>
          </p:cNvPr>
          <p:cNvSpPr txBox="1"/>
          <p:nvPr/>
        </p:nvSpPr>
        <p:spPr>
          <a:xfrm>
            <a:off x="4784757" y="3232621"/>
            <a:ext cx="798617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Translate</a:t>
            </a:r>
            <a:endParaRPr kumimoji="0" lang="en-AU" sz="115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CAB4A91-281E-8C31-A18C-F7983EABBBA9}"/>
              </a:ext>
            </a:extLst>
          </p:cNvPr>
          <p:cNvCxnSpPr>
            <a:cxnSpLocks/>
          </p:cNvCxnSpPr>
          <p:nvPr/>
        </p:nvCxnSpPr>
        <p:spPr>
          <a:xfrm flipV="1">
            <a:off x="4031939" y="2154340"/>
            <a:ext cx="2736305" cy="1008113"/>
          </a:xfrm>
          <a:prstGeom prst="bentConnector3">
            <a:avLst>
              <a:gd name="adj1" fmla="val 99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14E10-5630-F460-4AB2-47FCE6807169}"/>
              </a:ext>
            </a:extLst>
          </p:cNvPr>
          <p:cNvSpPr txBox="1"/>
          <p:nvPr/>
        </p:nvSpPr>
        <p:spPr>
          <a:xfrm>
            <a:off x="4879335" y="2649423"/>
            <a:ext cx="609462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Refine</a:t>
            </a:r>
            <a:endParaRPr kumimoji="0" lang="en-AU" sz="115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A1A341-98C1-B75F-AF78-0B0BB3FD779F}"/>
              </a:ext>
            </a:extLst>
          </p:cNvPr>
          <p:cNvSpPr/>
          <p:nvPr/>
        </p:nvSpPr>
        <p:spPr>
          <a:xfrm>
            <a:off x="2825574" y="870458"/>
            <a:ext cx="1546538" cy="232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996F5E-D739-75AB-8C91-3E3AAA5ED9F4}"/>
              </a:ext>
            </a:extLst>
          </p:cNvPr>
          <p:cNvSpPr/>
          <p:nvPr/>
        </p:nvSpPr>
        <p:spPr>
          <a:xfrm>
            <a:off x="2931953" y="4155926"/>
            <a:ext cx="1440159" cy="231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B4DCF0-4ECD-3F4F-1415-A31F7FEC7BE5}"/>
              </a:ext>
            </a:extLst>
          </p:cNvPr>
          <p:cNvSpPr txBox="1"/>
          <p:nvPr/>
        </p:nvSpPr>
        <p:spPr>
          <a:xfrm>
            <a:off x="5341245" y="696008"/>
            <a:ext cx="231345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Symbolic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C42E2-7F8B-1F60-8F9F-491F6E2F3179}"/>
              </a:ext>
            </a:extLst>
          </p:cNvPr>
          <p:cNvSpPr txBox="1"/>
          <p:nvPr/>
        </p:nvSpPr>
        <p:spPr>
          <a:xfrm>
            <a:off x="0" y="3730264"/>
            <a:ext cx="163859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Snippet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from DNN</a:t>
            </a:r>
            <a:endParaRPr kumimoji="0" lang="en-AU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F92E7-F5C2-F9AC-C081-02D1B7108467}"/>
              </a:ext>
            </a:extLst>
          </p:cNvPr>
          <p:cNvSpPr txBox="1"/>
          <p:nvPr/>
        </p:nvSpPr>
        <p:spPr>
          <a:xfrm>
            <a:off x="4843685" y="3785851"/>
            <a:ext cx="341987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Relationships are extracted from</a:t>
            </a:r>
            <a:r>
              <a:rPr kumimoji="0" lang="en-US" sz="1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two linked layers.</a:t>
            </a:r>
            <a:endParaRPr kumimoji="0" lang="en-AU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3B257B-7E0E-D144-0E8A-9A27910B6F6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238054E4-D12E-4048-997D-AFD505B26C56}" type="slidenum">
              <a:rPr lang="en-AU" smtClean="0"/>
              <a:t>24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45DB5A-9610-63E9-558D-F94220F00E10}"/>
              </a:ext>
            </a:extLst>
          </p:cNvPr>
          <p:cNvSpPr/>
          <p:nvPr/>
        </p:nvSpPr>
        <p:spPr>
          <a:xfrm>
            <a:off x="2919477" y="1275605"/>
            <a:ext cx="1476164" cy="18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B35FE4-4E6A-AE83-DD15-FA7CF3DF2FE8}"/>
              </a:ext>
            </a:extLst>
          </p:cNvPr>
          <p:cNvSpPr/>
          <p:nvPr/>
        </p:nvSpPr>
        <p:spPr>
          <a:xfrm>
            <a:off x="3995936" y="1238554"/>
            <a:ext cx="4032448" cy="2413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719D15-9A23-FF0A-41E2-DE4C083341E6}"/>
              </a:ext>
            </a:extLst>
          </p:cNvPr>
          <p:cNvSpPr/>
          <p:nvPr/>
        </p:nvSpPr>
        <p:spPr>
          <a:xfrm>
            <a:off x="2951820" y="3751551"/>
            <a:ext cx="1476164" cy="18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7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5" grpId="0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CFC118A-FB28-CE85-8FEA-74C6FDB7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6" y="908348"/>
            <a:ext cx="4093642" cy="34708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622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Reduce the Complexity of the Constraint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823340-E8D4-1972-A825-8135A3449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275606"/>
            <a:ext cx="3243164" cy="89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1E14BD-4449-F10D-A1F9-983C9FEFF74F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My Approach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86BF8-7130-4F10-55D9-24F4A43F6A19}"/>
              </a:ext>
            </a:extLst>
          </p:cNvPr>
          <p:cNvSpPr txBox="1"/>
          <p:nvPr/>
        </p:nvSpPr>
        <p:spPr>
          <a:xfrm>
            <a:off x="3844193" y="866201"/>
            <a:ext cx="118013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same result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000FA9-18B2-D664-2C9E-B72F93D1D93D}"/>
              </a:ext>
            </a:extLst>
          </p:cNvPr>
          <p:cNvSpPr/>
          <p:nvPr/>
        </p:nvSpPr>
        <p:spPr>
          <a:xfrm>
            <a:off x="3059832" y="3749492"/>
            <a:ext cx="1412868" cy="231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2EB0-65B0-F13E-E576-060192AD484C}"/>
              </a:ext>
            </a:extLst>
          </p:cNvPr>
          <p:cNvSpPr/>
          <p:nvPr/>
        </p:nvSpPr>
        <p:spPr>
          <a:xfrm>
            <a:off x="2987824" y="1238555"/>
            <a:ext cx="1440159" cy="231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705424-F036-9F96-D453-22102737FC92}"/>
              </a:ext>
            </a:extLst>
          </p:cNvPr>
          <p:cNvSpPr txBox="1"/>
          <p:nvPr/>
        </p:nvSpPr>
        <p:spPr>
          <a:xfrm>
            <a:off x="5341245" y="696008"/>
            <a:ext cx="231345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Symbolic abstraction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6C103-22A6-1AEE-B067-54E874AB23EE}"/>
              </a:ext>
            </a:extLst>
          </p:cNvPr>
          <p:cNvSpPr txBox="1"/>
          <p:nvPr/>
        </p:nvSpPr>
        <p:spPr>
          <a:xfrm>
            <a:off x="972919" y="692812"/>
            <a:ext cx="240322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Symbolic 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D5D74-6C21-71EC-A98F-F555D6ECC6C6}"/>
              </a:ext>
            </a:extLst>
          </p:cNvPr>
          <p:cNvSpPr txBox="1"/>
          <p:nvPr/>
        </p:nvSpPr>
        <p:spPr>
          <a:xfrm>
            <a:off x="0" y="3730264"/>
            <a:ext cx="163859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Snippet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from DNN</a:t>
            </a:r>
            <a:endParaRPr kumimoji="0" lang="en-AU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32605-82E2-5EAF-EBD5-466BD7C5F088}"/>
              </a:ext>
            </a:extLst>
          </p:cNvPr>
          <p:cNvSpPr txBox="1"/>
          <p:nvPr/>
        </p:nvSpPr>
        <p:spPr>
          <a:xfrm>
            <a:off x="4932040" y="3419984"/>
            <a:ext cx="341987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noProof="0" dirty="0">
                <a:latin typeface="+mj-lt"/>
                <a:ea typeface="+mn-ea"/>
                <a:cs typeface="+mn-cs"/>
              </a:rPr>
              <a:t>Build the relationships between the first layer and the last layer.</a:t>
            </a:r>
            <a:endParaRPr kumimoji="0" lang="en-AU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B0D47-0EB1-4C1C-5371-62BCB81BCCD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5282379E-C6C2-485B-A20D-00EBD6A6A460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46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CFC118A-FB28-CE85-8FEA-74C6FDB7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6" y="908348"/>
            <a:ext cx="4093642" cy="34708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615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Reduce the Complexity of the Constraint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823340-E8D4-1972-A825-8135A3449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275606"/>
            <a:ext cx="3243164" cy="891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EF7C7-91A1-E530-76CA-67C1EEEE2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688134"/>
            <a:ext cx="3318368" cy="5760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3785D5-2653-4345-9FFB-E156D79538CB}"/>
              </a:ext>
            </a:extLst>
          </p:cNvPr>
          <p:cNvSpPr/>
          <p:nvPr/>
        </p:nvSpPr>
        <p:spPr>
          <a:xfrm>
            <a:off x="5292080" y="1635646"/>
            <a:ext cx="2592288" cy="531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10A06D5-E0B7-29F2-E589-AD56EF546359}"/>
              </a:ext>
            </a:extLst>
          </p:cNvPr>
          <p:cNvSpPr/>
          <p:nvPr/>
        </p:nvSpPr>
        <p:spPr>
          <a:xfrm>
            <a:off x="6372200" y="2283718"/>
            <a:ext cx="216024" cy="3600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F6268-716D-E408-EE55-A35264004EB0}"/>
              </a:ext>
            </a:extLst>
          </p:cNvPr>
          <p:cNvSpPr txBox="1"/>
          <p:nvPr/>
        </p:nvSpPr>
        <p:spPr>
          <a:xfrm>
            <a:off x="4572000" y="3592000"/>
            <a:ext cx="446449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Symbolic propagation reduces the constraint</a:t>
            </a:r>
            <a:r>
              <a:rPr kumimoji="0" lang="en-US" altLang="zh-CN" sz="1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complexity for more efficient symbolic abstraction</a:t>
            </a:r>
            <a:endParaRPr lang="en-US" sz="1600" dirty="0">
              <a:latin typeface="+mj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8F9B90-9FFD-A243-FA44-046F36C2BEA9}"/>
              </a:ext>
            </a:extLst>
          </p:cNvPr>
          <p:cNvSpPr/>
          <p:nvPr/>
        </p:nvSpPr>
        <p:spPr>
          <a:xfrm>
            <a:off x="1691680" y="1199939"/>
            <a:ext cx="1224136" cy="281197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E14BD-4449-F10D-A1F9-983C9FEFF74F}"/>
              </a:ext>
            </a:extLst>
          </p:cNvPr>
          <p:cNvSpPr txBox="1"/>
          <p:nvPr/>
        </p:nvSpPr>
        <p:spPr>
          <a:xfrm>
            <a:off x="0" y="473199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My Approach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2C297-5863-775C-0D4B-457F71FA1924}"/>
              </a:ext>
            </a:extLst>
          </p:cNvPr>
          <p:cNvSpPr txBox="1"/>
          <p:nvPr/>
        </p:nvSpPr>
        <p:spPr>
          <a:xfrm>
            <a:off x="5341245" y="696008"/>
            <a:ext cx="2499402" cy="73250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Symbolic</a:t>
            </a:r>
            <a:r>
              <a: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abstraction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+symbolic propagation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A7D70-C5A4-2E2E-3B14-E0BF6DBB09F5}"/>
              </a:ext>
            </a:extLst>
          </p:cNvPr>
          <p:cNvSpPr/>
          <p:nvPr/>
        </p:nvSpPr>
        <p:spPr>
          <a:xfrm>
            <a:off x="5257478" y="2981274"/>
            <a:ext cx="2592288" cy="261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8C4B5-CE10-67A2-2805-C5F873F5A87B}"/>
              </a:ext>
            </a:extLst>
          </p:cNvPr>
          <p:cNvSpPr txBox="1"/>
          <p:nvPr/>
        </p:nvSpPr>
        <p:spPr>
          <a:xfrm>
            <a:off x="0" y="3730264"/>
            <a:ext cx="163859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Snippet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from DNN</a:t>
            </a:r>
            <a:endParaRPr kumimoji="0" lang="en-AU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02B6D-456E-D34E-BE25-E120E793039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A9576FBD-0429-4590-A453-CE6DCA67608E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51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85FC4228-9F40-9D86-367E-CFA428477C46}"/>
              </a:ext>
            </a:extLst>
          </p:cNvPr>
          <p:cNvSpPr txBox="1"/>
          <p:nvPr/>
        </p:nvSpPr>
        <p:spPr>
          <a:xfrm>
            <a:off x="0" y="1"/>
            <a:ext cx="723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Experiment Setting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B1FA5-7F0A-F390-FACC-2CF27FB79E2E}"/>
              </a:ext>
            </a:extLst>
          </p:cNvPr>
          <p:cNvSpPr txBox="1"/>
          <p:nvPr/>
        </p:nvSpPr>
        <p:spPr>
          <a:xfrm>
            <a:off x="0" y="555526"/>
            <a:ext cx="9144000" cy="3342453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Micro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-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benchmark (artificial NN).</a:t>
            </a: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Small scale (~ 30 - 500 neurons) including FC, CNN and </a:t>
            </a:r>
            <a:r>
              <a:rPr lang="en-US" sz="1600" dirty="0" err="1">
                <a:latin typeface="+mj-lt"/>
                <a:ea typeface="+mn-ea"/>
                <a:cs typeface="+mn-cs"/>
              </a:rPr>
              <a:t>ReLU</a:t>
            </a:r>
            <a:r>
              <a:rPr lang="en-US" sz="1600" dirty="0">
                <a:latin typeface="+mj-lt"/>
                <a:ea typeface="+mn-ea"/>
                <a:cs typeface="+mn-cs"/>
              </a:rPr>
              <a:t>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Real-word benchmark.</a:t>
            </a: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Dataset: ACAS-Xu, MNIST, CIFAR-10.</a:t>
            </a:r>
            <a:endParaRPr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800100" lvl="1" indent="-342900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ea typeface="+mn-ea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+mj-lt"/>
                <a:ea typeface="+mn-ea"/>
                <a:cs typeface="Arial"/>
              </a:rPr>
              <a:t>Platform setting:</a:t>
            </a:r>
            <a:endParaRPr lang="en-US" dirty="0">
              <a:ea typeface="+mn-ea"/>
              <a:cs typeface="Arial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+mj-lt"/>
                <a:ea typeface="+mn-ea"/>
                <a:cs typeface="Arial"/>
              </a:rPr>
              <a:t>Symbolic abstraction and interval domain are implemented on SVF.</a:t>
            </a:r>
            <a:endParaRPr lang="en-US" dirty="0">
              <a:ea typeface="+mn-ea"/>
              <a:cs typeface="Arial" charset="0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latin typeface="+mj-lt"/>
                <a:ea typeface="+mn-ea"/>
                <a:cs typeface="Arial"/>
              </a:rPr>
              <a:t>BS is more than 50 times faster than RSY and Bilateral algorithms when the search space of the logical formula is large.</a:t>
            </a:r>
            <a:endParaRPr lang="en-US" dirty="0">
              <a:ea typeface="+mn-ea"/>
              <a:cs typeface="Arial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+mj-lt"/>
                <a:ea typeface="+mn-ea"/>
                <a:cs typeface="Arial"/>
              </a:rPr>
              <a:t>Abstract interpretation is being implemented on SVF.</a:t>
            </a:r>
            <a:endParaRPr lang="en-US" dirty="0">
              <a:ea typeface="+mn-ea"/>
              <a:cs typeface="Arial" charset="0"/>
            </a:endParaRPr>
          </a:p>
          <a:p>
            <a:pPr marL="1200150" lvl="2" indent="-285750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>
                <a:latin typeface="+mj-lt"/>
                <a:ea typeface="+mn-ea"/>
                <a:cs typeface="Arial"/>
              </a:rPr>
              <a:t>Read ONNX DNN file to SVF and analyze the neural network in C++.</a:t>
            </a:r>
            <a:endParaRPr lang="en-US" dirty="0">
              <a:ea typeface="+mn-ea"/>
              <a:cs typeface="Arial" charset="0"/>
            </a:endParaRP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ea typeface="+mn-ea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27AD-9707-0DCF-649A-7F577C8FB6C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896F2900-821C-4157-98FC-CEBDD69F3891}" type="slidenum">
              <a:rPr lang="en-AU" smtClean="0"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746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85FC4228-9F40-9D86-367E-CFA428477C46}"/>
              </a:ext>
            </a:extLst>
          </p:cNvPr>
          <p:cNvSpPr txBox="1"/>
          <p:nvPr/>
        </p:nvSpPr>
        <p:spPr>
          <a:xfrm>
            <a:off x="0" y="1"/>
            <a:ext cx="723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Experiment Setting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B1FA5-7F0A-F390-FACC-2CF27FB79E2E}"/>
              </a:ext>
            </a:extLst>
          </p:cNvPr>
          <p:cNvSpPr txBox="1"/>
          <p:nvPr/>
        </p:nvSpPr>
        <p:spPr>
          <a:xfrm>
            <a:off x="0" y="555526"/>
            <a:ext cx="9144000" cy="35886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Research questions:</a:t>
            </a: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+mj-lt"/>
                <a:ea typeface="+mn-ea"/>
                <a:cs typeface="+mn-cs"/>
              </a:rPr>
              <a:t>Correctness of the framework.</a:t>
            </a:r>
            <a:endParaRPr lang="en-US" sz="1600" dirty="0">
              <a:latin typeface="+mj-lt"/>
              <a:ea typeface="+mn-ea"/>
              <a:cs typeface="Arial"/>
            </a:endParaRP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Correctness testing. (Assertion-based post checking on microbenchmark)</a:t>
            </a:r>
            <a:endParaRPr lang="en-US" sz="1600" dirty="0">
              <a:latin typeface="+mj-lt"/>
              <a:ea typeface="+mn-ea"/>
              <a:cs typeface="Arial"/>
            </a:endParaRPr>
          </a:p>
          <a:p>
            <a:pPr marL="1714500" lvl="3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Use SMT solver to get a group of feasible values of neurons in NN.</a:t>
            </a:r>
          </a:p>
          <a:p>
            <a:pPr marL="1714500" lvl="3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Check the transformer produces the same results using assertion.</a:t>
            </a: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Ablation analysis.</a:t>
            </a:r>
            <a:endParaRPr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How tight are interval values after symbolic abstraction?</a:t>
            </a: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How many variables in the logical formula are reduced by symbolic propagation?</a:t>
            </a: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+mj-lt"/>
                <a:ea typeface="+mn-ea"/>
                <a:cs typeface="+mn-cs"/>
              </a:rPr>
              <a:t>Precision analysis.</a:t>
            </a: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Compare analysis result with baselines using real-world benchmark.</a:t>
            </a:r>
            <a:endParaRPr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ea typeface="+mn-ea"/>
              <a:cs typeface="+mn-cs"/>
            </a:endParaRP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27AD-9707-0DCF-649A-7F577C8FB6C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896F2900-821C-4157-98FC-CEBDD69F3891}" type="slidenum">
              <a:rPr lang="en-AU" smtClean="0"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84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8E83B-CB6F-ABFF-16FA-96E1D3573280}"/>
              </a:ext>
            </a:extLst>
          </p:cNvPr>
          <p:cNvSpPr txBox="1"/>
          <p:nvPr/>
        </p:nvSpPr>
        <p:spPr>
          <a:xfrm>
            <a:off x="2663788" y="1017478"/>
            <a:ext cx="3816424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+mj-lt"/>
                <a:ea typeface="+mn-ea"/>
                <a:cs typeface="+mn-cs"/>
              </a:rPr>
              <a:t>Background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Literature Review</a:t>
            </a:r>
            <a:endParaRPr lang="en-US" sz="2800" dirty="0"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Research Gap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+mj-lt"/>
                <a:ea typeface="+mn-ea"/>
                <a:cs typeface="+mn-cs"/>
              </a:rPr>
              <a:t>My Approach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Future </a:t>
            </a:r>
            <a:r>
              <a:rPr lang="en-US" sz="2800" dirty="0">
                <a:latin typeface="+mj-lt"/>
                <a:ea typeface="+mn-ea"/>
                <a:cs typeface="+mn-cs"/>
              </a:rPr>
              <a:t>Plan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+mj-lt"/>
                <a:ea typeface="+mn-ea"/>
                <a:cs typeface="+mn-cs"/>
              </a:rPr>
              <a:t>Checklist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7BFB4-6B3C-96F8-74DF-16A5BA3570A1}"/>
              </a:ext>
            </a:extLst>
          </p:cNvPr>
          <p:cNvSpPr txBox="1"/>
          <p:nvPr/>
        </p:nvSpPr>
        <p:spPr>
          <a:xfrm>
            <a:off x="0" y="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EF39B-FBE4-C313-4379-410C8B23003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64402280-50E3-458D-968B-0DC3DE591A10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95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85FC4228-9F40-9D86-367E-CFA428477C46}"/>
              </a:ext>
            </a:extLst>
          </p:cNvPr>
          <p:cNvSpPr txBox="1"/>
          <p:nvPr/>
        </p:nvSpPr>
        <p:spPr>
          <a:xfrm>
            <a:off x="0" y="1"/>
            <a:ext cx="723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Preliminary Result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27AD-9707-0DCF-649A-7F577C8FB6C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896F2900-821C-4157-98FC-CEBDD69F3891}" type="slidenum">
              <a:rPr lang="en-AU" smtClean="0"/>
              <a:t>29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EC203-E1B2-FB98-DDB3-400E6DF72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43" y="656610"/>
            <a:ext cx="4104456" cy="3830280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FD34D4A-B033-B7B6-CB68-28D23455D9AB}"/>
              </a:ext>
            </a:extLst>
          </p:cNvPr>
          <p:cNvSpPr/>
          <p:nvPr/>
        </p:nvSpPr>
        <p:spPr>
          <a:xfrm>
            <a:off x="5039542" y="1779662"/>
            <a:ext cx="4089695" cy="272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61609BDB-3137-2DB0-DFCA-5C8B5C61943E}"/>
              </a:ext>
            </a:extLst>
          </p:cNvPr>
          <p:cNvSpPr txBox="1"/>
          <p:nvPr/>
        </p:nvSpPr>
        <p:spPr>
          <a:xfrm>
            <a:off x="0" y="555526"/>
            <a:ext cx="4716016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Before </a:t>
            </a:r>
            <a:r>
              <a:rPr lang="en-US" sz="1600" dirty="0">
                <a:latin typeface="+mj-lt"/>
                <a:ea typeface="+mn-ea"/>
                <a:cs typeface="+mn-cs"/>
              </a:rPr>
              <a:t>: Interval value of Interval arithmetic.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After : Interval value after symbolic abstraction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First several lines does not change because they are at the first two layers.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+mj-lt"/>
                <a:ea typeface="+mn-ea"/>
                <a:cs typeface="+mn-cs"/>
              </a:rPr>
              <a:t>On average, 46% tighter interval</a:t>
            </a:r>
            <a:r>
              <a:rPr lang="zh-CN" altLang="en-US" sz="1600" dirty="0">
                <a:latin typeface="+mj-lt"/>
                <a:ea typeface="+mn-ea"/>
                <a:cs typeface="+mn-cs"/>
              </a:rPr>
              <a:t> </a:t>
            </a:r>
            <a:r>
              <a:rPr lang="en-US" sz="1600" dirty="0">
                <a:latin typeface="+mj-lt"/>
                <a:ea typeface="+mn-ea"/>
                <a:cs typeface="+mn-cs"/>
              </a:rPr>
              <a:t>range.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2A7B7D-80BA-6E0B-42DD-623B7529F805}"/>
              </a:ext>
            </a:extLst>
          </p:cNvPr>
          <p:cNvSpPr txBox="1"/>
          <p:nvPr/>
        </p:nvSpPr>
        <p:spPr>
          <a:xfrm>
            <a:off x="4613989" y="1779662"/>
            <a:ext cx="479618" cy="27238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44%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900" b="1" dirty="0">
                <a:latin typeface="+mj-lt"/>
                <a:ea typeface="+mn-ea"/>
                <a:cs typeface="+mn-cs"/>
              </a:rPr>
              <a:t>25%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100%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900" b="1" dirty="0">
                <a:latin typeface="+mj-lt"/>
                <a:ea typeface="+mn-ea"/>
                <a:cs typeface="+mn-cs"/>
              </a:rPr>
              <a:t>25%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</a:t>
            </a:r>
            <a:r>
              <a:rPr lang="en-US" altLang="zh-CN" sz="900" b="1" dirty="0">
                <a:latin typeface="+mj-lt"/>
                <a:ea typeface="+mn-ea"/>
                <a:cs typeface="+mn-cs"/>
              </a:rPr>
              <a:t>4%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69%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900" b="1" dirty="0">
                <a:latin typeface="+mj-lt"/>
                <a:ea typeface="+mn-ea"/>
                <a:cs typeface="+mn-cs"/>
              </a:rPr>
              <a:t>50%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43%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900" b="1" dirty="0">
                <a:latin typeface="+mj-lt"/>
                <a:ea typeface="+mn-ea"/>
                <a:cs typeface="+mn-cs"/>
              </a:rPr>
              <a:t>0%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69%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900" b="1" dirty="0">
                <a:latin typeface="+mj-lt"/>
                <a:ea typeface="+mn-ea"/>
                <a:cs typeface="+mn-cs"/>
              </a:rPr>
              <a:t>0%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900" b="1" dirty="0">
                <a:latin typeface="+mj-lt"/>
                <a:ea typeface="+mn-ea"/>
                <a:cs typeface="+mn-cs"/>
              </a:rPr>
              <a:t>61%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65%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900" b="1" dirty="0">
                <a:latin typeface="+mj-lt"/>
                <a:ea typeface="+mn-ea"/>
                <a:cs typeface="+mn-cs"/>
              </a:rPr>
              <a:t>54%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78%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05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85FC4228-9F40-9D86-367E-CFA428477C46}"/>
              </a:ext>
            </a:extLst>
          </p:cNvPr>
          <p:cNvSpPr txBox="1"/>
          <p:nvPr/>
        </p:nvSpPr>
        <p:spPr>
          <a:xfrm>
            <a:off x="0" y="1"/>
            <a:ext cx="723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Experiment Setting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B1FA5-7F0A-F390-FACC-2CF27FB79E2E}"/>
              </a:ext>
            </a:extLst>
          </p:cNvPr>
          <p:cNvSpPr txBox="1"/>
          <p:nvPr/>
        </p:nvSpPr>
        <p:spPr>
          <a:xfrm>
            <a:off x="0" y="555526"/>
            <a:ext cx="9144000" cy="477053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Real-word benchmark.</a:t>
            </a: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Baseline choice: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Exact: </a:t>
            </a:r>
            <a:r>
              <a:rPr lang="en-US" sz="1600" dirty="0" err="1">
                <a:latin typeface="+mj-lt"/>
                <a:ea typeface="+mn-ea"/>
                <a:cs typeface="+mn-cs"/>
              </a:rPr>
              <a:t>Reluplex</a:t>
            </a:r>
            <a:r>
              <a:rPr lang="en-US" sz="1600" dirty="0">
                <a:latin typeface="+mj-lt"/>
                <a:ea typeface="+mn-ea"/>
                <a:cs typeface="+mn-cs"/>
              </a:rPr>
              <a:t> [Katz CAV].</a:t>
            </a:r>
            <a:endParaRPr lang="en-US" sz="1600" dirty="0">
              <a:latin typeface="+mj-lt"/>
              <a:ea typeface="+mn-ea"/>
              <a:cs typeface="Arial"/>
            </a:endParaRP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Abstract </a:t>
            </a:r>
            <a:r>
              <a:rPr lang="en-US" sz="1600" dirty="0">
                <a:latin typeface="+mj-lt"/>
                <a:ea typeface="+mn-ea"/>
                <a:cs typeface="+mn-cs"/>
              </a:rPr>
              <a:t>interpretation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: AI2 [</a:t>
            </a:r>
            <a:r>
              <a:rPr kumimoji="0" lang="nl-NL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Gehr</a:t>
            </a:r>
            <a:r>
              <a:rPr kumimoji="0" lang="nl-NL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et al. S&amp;P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],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DeepPoly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[Singh et al. </a:t>
            </a:r>
            <a:r>
              <a:rPr lang="en-US" sz="1600" dirty="0">
                <a:latin typeface="+mj-lt"/>
                <a:ea typeface="+mn-ea"/>
                <a:cs typeface="+mn-cs"/>
              </a:rPr>
              <a:t>POPL].</a:t>
            </a:r>
            <a:endParaRPr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Dataset: ACAS-Xu, MNIST, CIFAR-10.</a:t>
            </a:r>
            <a:endParaRPr lang="en-US" sz="1600" dirty="0">
              <a:latin typeface="+mj-lt"/>
              <a:ea typeface="+mn-ea"/>
              <a:cs typeface="+mn-cs"/>
            </a:endParaRP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Ablation analysis.</a:t>
            </a: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How tight are interval values after symbolic abstraction?</a:t>
            </a: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How many variables in the logical formula are reduced by symbolic propagation?</a:t>
            </a: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Precision analysis.</a:t>
            </a:r>
          </a:p>
          <a:p>
            <a:pPr marL="1257300" lvl="2" indent="-342900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Arial"/>
              </a:rPr>
              <a:t>Can this tool produce more precise result compared to baselines?</a:t>
            </a:r>
          </a:p>
          <a:p>
            <a:pPr marL="1257300" lvl="2" indent="-342900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ea typeface="+mn-ea"/>
              <a:cs typeface="Arial"/>
            </a:endParaRPr>
          </a:p>
          <a:p>
            <a:pPr lvl="1">
              <a:spcBef>
                <a:spcPct val="2000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+mn-ea"/>
                <a:cs typeface="Arial"/>
              </a:rPr>
              <a:t>To be continued…</a:t>
            </a:r>
          </a:p>
          <a:p>
            <a:pPr marL="1257300" lvl="2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ea typeface="+mn-ea"/>
              <a:cs typeface="Arial"/>
            </a:endParaRPr>
          </a:p>
          <a:p>
            <a:pPr marL="1200150" lvl="2" indent="-28575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ea typeface="+mn-ea"/>
              <a:cs typeface="Arial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ea typeface="+mn-ea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27AD-9707-0DCF-649A-7F577C8FB6C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896F2900-821C-4157-98FC-CEBDD69F3891}" type="slidenum">
              <a:rPr lang="en-AU" smtClean="0"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3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85FC4228-9F40-9D86-367E-CFA428477C46}"/>
              </a:ext>
            </a:extLst>
          </p:cNvPr>
          <p:cNvSpPr txBox="1"/>
          <p:nvPr/>
        </p:nvSpPr>
        <p:spPr>
          <a:xfrm>
            <a:off x="0" y="1"/>
            <a:ext cx="579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Plan for PhD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48525-CAB6-6AA7-8A11-416DC973295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FD8ACE06-994D-4C12-B504-985D5421AEEC}" type="slidenum">
              <a:rPr lang="en-AU" smtClean="0"/>
              <a:t>31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473C-F21F-AFBB-623C-BB6D53DC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820" y="881399"/>
            <a:ext cx="5745180" cy="3380701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AB38B008-CE67-0D91-B897-505228AEFF37}"/>
              </a:ext>
            </a:extLst>
          </p:cNvPr>
          <p:cNvSpPr txBox="1"/>
          <p:nvPr/>
        </p:nvSpPr>
        <p:spPr>
          <a:xfrm>
            <a:off x="0" y="1491630"/>
            <a:ext cx="3398820" cy="164352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800" dirty="0">
                <a:latin typeface="+mj-lt"/>
                <a:ea typeface="+mn-ea"/>
                <a:cs typeface="+mn-cs"/>
              </a:rPr>
              <a:t>1st year: Proposal and literature review.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800" dirty="0">
                <a:latin typeface="+mj-lt"/>
                <a:ea typeface="+mn-ea"/>
                <a:cs typeface="+mn-cs"/>
              </a:rPr>
              <a:t>2nd year: Project 1.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800" dirty="0">
                <a:latin typeface="+mj-lt"/>
                <a:ea typeface="+mn-ea"/>
                <a:cs typeface="+mn-cs"/>
              </a:rPr>
              <a:t>3rd year: Project 2.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800" dirty="0">
                <a:latin typeface="+mj-lt"/>
                <a:ea typeface="+mn-ea"/>
                <a:cs typeface="+mn-cs"/>
              </a:rPr>
              <a:t>4th year: Writing Thesis.</a:t>
            </a:r>
          </a:p>
        </p:txBody>
      </p:sp>
    </p:spTree>
    <p:extLst>
      <p:ext uri="{BB962C8B-B14F-4D97-AF65-F5344CB8AC3E}">
        <p14:creationId xmlns:p14="http://schemas.microsoft.com/office/powerpoint/2010/main" val="2319117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85FC4228-9F40-9D86-367E-CFA428477C46}"/>
              </a:ext>
            </a:extLst>
          </p:cNvPr>
          <p:cNvSpPr txBox="1"/>
          <p:nvPr/>
        </p:nvSpPr>
        <p:spPr>
          <a:xfrm>
            <a:off x="0" y="1"/>
            <a:ext cx="579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Milestones of the Next Year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B1FA5-7F0A-F390-FACC-2CF27FB79E2E}"/>
              </a:ext>
            </a:extLst>
          </p:cNvPr>
          <p:cNvSpPr txBox="1"/>
          <p:nvPr/>
        </p:nvSpPr>
        <p:spPr>
          <a:xfrm>
            <a:off x="0" y="1491630"/>
            <a:ext cx="9144000" cy="1366528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Apply proposed idea on DNN verification. (</a:t>
            </a:r>
            <a:r>
              <a:rPr lang="en-AU" sz="1800" dirty="0">
                <a:latin typeface="+mj-lt"/>
                <a:ea typeface="+mn-ea"/>
                <a:cs typeface="+mn-cs"/>
              </a:rPr>
              <a:t>6/8/2024</a:t>
            </a:r>
            <a:r>
              <a: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endParaRPr lang="zh-CN" altLang="en-US" dirty="0"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800" dirty="0">
                <a:latin typeface="+mj-lt"/>
                <a:ea typeface="+mn-ea"/>
                <a:cs typeface="+mn-cs"/>
              </a:rPr>
              <a:t>Improve the framework and complete experiments. (31/12/2024)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800" dirty="0">
                <a:latin typeface="+mj-lt"/>
                <a:ea typeface="+mn-ea"/>
                <a:cs typeface="+mn-cs"/>
              </a:rPr>
              <a:t>Draft paper. (1/4/2025)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Revision and </a:t>
            </a:r>
            <a:r>
              <a:rPr lang="en-AU" sz="1800" dirty="0">
                <a:latin typeface="+mj-lt"/>
                <a:ea typeface="+mn-ea"/>
                <a:cs typeface="+mn-cs"/>
              </a:rPr>
              <a:t>submission. (6/5/</a:t>
            </a:r>
            <a:r>
              <a:rPr lang="en-US" altLang="zh-CN" sz="1800" dirty="0">
                <a:latin typeface="+mj-lt"/>
                <a:ea typeface="+mn-ea"/>
                <a:cs typeface="+mn-cs"/>
              </a:rPr>
              <a:t>2025</a:t>
            </a:r>
            <a:r>
              <a:rPr lang="en-AU" sz="1800" dirty="0">
                <a:latin typeface="+mj-lt"/>
                <a:ea typeface="+mn-ea"/>
                <a:cs typeface="+mn-cs"/>
              </a:rPr>
              <a:t>)</a:t>
            </a:r>
            <a:endParaRPr kumimoji="0" lang="en-AU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48525-CAB6-6AA7-8A11-416DC973295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FD8ACE06-994D-4C12-B504-985D5421AEEC}" type="slidenum">
              <a:rPr lang="en-AU" smtClean="0"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1735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85FC4228-9F40-9D86-367E-CFA428477C46}"/>
              </a:ext>
            </a:extLst>
          </p:cNvPr>
          <p:cNvSpPr txBox="1"/>
          <p:nvPr/>
        </p:nvSpPr>
        <p:spPr>
          <a:xfrm>
            <a:off x="0" y="1"/>
            <a:ext cx="579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First Year Checklist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B1FA5-7F0A-F390-FACC-2CF27FB79E2E}"/>
              </a:ext>
            </a:extLst>
          </p:cNvPr>
          <p:cNvSpPr txBox="1"/>
          <p:nvPr/>
        </p:nvSpPr>
        <p:spPr>
          <a:xfrm>
            <a:off x="1412004" y="699542"/>
            <a:ext cx="6660232" cy="37240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Literature review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AU" sz="2000" dirty="0">
                <a:latin typeface="+mj-lt"/>
                <a:ea typeface="+mn-ea"/>
                <a:cs typeface="+mn-cs"/>
              </a:rPr>
              <a:t>Research proposal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AU" sz="2000" dirty="0">
                <a:latin typeface="+mj-lt"/>
                <a:ea typeface="+mn-ea"/>
                <a:cs typeface="+mn-cs"/>
              </a:rPr>
              <a:t>Completion of GSOE9400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AU" sz="2000" dirty="0">
                <a:latin typeface="+mj-lt"/>
                <a:ea typeface="+mn-ea"/>
                <a:cs typeface="+mn-cs"/>
              </a:rPr>
              <a:t>Attendance at UNSW Induction for new HDR candidates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AU" sz="2000" dirty="0">
                <a:latin typeface="+mj-lt"/>
                <a:ea typeface="+mn-ea"/>
                <a:cs typeface="+mn-cs"/>
              </a:rPr>
              <a:t>Completion of Research Integrity Module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AU" sz="2000" dirty="0">
                <a:latin typeface="+mj-lt"/>
                <a:ea typeface="+mn-ea"/>
                <a:cs typeface="+mn-cs"/>
              </a:rPr>
              <a:t>Scheduled regular meetings with supervisory panel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AU" sz="2000" dirty="0">
                <a:latin typeface="+mj-lt"/>
                <a:ea typeface="+mn-ea"/>
                <a:cs typeface="+mn-cs"/>
              </a:rPr>
              <a:t>Proof of Research Data management Plan (RDMP)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AU" sz="2000" dirty="0">
                <a:latin typeface="+mj-lt"/>
                <a:ea typeface="+mn-ea"/>
                <a:cs typeface="+mn-cs"/>
              </a:rPr>
              <a:t>Proof of Data Archive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AU" sz="2000" dirty="0">
                <a:latin typeface="+mj-lt"/>
                <a:ea typeface="+mn-ea"/>
                <a:cs typeface="+mn-cs"/>
              </a:rPr>
              <a:t>Oral Presentation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AU" sz="2000" dirty="0">
                <a:latin typeface="+mj-lt"/>
                <a:ea typeface="+mn-ea"/>
                <a:cs typeface="+mn-cs"/>
              </a:rPr>
              <a:t>Milestones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48525-CAB6-6AA7-8A11-416DC973295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FD8ACE06-994D-4C12-B504-985D5421AEEC}" type="slidenum">
              <a:rPr lang="en-AU" smtClean="0"/>
              <a:t>33</a:t>
            </a:fld>
            <a:endParaRPr lang="en-AU" dirty="0"/>
          </a:p>
        </p:txBody>
      </p:sp>
      <p:pic>
        <p:nvPicPr>
          <p:cNvPr id="6" name="Picture 5" descr="A green square with a white check mark&#10;&#10;Description automatically generated">
            <a:extLst>
              <a:ext uri="{FF2B5EF4-FFF2-40B4-BE49-F238E27FC236}">
                <a16:creationId xmlns:a16="http://schemas.microsoft.com/office/drawing/2014/main" id="{3A1EE3E4-7C73-AC27-87D2-479347CE5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99542"/>
            <a:ext cx="600848" cy="575460"/>
          </a:xfrm>
          <a:prstGeom prst="rect">
            <a:avLst/>
          </a:prstGeom>
        </p:spPr>
      </p:pic>
      <p:pic>
        <p:nvPicPr>
          <p:cNvPr id="7" name="Picture 6" descr="A green square with a white check mark&#10;&#10;Description automatically generated">
            <a:extLst>
              <a:ext uri="{FF2B5EF4-FFF2-40B4-BE49-F238E27FC236}">
                <a16:creationId xmlns:a16="http://schemas.microsoft.com/office/drawing/2014/main" id="{C2A4B5E1-B31E-B40F-A5E5-AF4486A87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9582"/>
            <a:ext cx="600848" cy="575460"/>
          </a:xfrm>
          <a:prstGeom prst="rect">
            <a:avLst/>
          </a:prstGeom>
        </p:spPr>
      </p:pic>
      <p:pic>
        <p:nvPicPr>
          <p:cNvPr id="8" name="Picture 7" descr="A green square with a white check mark&#10;&#10;Description automatically generated">
            <a:extLst>
              <a:ext uri="{FF2B5EF4-FFF2-40B4-BE49-F238E27FC236}">
                <a16:creationId xmlns:a16="http://schemas.microsoft.com/office/drawing/2014/main" id="{1E439D15-69A2-B4D4-42C8-4FCF6296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600848" cy="575460"/>
          </a:xfrm>
          <a:prstGeom prst="rect">
            <a:avLst/>
          </a:prstGeom>
        </p:spPr>
      </p:pic>
      <p:pic>
        <p:nvPicPr>
          <p:cNvPr id="10" name="Picture 9" descr="A green square with a white check mark&#10;&#10;Description automatically generated">
            <a:extLst>
              <a:ext uri="{FF2B5EF4-FFF2-40B4-BE49-F238E27FC236}">
                <a16:creationId xmlns:a16="http://schemas.microsoft.com/office/drawing/2014/main" id="{8D9A7029-E3CD-6AD6-68DF-A179E8AB6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92559"/>
            <a:ext cx="600848" cy="575460"/>
          </a:xfrm>
          <a:prstGeom prst="rect">
            <a:avLst/>
          </a:prstGeom>
        </p:spPr>
      </p:pic>
      <p:pic>
        <p:nvPicPr>
          <p:cNvPr id="11" name="Picture 10" descr="A green square with a white check mark&#10;&#10;Description automatically generated">
            <a:extLst>
              <a:ext uri="{FF2B5EF4-FFF2-40B4-BE49-F238E27FC236}">
                <a16:creationId xmlns:a16="http://schemas.microsoft.com/office/drawing/2014/main" id="{99E9D58C-D05E-316C-81E4-FBC496565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52599"/>
            <a:ext cx="600848" cy="575460"/>
          </a:xfrm>
          <a:prstGeom prst="rect">
            <a:avLst/>
          </a:prstGeom>
        </p:spPr>
      </p:pic>
      <p:pic>
        <p:nvPicPr>
          <p:cNvPr id="12" name="Picture 11" descr="A green square with a white check mark&#10;&#10;Description automatically generated">
            <a:extLst>
              <a:ext uri="{FF2B5EF4-FFF2-40B4-BE49-F238E27FC236}">
                <a16:creationId xmlns:a16="http://schemas.microsoft.com/office/drawing/2014/main" id="{8699BAEE-3BF4-0789-81E3-9B12DC703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12639"/>
            <a:ext cx="600848" cy="575460"/>
          </a:xfrm>
          <a:prstGeom prst="rect">
            <a:avLst/>
          </a:prstGeom>
        </p:spPr>
      </p:pic>
      <p:pic>
        <p:nvPicPr>
          <p:cNvPr id="13" name="Picture 12" descr="A green square with a white check mark&#10;&#10;Description automatically generated">
            <a:extLst>
              <a:ext uri="{FF2B5EF4-FFF2-40B4-BE49-F238E27FC236}">
                <a16:creationId xmlns:a16="http://schemas.microsoft.com/office/drawing/2014/main" id="{DC525914-5799-0B48-043D-6482AFA24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86668"/>
            <a:ext cx="600848" cy="575460"/>
          </a:xfrm>
          <a:prstGeom prst="rect">
            <a:avLst/>
          </a:prstGeom>
        </p:spPr>
      </p:pic>
      <p:pic>
        <p:nvPicPr>
          <p:cNvPr id="14" name="Picture 13" descr="A green square with a white check mark&#10;&#10;Description automatically generated">
            <a:extLst>
              <a:ext uri="{FF2B5EF4-FFF2-40B4-BE49-F238E27FC236}">
                <a16:creationId xmlns:a16="http://schemas.microsoft.com/office/drawing/2014/main" id="{1454DB24-E176-70E1-4131-3B1D88AD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46708"/>
            <a:ext cx="600848" cy="575460"/>
          </a:xfrm>
          <a:prstGeom prst="rect">
            <a:avLst/>
          </a:prstGeom>
        </p:spPr>
      </p:pic>
      <p:pic>
        <p:nvPicPr>
          <p:cNvPr id="15" name="Picture 14" descr="A green square with a white check mark&#10;&#10;Description automatically generated">
            <a:extLst>
              <a:ext uri="{FF2B5EF4-FFF2-40B4-BE49-F238E27FC236}">
                <a16:creationId xmlns:a16="http://schemas.microsoft.com/office/drawing/2014/main" id="{3866971A-0528-F2D3-972F-5BFC20273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06748"/>
            <a:ext cx="600848" cy="575460"/>
          </a:xfrm>
          <a:prstGeom prst="rect">
            <a:avLst/>
          </a:prstGeom>
        </p:spPr>
      </p:pic>
      <p:pic>
        <p:nvPicPr>
          <p:cNvPr id="16" name="Picture 15" descr="A green square with a white check mark&#10;&#10;Description automatically generated">
            <a:extLst>
              <a:ext uri="{FF2B5EF4-FFF2-40B4-BE49-F238E27FC236}">
                <a16:creationId xmlns:a16="http://schemas.microsoft.com/office/drawing/2014/main" id="{63CDABBF-3CA8-C32E-1604-9C2F5E7BA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11910"/>
            <a:ext cx="600848" cy="5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51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FEA557-8691-3A77-5BAC-1BC065E4067A}"/>
              </a:ext>
            </a:extLst>
          </p:cNvPr>
          <p:cNvSpPr txBox="1"/>
          <p:nvPr/>
        </p:nvSpPr>
        <p:spPr>
          <a:xfrm>
            <a:off x="3349533" y="1628095"/>
            <a:ext cx="2518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kumimoji="1"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2DB33-E731-D411-7604-609522687AE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21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E063C2C-6213-9936-77F6-8BD352B518D7}"/>
              </a:ext>
            </a:extLst>
          </p:cNvPr>
          <p:cNvGrpSpPr/>
          <p:nvPr/>
        </p:nvGrpSpPr>
        <p:grpSpPr>
          <a:xfrm>
            <a:off x="1097867" y="368346"/>
            <a:ext cx="6948264" cy="3495857"/>
            <a:chOff x="1097868" y="804085"/>
            <a:chExt cx="6948264" cy="34958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88A52E-C473-C6C0-4BBA-5CBDE4B29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868" y="804085"/>
              <a:ext cx="6948264" cy="349585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BDDB8D-9968-7C12-AC14-8CE6C05B02A6}"/>
                </a:ext>
              </a:extLst>
            </p:cNvPr>
            <p:cNvSpPr txBox="1"/>
            <p:nvPr/>
          </p:nvSpPr>
          <p:spPr>
            <a:xfrm>
              <a:off x="1495190" y="843558"/>
              <a:ext cx="1257075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342900" marR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600" dirty="0">
                  <a:latin typeface="+mj-lt"/>
                  <a:ea typeface="+mn-ea"/>
                  <a:cs typeface="+mn-cs"/>
                </a:rPr>
                <a:t>Input image</a:t>
              </a:r>
              <a:endParaRPr kumimoji="0" lang="en-A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9F5B4B-0A4F-25A8-2408-5BB8BD515D99}"/>
                </a:ext>
              </a:extLst>
            </p:cNvPr>
            <p:cNvSpPr txBox="1"/>
            <p:nvPr/>
          </p:nvSpPr>
          <p:spPr>
            <a:xfrm>
              <a:off x="6804248" y="843558"/>
              <a:ext cx="1095172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342900" marR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600" dirty="0">
                  <a:latin typeface="+mj-lt"/>
                  <a:ea typeface="+mn-ea"/>
                  <a:cs typeface="+mn-cs"/>
                </a:rPr>
                <a:t>Prediction</a:t>
              </a:r>
              <a:endParaRPr kumimoji="0" lang="en-A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522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+mj-lt"/>
              </a:rPr>
              <a:t>A</a:t>
            </a:r>
            <a:r>
              <a:rPr lang="en-AU" b="1" i="0" dirty="0" err="1">
                <a:solidFill>
                  <a:srgbClr val="0D0D0D"/>
                </a:solidFill>
                <a:effectLst/>
                <a:latin typeface="+mj-lt"/>
              </a:rPr>
              <a:t>dversarial</a:t>
            </a:r>
            <a:r>
              <a:rPr lang="en-AU" b="1" i="0" dirty="0">
                <a:solidFill>
                  <a:srgbClr val="0D0D0D"/>
                </a:solidFill>
                <a:effectLst/>
                <a:latin typeface="+mj-lt"/>
              </a:rPr>
              <a:t> Attack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47D53-ED41-024C-4CF2-854FE2D15178}"/>
              </a:ext>
            </a:extLst>
          </p:cNvPr>
          <p:cNvSpPr/>
          <p:nvPr/>
        </p:nvSpPr>
        <p:spPr>
          <a:xfrm>
            <a:off x="1259630" y="3398765"/>
            <a:ext cx="1728192" cy="451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1CEB3-AD40-5467-EC6D-447BEB8D4EDF}"/>
              </a:ext>
            </a:extLst>
          </p:cNvPr>
          <p:cNvSpPr txBox="1"/>
          <p:nvPr/>
        </p:nvSpPr>
        <p:spPr>
          <a:xfrm>
            <a:off x="0" y="4715366"/>
            <a:ext cx="486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Background: DNN Verification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FE69C6-544C-FFA1-DA09-A92172BF819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22E71EE3-98B8-4A84-A536-359FAAE20F64}" type="slidenum">
              <a:rPr lang="en-AU" smtClean="0"/>
              <a:t>3</a:t>
            </a:fld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D9A171-44A5-2F77-EDD0-FB69D67AA88B}"/>
              </a:ext>
            </a:extLst>
          </p:cNvPr>
          <p:cNvSpPr/>
          <p:nvPr/>
        </p:nvSpPr>
        <p:spPr>
          <a:xfrm>
            <a:off x="1043607" y="2019687"/>
            <a:ext cx="705678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7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B40B0C1-9B8B-BB11-3B13-B32B7C2F048A}"/>
              </a:ext>
            </a:extLst>
          </p:cNvPr>
          <p:cNvGrpSpPr/>
          <p:nvPr/>
        </p:nvGrpSpPr>
        <p:grpSpPr>
          <a:xfrm>
            <a:off x="879421" y="664017"/>
            <a:ext cx="7230574" cy="3043005"/>
            <a:chOff x="293754" y="697502"/>
            <a:chExt cx="8556492" cy="3531362"/>
          </a:xfrm>
        </p:grpSpPr>
        <p:pic>
          <p:nvPicPr>
            <p:cNvPr id="21" name="Graphic 20" descr="Warning with solid fill">
              <a:extLst>
                <a:ext uri="{FF2B5EF4-FFF2-40B4-BE49-F238E27FC236}">
                  <a16:creationId xmlns:a16="http://schemas.microsoft.com/office/drawing/2014/main" id="{719C7453-BD4A-3FB0-FA41-EA34F877E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70521" y="2914762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Clipboard Badge outline">
              <a:extLst>
                <a:ext uri="{FF2B5EF4-FFF2-40B4-BE49-F238E27FC236}">
                  <a16:creationId xmlns:a16="http://schemas.microsoft.com/office/drawing/2014/main" id="{3E683569-FD8E-67FF-84ED-4ADF22645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70521" y="1170332"/>
              <a:ext cx="914400" cy="914400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DC8C5C2-E93E-AA9E-6FDA-CC4B1EB34067}"/>
                </a:ext>
              </a:extLst>
            </p:cNvPr>
            <p:cNvGrpSpPr/>
            <p:nvPr/>
          </p:nvGrpSpPr>
          <p:grpSpPr>
            <a:xfrm>
              <a:off x="293754" y="697502"/>
              <a:ext cx="7092280" cy="3531362"/>
              <a:chOff x="293754" y="697502"/>
              <a:chExt cx="7092280" cy="353136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BD302A5-11B6-62AC-33EE-D4987D0671F8}"/>
                  </a:ext>
                </a:extLst>
              </p:cNvPr>
              <p:cNvGrpSpPr/>
              <p:nvPr/>
            </p:nvGrpSpPr>
            <p:grpSpPr>
              <a:xfrm>
                <a:off x="293754" y="697502"/>
                <a:ext cx="7092280" cy="3531362"/>
                <a:chOff x="683568" y="840588"/>
                <a:chExt cx="6948264" cy="3387346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B0C1F545-E09D-EF08-CE19-E752475FB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50000"/>
                <a:stretch/>
              </p:blipFill>
              <p:spPr>
                <a:xfrm>
                  <a:off x="683568" y="2480006"/>
                  <a:ext cx="6948264" cy="1747928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834AD083-F4D6-929A-3DBD-1EDE670A65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50000"/>
                <a:stretch/>
              </p:blipFill>
              <p:spPr>
                <a:xfrm>
                  <a:off x="683568" y="840588"/>
                  <a:ext cx="6948264" cy="1747928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BD8B9D1E-8B0D-C8B8-5AF7-B2E6A609A6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83163" t="21163" r="3677" b="70598"/>
                <a:stretch/>
              </p:blipFill>
              <p:spPr>
                <a:xfrm>
                  <a:off x="6444208" y="1570536"/>
                  <a:ext cx="914400" cy="288032"/>
                </a:xfrm>
                <a:prstGeom prst="rect">
                  <a:avLst/>
                </a:prstGeom>
              </p:spPr>
            </p:pic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F8508-2E40-7E31-7F4E-BDA40396A70C}"/>
                  </a:ext>
                </a:extLst>
              </p:cNvPr>
              <p:cNvSpPr txBox="1"/>
              <p:nvPr/>
            </p:nvSpPr>
            <p:spPr>
              <a:xfrm>
                <a:off x="323528" y="736117"/>
                <a:ext cx="221567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342900" marR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en-US" sz="1600" dirty="0">
                    <a:latin typeface="+mj-lt"/>
                    <a:ea typeface="+mn-ea"/>
                    <a:cs typeface="+mn-cs"/>
                  </a:rPr>
                  <a:t>Perturbed Input image</a:t>
                </a:r>
                <a:endParaRPr kumimoji="0" lang="en-AU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DE3EE3-E69B-7D89-4944-23D8CAFFB500}"/>
                  </a:ext>
                </a:extLst>
              </p:cNvPr>
              <p:cNvSpPr txBox="1"/>
              <p:nvPr/>
            </p:nvSpPr>
            <p:spPr>
              <a:xfrm>
                <a:off x="6092884" y="736117"/>
                <a:ext cx="1095172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342900" marR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en-US" sz="1600" dirty="0">
                    <a:latin typeface="+mj-lt"/>
                    <a:ea typeface="+mn-ea"/>
                    <a:cs typeface="+mn-cs"/>
                  </a:rPr>
                  <a:t>Prediction</a:t>
                </a:r>
                <a:endParaRPr kumimoji="0" lang="en-AU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0FE90E-539C-80EA-1F4B-2E6B201D730A}"/>
                </a:ext>
              </a:extLst>
            </p:cNvPr>
            <p:cNvSpPr txBox="1"/>
            <p:nvPr/>
          </p:nvSpPr>
          <p:spPr>
            <a:xfrm>
              <a:off x="7583553" y="736117"/>
              <a:ext cx="1266693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342900" marR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sz="1600" dirty="0">
                  <a:latin typeface="+mj-lt"/>
                  <a:ea typeface="+mn-ea"/>
                  <a:cs typeface="+mn-cs"/>
                </a:rPr>
                <a:t>Certification</a:t>
              </a:r>
              <a:endParaRPr kumimoji="0" lang="en-A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644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Neural Network Robustness Certification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2D32F-A1E2-38BF-28CF-4FA109829CC7}"/>
              </a:ext>
            </a:extLst>
          </p:cNvPr>
          <p:cNvSpPr txBox="1"/>
          <p:nvPr/>
        </p:nvSpPr>
        <p:spPr>
          <a:xfrm>
            <a:off x="0" y="4715366"/>
            <a:ext cx="486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Background: DNN Verification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BC9029-54AF-2432-3C54-71876CDFF4D1}"/>
              </a:ext>
            </a:extLst>
          </p:cNvPr>
          <p:cNvSpPr/>
          <p:nvPr/>
        </p:nvSpPr>
        <p:spPr>
          <a:xfrm>
            <a:off x="879421" y="1813622"/>
            <a:ext cx="1800200" cy="437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0DE75-E290-6892-B549-18C5432B57EE}"/>
              </a:ext>
            </a:extLst>
          </p:cNvPr>
          <p:cNvSpPr/>
          <p:nvPr/>
        </p:nvSpPr>
        <p:spPr>
          <a:xfrm>
            <a:off x="879421" y="3250728"/>
            <a:ext cx="180019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A86850-D923-41D1-745A-12E1535CF7E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57CBFDE3-44DE-435B-864C-5E198BC53740}" type="slidenum">
              <a:rPr lang="en-AU" smtClean="0"/>
              <a:t>4</a:t>
            </a:fld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F3211-55B6-5F30-A01E-5F4CAADBFD1A}"/>
              </a:ext>
            </a:extLst>
          </p:cNvPr>
          <p:cNvSpPr/>
          <p:nvPr/>
        </p:nvSpPr>
        <p:spPr>
          <a:xfrm flipH="1">
            <a:off x="7038178" y="613572"/>
            <a:ext cx="1266693" cy="3170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B9F65B-E8B4-77D7-2277-1A12003D60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036" y="4243124"/>
            <a:ext cx="6113927" cy="416858"/>
          </a:xfrm>
          <a:prstGeom prst="rect">
            <a:avLst/>
          </a:prstGeom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86AB22A8-F1B2-CBC7-D02C-94DB1DF40DF0}"/>
              </a:ext>
            </a:extLst>
          </p:cNvPr>
          <p:cNvSpPr txBox="1"/>
          <p:nvPr/>
        </p:nvSpPr>
        <p:spPr>
          <a:xfrm>
            <a:off x="129917" y="3857222"/>
            <a:ext cx="281359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>
                <a:latin typeface="+mj-lt"/>
                <a:ea typeface="+mn-ea"/>
                <a:cs typeface="+mn-cs"/>
              </a:rPr>
              <a:t>The robust DNN satisfies:</a:t>
            </a:r>
            <a:endParaRPr kumimoji="0" lang="en-AU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97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5CDB62-0D0A-2960-72DC-65CFDB2A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606"/>
            <a:ext cx="9144000" cy="20140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522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Existing Works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F6E079-0D6C-FC5B-8E11-0AAABC3E4A7B}"/>
              </a:ext>
            </a:extLst>
          </p:cNvPr>
          <p:cNvSpPr/>
          <p:nvPr/>
        </p:nvSpPr>
        <p:spPr>
          <a:xfrm>
            <a:off x="395536" y="1851670"/>
            <a:ext cx="7560840" cy="342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1E3D9E3-855F-2B89-8A6B-7528464494A8}"/>
              </a:ext>
            </a:extLst>
          </p:cNvPr>
          <p:cNvSpPr txBox="1"/>
          <p:nvPr/>
        </p:nvSpPr>
        <p:spPr>
          <a:xfrm>
            <a:off x="0" y="4715366"/>
            <a:ext cx="536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Literature Review: DNN Verification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C41835-C322-CF3A-9721-4D590B9BDB3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9372DA1F-EAC9-41DC-A795-3672D3718092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150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E8DAF-5A1A-B00E-3DC1-147023E14851}"/>
              </a:ext>
            </a:extLst>
          </p:cNvPr>
          <p:cNvSpPr txBox="1"/>
          <p:nvPr/>
        </p:nvSpPr>
        <p:spPr>
          <a:xfrm>
            <a:off x="611560" y="809910"/>
            <a:ext cx="6224781" cy="222214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Arial" panose="020B0604020202020204" pitchFamily="34" charset="0"/>
              </a:rPr>
              <a:t>S</a:t>
            </a:r>
            <a:r>
              <a:rPr lang="en-US" sz="1600" strike="noStrike" dirty="0">
                <a:effectLst/>
                <a:latin typeface="Arial" panose="020B0604020202020204" pitchFamily="34" charset="0"/>
              </a:rPr>
              <a:t>ound approximation</a:t>
            </a:r>
            <a:r>
              <a:rPr lang="en-US" sz="1600" dirty="0">
                <a:effectLst/>
                <a:latin typeface="Arial" panose="020B0604020202020204" pitchFamily="34" charset="0"/>
              </a:rPr>
              <a:t> of the semantics of computer programs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effectLst/>
                <a:latin typeface="Arial" panose="020B0604020202020204" pitchFamily="34" charset="0"/>
                <a:ea typeface="+mn-ea"/>
                <a:cs typeface="+mn-cs"/>
              </a:rPr>
              <a:t>Infer program variable information without running the program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latin typeface="Arial" panose="020B0604020202020204" pitchFamily="34" charset="0"/>
              <a:ea typeface="+mn-ea"/>
              <a:cs typeface="+mn-cs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AU" sz="1800" dirty="0">
                <a:latin typeface="Sommet bold"/>
                <a:ea typeface="+mn-ea"/>
                <a:cs typeface="+mn-cs"/>
              </a:rPr>
              <a:t>Example.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AU" sz="1800" dirty="0">
                <a:latin typeface="Sommet bold"/>
                <a:ea typeface="+mn-ea"/>
                <a:cs typeface="+mn-cs"/>
              </a:rPr>
              <a:t>   concrete value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AU" sz="1800" dirty="0">
                <a:latin typeface="Sommet bold"/>
                <a:ea typeface="+mn-ea"/>
                <a:cs typeface="+mn-cs"/>
              </a:rPr>
              <a:t>   abstract value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16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C7832E-D61F-AAE8-69CA-F9FE1D0B0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060664"/>
            <a:ext cx="4908775" cy="636566"/>
          </a:xfrm>
          <a:prstGeom prst="rect">
            <a:avLst/>
          </a:prstGeom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F4DEB418-80B1-30ED-39EB-C9A023CA2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747969"/>
            <a:ext cx="7387511" cy="1983796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BBF911D6-515B-FF5E-C059-3FC34F57AFA2}"/>
              </a:ext>
            </a:extLst>
          </p:cNvPr>
          <p:cNvSpPr txBox="1"/>
          <p:nvPr/>
        </p:nvSpPr>
        <p:spPr>
          <a:xfrm>
            <a:off x="0" y="0"/>
            <a:ext cx="392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Abstract Interpretation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392BAE41-06F8-9CBB-D0C2-6FB2AD4D974B}"/>
              </a:ext>
            </a:extLst>
          </p:cNvPr>
          <p:cNvSpPr txBox="1"/>
          <p:nvPr/>
        </p:nvSpPr>
        <p:spPr>
          <a:xfrm>
            <a:off x="0" y="4715366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Background: Abstract Interpretation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D1D4B-8D74-1EA7-3508-3F6B038A9EA6}"/>
              </a:ext>
            </a:extLst>
          </p:cNvPr>
          <p:cNvSpPr txBox="1"/>
          <p:nvPr/>
        </p:nvSpPr>
        <p:spPr>
          <a:xfrm>
            <a:off x="2219036" y="2875381"/>
            <a:ext cx="118814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abstraction</a:t>
            </a:r>
            <a:endParaRPr kumimoji="0" lang="en-AU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A4122-7D92-FAC8-FE64-83B115FB229A}"/>
              </a:ext>
            </a:extLst>
          </p:cNvPr>
          <p:cNvSpPr txBox="1"/>
          <p:nvPr/>
        </p:nvSpPr>
        <p:spPr>
          <a:xfrm>
            <a:off x="4863448" y="2881148"/>
            <a:ext cx="14494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concretization</a:t>
            </a:r>
            <a:endParaRPr kumimoji="0" lang="en-AU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A1D118-F174-6441-1EFD-8F87F9B19698}"/>
              </a:ext>
            </a:extLst>
          </p:cNvPr>
          <p:cNvSpPr/>
          <p:nvPr/>
        </p:nvSpPr>
        <p:spPr>
          <a:xfrm flipH="1" flipV="1">
            <a:off x="611560" y="2859780"/>
            <a:ext cx="4608512" cy="1728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4883B-3944-F378-C9C9-853DD0C3ECB9}"/>
              </a:ext>
            </a:extLst>
          </p:cNvPr>
          <p:cNvSpPr/>
          <p:nvPr/>
        </p:nvSpPr>
        <p:spPr>
          <a:xfrm flipH="1" flipV="1">
            <a:off x="3398900" y="2857760"/>
            <a:ext cx="4608512" cy="1728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BC239-CA94-76B2-23B2-6F78FDE57A3C}"/>
              </a:ext>
            </a:extLst>
          </p:cNvPr>
          <p:cNvSpPr/>
          <p:nvPr/>
        </p:nvSpPr>
        <p:spPr>
          <a:xfrm>
            <a:off x="2759110" y="2099784"/>
            <a:ext cx="630674" cy="255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CCCA2C-1F67-2F08-FDF0-3A61111BD84F}"/>
              </a:ext>
            </a:extLst>
          </p:cNvPr>
          <p:cNvSpPr/>
          <p:nvPr/>
        </p:nvSpPr>
        <p:spPr>
          <a:xfrm>
            <a:off x="4275227" y="2086603"/>
            <a:ext cx="656814" cy="255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EDC30B-9CD7-3705-7CA6-599644F3A53E}"/>
              </a:ext>
            </a:extLst>
          </p:cNvPr>
          <p:cNvSpPr/>
          <p:nvPr/>
        </p:nvSpPr>
        <p:spPr>
          <a:xfrm>
            <a:off x="5609491" y="2084176"/>
            <a:ext cx="815444" cy="255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1F94FA-8CBF-987F-152A-76064371536D}"/>
              </a:ext>
            </a:extLst>
          </p:cNvPr>
          <p:cNvSpPr/>
          <p:nvPr/>
        </p:nvSpPr>
        <p:spPr>
          <a:xfrm>
            <a:off x="2627784" y="2416200"/>
            <a:ext cx="1080120" cy="255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F163C-8E81-79C3-579D-B82F27000AF4}"/>
              </a:ext>
            </a:extLst>
          </p:cNvPr>
          <p:cNvSpPr/>
          <p:nvPr/>
        </p:nvSpPr>
        <p:spPr>
          <a:xfrm>
            <a:off x="3407182" y="2084177"/>
            <a:ext cx="792088" cy="271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F34E51-92CA-C7F3-23CC-0DFDF2DA9184}"/>
              </a:ext>
            </a:extLst>
          </p:cNvPr>
          <p:cNvSpPr/>
          <p:nvPr/>
        </p:nvSpPr>
        <p:spPr>
          <a:xfrm>
            <a:off x="4932041" y="2084177"/>
            <a:ext cx="648072" cy="255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FB851C-0D42-E099-85A1-AB9856FD5D7F}"/>
              </a:ext>
            </a:extLst>
          </p:cNvPr>
          <p:cNvSpPr/>
          <p:nvPr/>
        </p:nvSpPr>
        <p:spPr>
          <a:xfrm flipV="1">
            <a:off x="6312884" y="2078979"/>
            <a:ext cx="863635" cy="25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0A0562-2717-43FE-B353-A34777D01533}"/>
              </a:ext>
            </a:extLst>
          </p:cNvPr>
          <p:cNvSpPr/>
          <p:nvPr/>
        </p:nvSpPr>
        <p:spPr>
          <a:xfrm>
            <a:off x="3707904" y="2414180"/>
            <a:ext cx="1008112" cy="257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0F741-856A-2E1F-028E-4E2F8C1F49E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4B558511-E468-441A-A1B6-6E84A1BA0BD2}" type="slidenum">
              <a:rPr lang="en-AU" smtClean="0"/>
              <a:t>6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F0B4C-BB9B-6B35-35D3-59A6C5237066}"/>
              </a:ext>
            </a:extLst>
          </p:cNvPr>
          <p:cNvSpPr txBox="1"/>
          <p:nvPr/>
        </p:nvSpPr>
        <p:spPr>
          <a:xfrm>
            <a:off x="7576973" y="2875381"/>
            <a:ext cx="14253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lang="en-US" sz="1600" dirty="0">
                <a:latin typeface="Arial" panose="020B0604020202020204" pitchFamily="34" charset="0"/>
                <a:ea typeface="+mn-ea"/>
                <a:cs typeface="+mn-cs"/>
              </a:rPr>
              <a:t>recision los</a:t>
            </a:r>
            <a:r>
              <a:rPr lang="en-US" altLang="zh-CN" sz="1600" dirty="0">
                <a:latin typeface="Arial" panose="020B0604020202020204" pitchFamily="34" charset="0"/>
                <a:ea typeface="+mn-ea"/>
                <a:cs typeface="+mn-cs"/>
              </a:rPr>
              <a:t>s</a:t>
            </a:r>
            <a:endParaRPr lang="en-US" sz="16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5D17DD-A432-CB15-75C5-75B360BCEF1A}"/>
              </a:ext>
            </a:extLst>
          </p:cNvPr>
          <p:cNvCxnSpPr>
            <a:endCxn id="11" idx="2"/>
          </p:cNvCxnSpPr>
          <p:nvPr/>
        </p:nvCxnSpPr>
        <p:spPr>
          <a:xfrm flipV="1">
            <a:off x="7501924" y="3213935"/>
            <a:ext cx="787744" cy="14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0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A74BBA6-A448-7C7F-C658-BDB183A0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088234"/>
            <a:ext cx="8872823" cy="264375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68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Example Neural Network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25D90-5FC5-ECD1-16C5-D46D1E5384D0}"/>
              </a:ext>
            </a:extLst>
          </p:cNvPr>
          <p:cNvSpPr/>
          <p:nvPr/>
        </p:nvSpPr>
        <p:spPr>
          <a:xfrm>
            <a:off x="107504" y="2255394"/>
            <a:ext cx="720080" cy="206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F035-5420-2E3E-EBD3-4DCEC258966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669BDFF5-4AB1-4932-8248-EB52462D973B}" type="slidenum">
              <a:rPr lang="en-AU" smtClean="0"/>
              <a:t>7</a:t>
            </a:fld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1039-E48E-2EB7-7EC4-2E96E560F2FB}"/>
                  </a:ext>
                </a:extLst>
              </p:cNvPr>
              <p:cNvSpPr txBox="1"/>
              <p:nvPr/>
            </p:nvSpPr>
            <p:spPr>
              <a:xfrm>
                <a:off x="539552" y="555526"/>
                <a:ext cx="7246471" cy="211134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342900" marR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Trained neural network (weight</a:t>
                </a:r>
                <a:r>
                  <a:rPr kumimoji="0" lang="en-US" altLang="zh-CN" sz="160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on edges, bias on nodes</a:t>
                </a:r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).</a:t>
                </a:r>
              </a:p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+mj-lt"/>
                    <a:ea typeface="+mn-ea"/>
                    <a:cs typeface="+mn-cs"/>
                  </a:rPr>
                  <a:t>Perturbed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+mj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lang="en-US" altLang="zh-CN" sz="1600" dirty="0">
                    <a:latin typeface="+mj-lt"/>
                    <a:ea typeface="+mn-ea"/>
                    <a:cs typeface="+mn-cs"/>
                  </a:rPr>
                  <a:t> [-1, 1]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+mj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lang="en-US" altLang="zh-CN" sz="1600" dirty="0">
                    <a:latin typeface="+mj-lt"/>
                    <a:ea typeface="+mn-ea"/>
                    <a:cs typeface="+mn-cs"/>
                  </a:rPr>
                  <a:t> [-1,1].</a:t>
                </a:r>
                <a:endPara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+mj-lt"/>
                    <a:ea typeface="+mn-ea"/>
                    <a:cs typeface="+mn-cs"/>
                  </a:rPr>
                  <a:t>Correct prediction: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1600" dirty="0">
                  <a:latin typeface="+mj-lt"/>
                  <a:ea typeface="+mn-ea"/>
                  <a:cs typeface="+mn-cs"/>
                </a:endParaRPr>
              </a:p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Output specification: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+mj-lt"/>
                    <a:ea typeface="+mn-ea"/>
                    <a:cs typeface="+mn-cs"/>
                  </a:rPr>
                  <a:t>.</a:t>
                </a:r>
                <a:endPara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indent="-342900"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+mj-lt"/>
                    <a:ea typeface="+mn-ea"/>
                    <a:cs typeface="+mn-cs"/>
                  </a:rPr>
                  <a:t>Objective: Verify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always holds for </a:t>
                </a:r>
                <a:r>
                  <a:rPr lang="en-US" altLang="zh-CN" sz="1600" noProof="0" dirty="0">
                    <a:latin typeface="+mj-lt"/>
                    <a:cs typeface="+mn-cs"/>
                  </a:rPr>
                  <a:t>p</a:t>
                </a:r>
                <a:r>
                  <a:rPr lang="en-US" altLang="zh-CN" sz="1600" dirty="0" err="1">
                    <a:latin typeface="+mj-lt"/>
                  </a:rPr>
                  <a:t>erturbed</a:t>
                </a:r>
                <a:r>
                  <a:rPr lang="en-US" altLang="zh-CN" sz="1600" dirty="0">
                    <a:latin typeface="+mj-lt"/>
                  </a:rPr>
                  <a:t>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.</a:t>
                </a:r>
              </a:p>
              <a:p>
                <a:pPr marL="342900" marR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en-AU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1039-E48E-2EB7-7EC4-2E96E560F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5526"/>
                <a:ext cx="7246471" cy="2111347"/>
              </a:xfrm>
              <a:prstGeom prst="rect">
                <a:avLst/>
              </a:prstGeom>
              <a:blipFill>
                <a:blip r:embed="rId4"/>
                <a:stretch>
                  <a:fillRect l="-337" t="-8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9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746663-006A-81BB-6CF6-A713255820A4}"/>
              </a:ext>
            </a:extLst>
          </p:cNvPr>
          <p:cNvSpPr txBox="1"/>
          <p:nvPr/>
        </p:nvSpPr>
        <p:spPr>
          <a:xfrm>
            <a:off x="0" y="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Rules For Abstract Interpretation-Based DNN Verification [</a:t>
            </a:r>
            <a:r>
              <a:rPr kumimoji="1" lang="en-US" altLang="zh-CN" b="1" dirty="0" err="1">
                <a:latin typeface="+mj-lt"/>
                <a:cs typeface="Times New Roman" panose="02020603050405020304" pitchFamily="18" charset="0"/>
              </a:rPr>
              <a:t>Gehr</a:t>
            </a:r>
            <a:r>
              <a:rPr kumimoji="1" lang="en-US" altLang="zh-CN" b="1" dirty="0">
                <a:latin typeface="+mj-lt"/>
                <a:cs typeface="Times New Roman" panose="02020603050405020304" pitchFamily="18" charset="0"/>
              </a:rPr>
              <a:t> et al. S&amp;P]</a:t>
            </a:r>
            <a:endParaRPr kumimoji="1"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F035-5420-2E3E-EBD3-4DCEC258966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fld id="{669BDFF5-4AB1-4932-8248-EB52462D973B}" type="slidenum">
              <a:rPr lang="en-AU" smtClean="0"/>
              <a:t>8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8C1B1-312A-8B36-22D3-18476294FF7B}"/>
              </a:ext>
            </a:extLst>
          </p:cNvPr>
          <p:cNvSpPr txBox="1"/>
          <p:nvPr/>
        </p:nvSpPr>
        <p:spPr>
          <a:xfrm>
            <a:off x="95366" y="2507898"/>
            <a:ext cx="4617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Abstract transformer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68C6D2-9587-4046-1E7A-75206217D0E8}"/>
              </a:ext>
            </a:extLst>
          </p:cNvPr>
          <p:cNvSpPr txBox="1"/>
          <p:nvPr/>
        </p:nvSpPr>
        <p:spPr>
          <a:xfrm>
            <a:off x="95366" y="727405"/>
            <a:ext cx="4617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Symbolic relations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AF2354-BC01-2C08-4379-6131F330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49226"/>
            <a:ext cx="3390900" cy="1206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ACDD15-1FCE-7A16-3608-C294FADB7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78" y="2942191"/>
            <a:ext cx="5435600" cy="1346200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87C6906E-3436-650B-E131-D5FC743958AF}"/>
              </a:ext>
            </a:extLst>
          </p:cNvPr>
          <p:cNvSpPr txBox="1"/>
          <p:nvPr/>
        </p:nvSpPr>
        <p:spPr>
          <a:xfrm>
            <a:off x="5252933" y="1135818"/>
            <a:ext cx="3927579" cy="92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Basic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altLang="zh-CN" sz="1600" dirty="0">
                <a:latin typeface="+mj-lt"/>
                <a:ea typeface="+mn-ea"/>
                <a:cs typeface="+mn-cs"/>
              </a:rPr>
              <a:t>a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ffine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transformation (e.g., FCN)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Conditional cases (e.g., </a:t>
            </a:r>
            <a:r>
              <a:rPr lang="en-US" sz="1600" dirty="0" err="1">
                <a:latin typeface="+mj-lt"/>
                <a:ea typeface="+mn-ea"/>
                <a:cs typeface="+mn-cs"/>
              </a:rPr>
              <a:t>ReLU</a:t>
            </a:r>
            <a:r>
              <a:rPr lang="en-US" sz="1600" dirty="0">
                <a:latin typeface="+mj-lt"/>
                <a:ea typeface="+mn-ea"/>
                <a:cs typeface="+mn-cs"/>
              </a:rPr>
              <a:t>)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A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Recursive application (e.g., Layer)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951A3BD0-40AC-5A32-6736-585F7E432E52}"/>
              </a:ext>
            </a:extLst>
          </p:cNvPr>
          <p:cNvSpPr txBox="1"/>
          <p:nvPr/>
        </p:nvSpPr>
        <p:spPr>
          <a:xfrm>
            <a:off x="6156176" y="2942191"/>
            <a:ext cx="2952328" cy="12249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Basic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altLang="zh-CN" sz="1600" dirty="0">
                <a:latin typeface="+mj-lt"/>
                <a:ea typeface="+mn-ea"/>
                <a:cs typeface="+mn-cs"/>
              </a:rPr>
              <a:t>abstract transformer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n-ea"/>
                <a:cs typeface="+mn-cs"/>
              </a:rPr>
              <a:t>Conditional cases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endParaRPr lang="en-US" sz="1600" dirty="0">
              <a:latin typeface="+mj-lt"/>
              <a:ea typeface="+mn-ea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AU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Recursive application</a:t>
            </a:r>
          </a:p>
        </p:txBody>
      </p:sp>
      <p:cxnSp>
        <p:nvCxnSpPr>
          <p:cNvPr id="18" name="Straight Arrow Connector 25">
            <a:extLst>
              <a:ext uri="{FF2B5EF4-FFF2-40B4-BE49-F238E27FC236}">
                <a16:creationId xmlns:a16="http://schemas.microsoft.com/office/drawing/2014/main" id="{5F004828-A387-8F80-C314-DA8FD52C1022}"/>
              </a:ext>
            </a:extLst>
          </p:cNvPr>
          <p:cNvCxnSpPr>
            <a:cxnSpLocks/>
          </p:cNvCxnSpPr>
          <p:nvPr/>
        </p:nvCxnSpPr>
        <p:spPr>
          <a:xfrm>
            <a:off x="4861669" y="3867894"/>
            <a:ext cx="0" cy="420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5">
            <a:extLst>
              <a:ext uri="{FF2B5EF4-FFF2-40B4-BE49-F238E27FC236}">
                <a16:creationId xmlns:a16="http://schemas.microsoft.com/office/drawing/2014/main" id="{D8450E96-05FA-9E35-26F1-36D89D090CE1}"/>
              </a:ext>
            </a:extLst>
          </p:cNvPr>
          <p:cNvCxnSpPr>
            <a:cxnSpLocks/>
          </p:cNvCxnSpPr>
          <p:nvPr/>
        </p:nvCxnSpPr>
        <p:spPr>
          <a:xfrm>
            <a:off x="5580112" y="3667928"/>
            <a:ext cx="0" cy="620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>
            <a:extLst>
              <a:ext uri="{FF2B5EF4-FFF2-40B4-BE49-F238E27FC236}">
                <a16:creationId xmlns:a16="http://schemas.microsoft.com/office/drawing/2014/main" id="{24120755-BFD3-944B-AB6C-D5A73CE79A6C}"/>
              </a:ext>
            </a:extLst>
          </p:cNvPr>
          <p:cNvSpPr txBox="1"/>
          <p:nvPr/>
        </p:nvSpPr>
        <p:spPr>
          <a:xfrm>
            <a:off x="4572000" y="4160293"/>
            <a:ext cx="1868072" cy="6987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>
                <a:latin typeface="+mj-lt"/>
                <a:ea typeface="+mn-ea"/>
                <a:cs typeface="+mn-cs"/>
              </a:rPr>
              <a:t>join and meet of the abstract domain</a:t>
            </a:r>
          </a:p>
        </p:txBody>
      </p:sp>
    </p:spTree>
    <p:extLst>
      <p:ext uri="{BB962C8B-B14F-4D97-AF65-F5344CB8AC3E}">
        <p14:creationId xmlns:p14="http://schemas.microsoft.com/office/powerpoint/2010/main" val="3868670844"/>
      </p:ext>
    </p:extLst>
  </p:cSld>
  <p:clrMapOvr>
    <a:masterClrMapping/>
  </p:clrMapOvr>
</p:sld>
</file>

<file path=ppt/theme/theme1.xml><?xml version="1.0" encoding="utf-8"?>
<a:theme xmlns:a="http://schemas.openxmlformats.org/drawingml/2006/main" name="UNSW_PowerPoint_16x9_widescreen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Sydney" id="{54D78BD2-8527-1943-80EB-79D9141D26BA}" vid="{551CDBDA-11FA-C340-B96D-713A0FA03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fdce602ab9848b4bf80c62eae0cddb3 xmlns="e2a6d7fd-cfb8-4aa2-8f9d-00d20bdc3a83">
      <Terms xmlns="http://schemas.microsoft.com/office/infopath/2007/PartnerControls"/>
    </cfdce602ab9848b4bf80c62eae0cddb3>
    <i7e4caf4883549738b3fce866cf588f7 xmlns="e2a6d7fd-cfb8-4aa2-8f9d-00d20bdc3a8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AGSM</TermName>
          <TermId xmlns="http://schemas.microsoft.com/office/infopath/2007/PartnerControls">e641e8a1-99e5-404f-bd7c-35803f4d985d</TermId>
        </TermInfo>
      </Terms>
    </i7e4caf4883549738b3fce866cf588f7>
    <l106d6d0667840b48999320499b4dd29 xmlns="e2a6d7fd-cfb8-4aa2-8f9d-00d20bdc3a83">
      <Terms xmlns="http://schemas.microsoft.com/office/infopath/2007/PartnerControls"/>
    </l106d6d0667840b48999320499b4dd29>
    <UnswBus_Description xmlns="78237fa5-fae7-4a08-ad29-c8feb430a382">Branded templates produced by the UNSW Business School Marketing team</UnswBus_Description>
    <TaxCatchAll xmlns="e2a6d7fd-cfb8-4aa2-8f9d-00d20bdc3a83">
      <Value>78</Value>
    </TaxCatchAll>
    <UnswBus_ResourceType xmlns="78237fa5-fae7-4a08-ad29-c8feb430a382">Template</UnswBus_ResourceType>
  </documentManagement>
</p:properties>
</file>

<file path=customXml/itemProps1.xml><?xml version="1.0" encoding="utf-8"?>
<ds:datastoreItem xmlns:ds="http://schemas.openxmlformats.org/officeDocument/2006/customXml" ds:itemID="{8EB60381-1930-460B-A2CB-690C9D447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A0D1B9-3404-4CAC-86F4-4FD26645EC81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7DDFDEC9-ADBF-4CC8-9D1E-B0B929F52DDA}">
  <ds:schemaRefs>
    <ds:schemaRef ds:uri="http://purl.org/dc/elements/1.1/"/>
    <ds:schemaRef ds:uri="e2a6d7fd-cfb8-4aa2-8f9d-00d20bdc3a83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78237fa5-fae7-4a08-ad29-c8feb430a38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UNSW_PowerPoint_16x9_widescreen</Template>
  <TotalTime>3657</TotalTime>
  <Words>1588</Words>
  <Application>Microsoft Macintosh PowerPoint</Application>
  <PresentationFormat>全屏显示(16:9)</PresentationFormat>
  <Paragraphs>347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Söhne</vt:lpstr>
      <vt:lpstr>Sommet</vt:lpstr>
      <vt:lpstr>Sommet bold</vt:lpstr>
      <vt:lpstr>Arial</vt:lpstr>
      <vt:lpstr>Calibri</vt:lpstr>
      <vt:lpstr>Cambria Math</vt:lpstr>
      <vt:lpstr>Lucida Grande</vt:lpstr>
      <vt:lpstr>Times New Roman</vt:lpstr>
      <vt:lpstr>Wingdings</vt:lpstr>
      <vt:lpstr>UNSW_PowerPoint_16x9_widescreen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UNSW Faculty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Warton</dc:creator>
  <cp:lastModifiedBy>Jiawei Ren</cp:lastModifiedBy>
  <cp:revision>84</cp:revision>
  <cp:lastPrinted>2017-01-17T00:36:56Z</cp:lastPrinted>
  <dcterms:created xsi:type="dcterms:W3CDTF">2017-11-02T23:43:13Z</dcterms:created>
  <dcterms:modified xsi:type="dcterms:W3CDTF">2024-07-27T10:12:19Z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BDocumentType">
    <vt:lpwstr>16</vt:lpwstr>
  </property>
  <property fmtid="{D5CDD505-2E9C-101B-9397-08002B2CF9AE}" pid="3" name="Order">
    <vt:lpwstr>6600.00000000000</vt:lpwstr>
  </property>
  <property fmtid="{D5CDD505-2E9C-101B-9397-08002B2CF9AE}" pid="4" name="Category">
    <vt:lpwstr>AGSM</vt:lpwstr>
  </property>
  <property fmtid="{D5CDD505-2E9C-101B-9397-08002B2CF9AE}" pid="5" name="ASBDepartment">
    <vt:lpwstr>8</vt:lpwstr>
  </property>
  <property fmtid="{D5CDD505-2E9C-101B-9397-08002B2CF9AE}" pid="6" name="ASBUpdatedDate">
    <vt:lpwstr>2015-09-08T00:00:00Z</vt:lpwstr>
  </property>
  <property fmtid="{D5CDD505-2E9C-101B-9397-08002B2CF9AE}" pid="7" name="ASBProgram">
    <vt:lpwstr>5</vt:lpwstr>
  </property>
  <property fmtid="{D5CDD505-2E9C-101B-9397-08002B2CF9AE}" pid="8" name="Format">
    <vt:lpwstr>PowerPoint</vt:lpwstr>
  </property>
  <property fmtid="{D5CDD505-2E9C-101B-9397-08002B2CF9AE}" pid="9" name="UnswBus_ResourceCategory">
    <vt:lpwstr>78;#AGSM|e641e8a1-99e5-404f-bd7c-35803f4d985d</vt:lpwstr>
  </property>
  <property fmtid="{D5CDD505-2E9C-101B-9397-08002B2CF9AE}" pid="10" name="UnswBus_ResourceType">
    <vt:lpwstr>Template</vt:lpwstr>
  </property>
  <property fmtid="{D5CDD505-2E9C-101B-9397-08002B2CF9AE}" pid="11" name="i7e4caf4883549738b3fce866cf588f7">
    <vt:lpwstr>AGSM|e641e8a1-99e5-404f-bd7c-35803f4d985d</vt:lpwstr>
  </property>
  <property fmtid="{D5CDD505-2E9C-101B-9397-08002B2CF9AE}" pid="12" name="TaxCatchAll">
    <vt:lpwstr>78;#AGSM|e641e8a1-99e5-404f-bd7c-35803f4d985d</vt:lpwstr>
  </property>
  <property fmtid="{D5CDD505-2E9C-101B-9397-08002B2CF9AE}" pid="13" name="l106d6d0667840b48999320499b4dd29">
    <vt:lpwstr/>
  </property>
  <property fmtid="{D5CDD505-2E9C-101B-9397-08002B2CF9AE}" pid="14" name="UnswBus_EnterpriseKeywords">
    <vt:lpwstr/>
  </property>
  <property fmtid="{D5CDD505-2E9C-101B-9397-08002B2CF9AE}" pid="15" name="cfdce602ab9848b4bf80c62eae0cddb3">
    <vt:lpwstr/>
  </property>
  <property fmtid="{D5CDD505-2E9C-101B-9397-08002B2CF9AE}" pid="16" name="UnswBus_SchoolUnit">
    <vt:lpwstr/>
  </property>
  <property fmtid="{D5CDD505-2E9C-101B-9397-08002B2CF9AE}" pid="17" name="UnswBus_Description">
    <vt:lpwstr>Branded templates produced by the UNSW Business School Marketing team</vt:lpwstr>
  </property>
</Properties>
</file>