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64" r:id="rId2"/>
    <p:sldId id="284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20" r:id="rId11"/>
    <p:sldId id="312" r:id="rId12"/>
    <p:sldId id="313" r:id="rId13"/>
    <p:sldId id="321" r:id="rId14"/>
    <p:sldId id="303" r:id="rId15"/>
    <p:sldId id="314" r:id="rId16"/>
    <p:sldId id="315" r:id="rId17"/>
    <p:sldId id="323" r:id="rId18"/>
    <p:sldId id="324" r:id="rId19"/>
    <p:sldId id="325" r:id="rId20"/>
    <p:sldId id="316" r:id="rId21"/>
    <p:sldId id="317" r:id="rId22"/>
    <p:sldId id="318" r:id="rId23"/>
    <p:sldId id="319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66" r:id="rId35"/>
    <p:sldId id="336" r:id="rId36"/>
    <p:sldId id="338" r:id="rId37"/>
    <p:sldId id="340" r:id="rId38"/>
    <p:sldId id="339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1204" autoAdjust="0"/>
  </p:normalViewPr>
  <p:slideViewPr>
    <p:cSldViewPr snapToGrid="0">
      <p:cViewPr varScale="1">
        <p:scale>
          <a:sx n="62" d="100"/>
          <a:sy n="62" d="100"/>
        </p:scale>
        <p:origin x="1611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mormt Cheng" userId="5eb19ddd-4b6c-4064-8c9b-a23cf48917fc" providerId="ADAL" clId="{1F2C14F9-4558-4266-B652-317A947A2132}"/>
  </pc:docChgLst>
  <pc:docChgLst>
    <pc:chgData name="Jumormt Cheng" userId="5eb19ddd-4b6c-4064-8c9b-a23cf48917fc" providerId="ADAL" clId="{075DE8A9-02C8-472F-8FF6-2D3F9C038481}"/>
  </pc:docChgLst>
  <pc:docChgLst>
    <pc:chgData name="Jumormt Cheng" userId="5eb19ddd-4b6c-4064-8c9b-a23cf48917fc" providerId="ADAL" clId="{DAE96604-5C72-414E-AE26-E3EF400A2A12}"/>
  </pc:docChgLst>
  <pc:docChgLst>
    <pc:chgData name="Jumormt Cheng" userId="5eb19ddd-4b6c-4064-8c9b-a23cf48917fc" providerId="ADAL" clId="{14993A8B-B1ED-4F4A-BCB1-ECBCA8B40801}"/>
  </pc:docChgLst>
  <pc:docChgLst>
    <pc:chgData name="Jumormt Cheng" userId="5eb19ddd-4b6c-4064-8c9b-a23cf48917fc" providerId="ADAL" clId="{25CCDEA7-3588-487F-9EA0-D04D4CD39163}"/>
    <pc:docChg chg="undo custSel addSld delSld modSld modMainMaster">
      <pc:chgData name="Jumormt Cheng" userId="5eb19ddd-4b6c-4064-8c9b-a23cf48917fc" providerId="ADAL" clId="{25CCDEA7-3588-487F-9EA0-D04D4CD39163}" dt="2022-11-18T03:51:41.118" v="2957" actId="20577"/>
      <pc:docMkLst>
        <pc:docMk/>
      </pc:docMkLst>
      <pc:sldChg chg="modSp">
        <pc:chgData name="Jumormt Cheng" userId="5eb19ddd-4b6c-4064-8c9b-a23cf48917fc" providerId="ADAL" clId="{25CCDEA7-3588-487F-9EA0-D04D4CD39163}" dt="2022-11-13T23:46:46.415" v="38" actId="20577"/>
        <pc:sldMkLst>
          <pc:docMk/>
          <pc:sldMk cId="1175637294" sldId="264"/>
        </pc:sldMkLst>
        <pc:spChg chg="mod">
          <ac:chgData name="Jumormt Cheng" userId="5eb19ddd-4b6c-4064-8c9b-a23cf48917fc" providerId="ADAL" clId="{25CCDEA7-3588-487F-9EA0-D04D4CD39163}" dt="2022-11-13T23:45:15.466" v="0"/>
          <ac:spMkLst>
            <pc:docMk/>
            <pc:sldMk cId="1175637294" sldId="264"/>
            <ac:spMk id="2" creationId="{76E02874-466F-4022-8EF8-A3C9B4A38B1A}"/>
          </ac:spMkLst>
        </pc:spChg>
        <pc:spChg chg="mod">
          <ac:chgData name="Jumormt Cheng" userId="5eb19ddd-4b6c-4064-8c9b-a23cf48917fc" providerId="ADAL" clId="{25CCDEA7-3588-487F-9EA0-D04D4CD39163}" dt="2022-11-13T23:46:46.415" v="38" actId="20577"/>
          <ac:spMkLst>
            <pc:docMk/>
            <pc:sldMk cId="1175637294" sldId="264"/>
            <ac:spMk id="3" creationId="{E5C92581-3264-4103-9393-3BA0035561FD}"/>
          </ac:spMkLst>
        </pc:spChg>
      </pc:sldChg>
      <pc:sldChg chg="addSp delSp modSp delAnim modAnim">
        <pc:chgData name="Jumormt Cheng" userId="5eb19ddd-4b6c-4064-8c9b-a23cf48917fc" providerId="ADAL" clId="{25CCDEA7-3588-487F-9EA0-D04D4CD39163}" dt="2022-11-17T07:51:21.516" v="2948" actId="1076"/>
        <pc:sldMkLst>
          <pc:docMk/>
          <pc:sldMk cId="661788719" sldId="284"/>
        </pc:sldMkLst>
        <pc:spChg chg="add del">
          <ac:chgData name="Jumormt Cheng" userId="5eb19ddd-4b6c-4064-8c9b-a23cf48917fc" providerId="ADAL" clId="{25CCDEA7-3588-487F-9EA0-D04D4CD39163}" dt="2022-11-13T23:58:46.741" v="337"/>
          <ac:spMkLst>
            <pc:docMk/>
            <pc:sldMk cId="661788719" sldId="284"/>
            <ac:spMk id="3" creationId="{27A68395-0753-4240-8E45-1D67FAD6D923}"/>
          </ac:spMkLst>
        </pc:spChg>
        <pc:spChg chg="del">
          <ac:chgData name="Jumormt Cheng" userId="5eb19ddd-4b6c-4064-8c9b-a23cf48917fc" providerId="ADAL" clId="{25CCDEA7-3588-487F-9EA0-D04D4CD39163}" dt="2022-11-13T23:48:06.394" v="65" actId="478"/>
          <ac:spMkLst>
            <pc:docMk/>
            <pc:sldMk cId="661788719" sldId="284"/>
            <ac:spMk id="8" creationId="{948721B9-82F6-4AE0-97E1-7DF329186A85}"/>
          </ac:spMkLst>
        </pc:spChg>
        <pc:spChg chg="del">
          <ac:chgData name="Jumormt Cheng" userId="5eb19ddd-4b6c-4064-8c9b-a23cf48917fc" providerId="ADAL" clId="{25CCDEA7-3588-487F-9EA0-D04D4CD39163}" dt="2022-11-13T23:48:07.102" v="66" actId="478"/>
          <ac:spMkLst>
            <pc:docMk/>
            <pc:sldMk cId="661788719" sldId="284"/>
            <ac:spMk id="9" creationId="{7772F720-CA92-43CE-8BF4-A04247074555}"/>
          </ac:spMkLst>
        </pc:spChg>
        <pc:spChg chg="mod">
          <ac:chgData name="Jumormt Cheng" userId="5eb19ddd-4b6c-4064-8c9b-a23cf48917fc" providerId="ADAL" clId="{25CCDEA7-3588-487F-9EA0-D04D4CD39163}" dt="2022-11-13T23:55:14.760" v="98" actId="20577"/>
          <ac:spMkLst>
            <pc:docMk/>
            <pc:sldMk cId="661788719" sldId="284"/>
            <ac:spMk id="10" creationId="{03358992-5CB1-4512-9634-4DC20CAE7DB1}"/>
          </ac:spMkLst>
        </pc:spChg>
        <pc:spChg chg="del">
          <ac:chgData name="Jumormt Cheng" userId="5eb19ddd-4b6c-4064-8c9b-a23cf48917fc" providerId="ADAL" clId="{25CCDEA7-3588-487F-9EA0-D04D4CD39163}" dt="2022-11-13T23:48:08.466" v="67" actId="478"/>
          <ac:spMkLst>
            <pc:docMk/>
            <pc:sldMk cId="661788719" sldId="284"/>
            <ac:spMk id="11" creationId="{DE660BAD-0DE3-4AC3-BA7B-4D4B89A8D5A2}"/>
          </ac:spMkLst>
        </pc:spChg>
        <pc:spChg chg="mod">
          <ac:chgData name="Jumormt Cheng" userId="5eb19ddd-4b6c-4064-8c9b-a23cf48917fc" providerId="ADAL" clId="{25CCDEA7-3588-487F-9EA0-D04D4CD39163}" dt="2022-11-14T00:01:15.805" v="440" actId="207"/>
          <ac:spMkLst>
            <pc:docMk/>
            <pc:sldMk cId="661788719" sldId="284"/>
            <ac:spMk id="12" creationId="{0CA62BD3-CD39-4110-9960-3FB248789020}"/>
          </ac:spMkLst>
        </pc:spChg>
        <pc:picChg chg="del">
          <ac:chgData name="Jumormt Cheng" userId="5eb19ddd-4b6c-4064-8c9b-a23cf48917fc" providerId="ADAL" clId="{25CCDEA7-3588-487F-9EA0-D04D4CD39163}" dt="2022-11-13T23:48:04.928" v="64" actId="478"/>
          <ac:picMkLst>
            <pc:docMk/>
            <pc:sldMk cId="661788719" sldId="284"/>
            <ac:picMk id="5" creationId="{FCC09B72-33CB-4D03-BF8B-B76A854601C2}"/>
          </ac:picMkLst>
        </pc:picChg>
        <pc:picChg chg="add mod">
          <ac:chgData name="Jumormt Cheng" userId="5eb19ddd-4b6c-4064-8c9b-a23cf48917fc" providerId="ADAL" clId="{25CCDEA7-3588-487F-9EA0-D04D4CD39163}" dt="2022-11-17T07:51:21.516" v="2948" actId="1076"/>
          <ac:picMkLst>
            <pc:docMk/>
            <pc:sldMk cId="661788719" sldId="284"/>
            <ac:picMk id="7" creationId="{8B121849-D8E7-4FB9-B81A-7491AD2B9335}"/>
          </ac:picMkLst>
        </pc:picChg>
      </pc:sldChg>
      <pc:sldChg chg="modSp add modAnim">
        <pc:chgData name="Jumormt Cheng" userId="5eb19ddd-4b6c-4064-8c9b-a23cf48917fc" providerId="ADAL" clId="{25CCDEA7-3588-487F-9EA0-D04D4CD39163}" dt="2022-11-14T04:37:18.210" v="1793"/>
        <pc:sldMkLst>
          <pc:docMk/>
          <pc:sldMk cId="293504245" sldId="303"/>
        </pc:sldMkLst>
        <pc:spChg chg="mod">
          <ac:chgData name="Jumormt Cheng" userId="5eb19ddd-4b6c-4064-8c9b-a23cf48917fc" providerId="ADAL" clId="{25CCDEA7-3588-487F-9EA0-D04D4CD39163}" dt="2022-11-14T00:42:59.343" v="689" actId="113"/>
          <ac:spMkLst>
            <pc:docMk/>
            <pc:sldMk cId="293504245" sldId="303"/>
            <ac:spMk id="12" creationId="{0CA62BD3-CD39-4110-9960-3FB248789020}"/>
          </ac:spMkLst>
        </pc:spChg>
      </pc:sldChg>
      <pc:sldChg chg="addSp delSp modSp add modAnim">
        <pc:chgData name="Jumormt Cheng" userId="5eb19ddd-4b6c-4064-8c9b-a23cf48917fc" providerId="ADAL" clId="{25CCDEA7-3588-487F-9EA0-D04D4CD39163}" dt="2022-11-14T00:34:54.716" v="612" actId="20577"/>
        <pc:sldMkLst>
          <pc:docMk/>
          <pc:sldMk cId="2678410656" sldId="304"/>
        </pc:sldMkLst>
        <pc:spChg chg="mod">
          <ac:chgData name="Jumormt Cheng" userId="5eb19ddd-4b6c-4064-8c9b-a23cf48917fc" providerId="ADAL" clId="{25CCDEA7-3588-487F-9EA0-D04D4CD39163}" dt="2022-11-14T00:34:54.716" v="612" actId="20577"/>
          <ac:spMkLst>
            <pc:docMk/>
            <pc:sldMk cId="2678410656" sldId="304"/>
            <ac:spMk id="10" creationId="{03358992-5CB1-4512-9634-4DC20CAE7DB1}"/>
          </ac:spMkLst>
        </pc:spChg>
        <pc:spChg chg="mod">
          <ac:chgData name="Jumormt Cheng" userId="5eb19ddd-4b6c-4064-8c9b-a23cf48917fc" providerId="ADAL" clId="{25CCDEA7-3588-487F-9EA0-D04D4CD39163}" dt="2022-11-14T00:02:05.907" v="443" actId="207"/>
          <ac:spMkLst>
            <pc:docMk/>
            <pc:sldMk cId="2678410656" sldId="304"/>
            <ac:spMk id="12" creationId="{0CA62BD3-CD39-4110-9960-3FB248789020}"/>
          </ac:spMkLst>
        </pc:spChg>
        <pc:picChg chg="add del mod">
          <ac:chgData name="Jumormt Cheng" userId="5eb19ddd-4b6c-4064-8c9b-a23cf48917fc" providerId="ADAL" clId="{25CCDEA7-3588-487F-9EA0-D04D4CD39163}" dt="2022-11-14T00:05:06.003" v="488" actId="478"/>
          <ac:picMkLst>
            <pc:docMk/>
            <pc:sldMk cId="2678410656" sldId="304"/>
            <ac:picMk id="1026" creationId="{C3DCE373-9BD9-40EF-B55D-5EEB96F12A98}"/>
          </ac:picMkLst>
        </pc:picChg>
        <pc:picChg chg="add mod">
          <ac:chgData name="Jumormt Cheng" userId="5eb19ddd-4b6c-4064-8c9b-a23cf48917fc" providerId="ADAL" clId="{25CCDEA7-3588-487F-9EA0-D04D4CD39163}" dt="2022-11-14T00:14:38.491" v="492" actId="1076"/>
          <ac:picMkLst>
            <pc:docMk/>
            <pc:sldMk cId="2678410656" sldId="304"/>
            <ac:picMk id="1028" creationId="{41D7E6C8-CC7B-4C7B-963D-FA6A5B9AFA79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0:25:54.694" v="526"/>
        <pc:sldMkLst>
          <pc:docMk/>
          <pc:sldMk cId="3926106362" sldId="306"/>
        </pc:sldMkLst>
        <pc:spChg chg="mod">
          <ac:chgData name="Jumormt Cheng" userId="5eb19ddd-4b6c-4064-8c9b-a23cf48917fc" providerId="ADAL" clId="{25CCDEA7-3588-487F-9EA0-D04D4CD39163}" dt="2022-11-14T00:25:21.113" v="524" actId="20577"/>
          <ac:spMkLst>
            <pc:docMk/>
            <pc:sldMk cId="3926106362" sldId="306"/>
            <ac:spMk id="10" creationId="{03358992-5CB1-4512-9634-4DC20CAE7DB1}"/>
          </ac:spMkLst>
        </pc:spChg>
        <pc:picChg chg="add">
          <ac:chgData name="Jumormt Cheng" userId="5eb19ddd-4b6c-4064-8c9b-a23cf48917fc" providerId="ADAL" clId="{25CCDEA7-3588-487F-9EA0-D04D4CD39163}" dt="2022-11-14T00:25:54.694" v="526"/>
          <ac:picMkLst>
            <pc:docMk/>
            <pc:sldMk cId="3926106362" sldId="306"/>
            <ac:picMk id="3" creationId="{7BDAF10F-AED1-47EE-A630-86190EF618FA}"/>
          </ac:picMkLst>
        </pc:picChg>
        <pc:picChg chg="del">
          <ac:chgData name="Jumormt Cheng" userId="5eb19ddd-4b6c-4064-8c9b-a23cf48917fc" providerId="ADAL" clId="{25CCDEA7-3588-487F-9EA0-D04D4CD39163}" dt="2022-11-14T00:25:54.377" v="525" actId="478"/>
          <ac:picMkLst>
            <pc:docMk/>
            <pc:sldMk cId="3926106362" sldId="306"/>
            <ac:picMk id="1026" creationId="{C3DCE373-9BD9-40EF-B55D-5EEB96F12A98}"/>
          </ac:picMkLst>
        </pc:picChg>
      </pc:sldChg>
      <pc:sldChg chg="addSp delSp add">
        <pc:chgData name="Jumormt Cheng" userId="5eb19ddd-4b6c-4064-8c9b-a23cf48917fc" providerId="ADAL" clId="{25CCDEA7-3588-487F-9EA0-D04D4CD39163}" dt="2022-11-14T00:29:53.471" v="529"/>
        <pc:sldMkLst>
          <pc:docMk/>
          <pc:sldMk cId="1679512789" sldId="307"/>
        </pc:sldMkLst>
        <pc:picChg chg="del">
          <ac:chgData name="Jumormt Cheng" userId="5eb19ddd-4b6c-4064-8c9b-a23cf48917fc" providerId="ADAL" clId="{25CCDEA7-3588-487F-9EA0-D04D4CD39163}" dt="2022-11-14T00:29:53.240" v="528" actId="478"/>
          <ac:picMkLst>
            <pc:docMk/>
            <pc:sldMk cId="1679512789" sldId="307"/>
            <ac:picMk id="3" creationId="{7BDAF10F-AED1-47EE-A630-86190EF618FA}"/>
          </ac:picMkLst>
        </pc:picChg>
        <pc:picChg chg="add">
          <ac:chgData name="Jumormt Cheng" userId="5eb19ddd-4b6c-4064-8c9b-a23cf48917fc" providerId="ADAL" clId="{25CCDEA7-3588-487F-9EA0-D04D4CD39163}" dt="2022-11-14T00:29:53.471" v="529"/>
          <ac:picMkLst>
            <pc:docMk/>
            <pc:sldMk cId="1679512789" sldId="307"/>
            <ac:picMk id="5" creationId="{CDE772EC-5DF2-4281-B958-A76EB7F3609C}"/>
          </ac:picMkLst>
        </pc:picChg>
      </pc:sldChg>
      <pc:sldChg chg="addSp delSp add">
        <pc:chgData name="Jumormt Cheng" userId="5eb19ddd-4b6c-4064-8c9b-a23cf48917fc" providerId="ADAL" clId="{25CCDEA7-3588-487F-9EA0-D04D4CD39163}" dt="2022-11-14T00:31:35.380" v="532"/>
        <pc:sldMkLst>
          <pc:docMk/>
          <pc:sldMk cId="3959333577" sldId="308"/>
        </pc:sldMkLst>
        <pc:picChg chg="add">
          <ac:chgData name="Jumormt Cheng" userId="5eb19ddd-4b6c-4064-8c9b-a23cf48917fc" providerId="ADAL" clId="{25CCDEA7-3588-487F-9EA0-D04D4CD39163}" dt="2022-11-14T00:31:35.380" v="532"/>
          <ac:picMkLst>
            <pc:docMk/>
            <pc:sldMk cId="3959333577" sldId="308"/>
            <ac:picMk id="3" creationId="{44777314-FF0A-4A04-8F1F-712E8DFF8253}"/>
          </ac:picMkLst>
        </pc:picChg>
        <pc:picChg chg="del">
          <ac:chgData name="Jumormt Cheng" userId="5eb19ddd-4b6c-4064-8c9b-a23cf48917fc" providerId="ADAL" clId="{25CCDEA7-3588-487F-9EA0-D04D4CD39163}" dt="2022-11-14T00:31:34.981" v="531" actId="478"/>
          <ac:picMkLst>
            <pc:docMk/>
            <pc:sldMk cId="3959333577" sldId="308"/>
            <ac:picMk id="5" creationId="{CDE772EC-5DF2-4281-B958-A76EB7F3609C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0:32:40.572" v="582" actId="1038"/>
        <pc:sldMkLst>
          <pc:docMk/>
          <pc:sldMk cId="810616457" sldId="309"/>
        </pc:sldMkLst>
        <pc:picChg chg="del">
          <ac:chgData name="Jumormt Cheng" userId="5eb19ddd-4b6c-4064-8c9b-a23cf48917fc" providerId="ADAL" clId="{25CCDEA7-3588-487F-9EA0-D04D4CD39163}" dt="2022-11-14T00:31:52.480" v="534" actId="478"/>
          <ac:picMkLst>
            <pc:docMk/>
            <pc:sldMk cId="810616457" sldId="309"/>
            <ac:picMk id="3" creationId="{44777314-FF0A-4A04-8F1F-712E8DFF8253}"/>
          </ac:picMkLst>
        </pc:picChg>
        <pc:picChg chg="add mod">
          <ac:chgData name="Jumormt Cheng" userId="5eb19ddd-4b6c-4064-8c9b-a23cf48917fc" providerId="ADAL" clId="{25CCDEA7-3588-487F-9EA0-D04D4CD39163}" dt="2022-11-14T00:32:40.572" v="582" actId="1038"/>
          <ac:picMkLst>
            <pc:docMk/>
            <pc:sldMk cId="810616457" sldId="309"/>
            <ac:picMk id="5" creationId="{5E27621F-8AF6-4532-9DAC-E9732C71C21E}"/>
          </ac:picMkLst>
        </pc:picChg>
        <pc:picChg chg="add mod">
          <ac:chgData name="Jumormt Cheng" userId="5eb19ddd-4b6c-4064-8c9b-a23cf48917fc" providerId="ADAL" clId="{25CCDEA7-3588-487F-9EA0-D04D4CD39163}" dt="2022-11-14T00:32:40.572" v="582" actId="1038"/>
          <ac:picMkLst>
            <pc:docMk/>
            <pc:sldMk cId="810616457" sldId="309"/>
            <ac:picMk id="6" creationId="{2494088E-4154-490B-85C5-24CAB899CE2E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0:37:06.184" v="652" actId="1076"/>
        <pc:sldMkLst>
          <pc:docMk/>
          <pc:sldMk cId="3371478111" sldId="310"/>
        </pc:sldMkLst>
        <pc:picChg chg="add del mod">
          <ac:chgData name="Jumormt Cheng" userId="5eb19ddd-4b6c-4064-8c9b-a23cf48917fc" providerId="ADAL" clId="{25CCDEA7-3588-487F-9EA0-D04D4CD39163}" dt="2022-11-14T00:36:54.095" v="647" actId="478"/>
          <ac:picMkLst>
            <pc:docMk/>
            <pc:sldMk cId="3371478111" sldId="310"/>
            <ac:picMk id="3" creationId="{9805701C-7F7D-4101-904D-CE833A0717BF}"/>
          </ac:picMkLst>
        </pc:picChg>
        <pc:picChg chg="del">
          <ac:chgData name="Jumormt Cheng" userId="5eb19ddd-4b6c-4064-8c9b-a23cf48917fc" providerId="ADAL" clId="{25CCDEA7-3588-487F-9EA0-D04D4CD39163}" dt="2022-11-14T00:35:41.709" v="617" actId="478"/>
          <ac:picMkLst>
            <pc:docMk/>
            <pc:sldMk cId="3371478111" sldId="310"/>
            <ac:picMk id="6" creationId="{2494088E-4154-490B-85C5-24CAB899CE2E}"/>
          </ac:picMkLst>
        </pc:picChg>
        <pc:picChg chg="add del">
          <ac:chgData name="Jumormt Cheng" userId="5eb19ddd-4b6c-4064-8c9b-a23cf48917fc" providerId="ADAL" clId="{25CCDEA7-3588-487F-9EA0-D04D4CD39163}" dt="2022-11-14T00:36:52.323" v="646"/>
          <ac:picMkLst>
            <pc:docMk/>
            <pc:sldMk cId="3371478111" sldId="310"/>
            <ac:picMk id="7" creationId="{E49EFAC2-0D94-4E08-8191-253EEAF9DBA9}"/>
          </ac:picMkLst>
        </pc:picChg>
        <pc:picChg chg="add mod">
          <ac:chgData name="Jumormt Cheng" userId="5eb19ddd-4b6c-4064-8c9b-a23cf48917fc" providerId="ADAL" clId="{25CCDEA7-3588-487F-9EA0-D04D4CD39163}" dt="2022-11-14T00:37:06.184" v="652" actId="1076"/>
          <ac:picMkLst>
            <pc:docMk/>
            <pc:sldMk cId="3371478111" sldId="310"/>
            <ac:picMk id="8" creationId="{04652E8D-4AED-4D33-9F42-4648E9BB0506}"/>
          </ac:picMkLst>
        </pc:picChg>
      </pc:sldChg>
      <pc:sldChg chg="addSp delSp modSp add delAnim modAnim">
        <pc:chgData name="Jumormt Cheng" userId="5eb19ddd-4b6c-4064-8c9b-a23cf48917fc" providerId="ADAL" clId="{25CCDEA7-3588-487F-9EA0-D04D4CD39163}" dt="2022-11-14T02:35:11.323" v="1340" actId="478"/>
        <pc:sldMkLst>
          <pc:docMk/>
          <pc:sldMk cId="1656083194" sldId="311"/>
        </pc:sldMkLst>
        <pc:spChg chg="add del mod">
          <ac:chgData name="Jumormt Cheng" userId="5eb19ddd-4b6c-4064-8c9b-a23cf48917fc" providerId="ADAL" clId="{25CCDEA7-3588-487F-9EA0-D04D4CD39163}" dt="2022-11-14T02:35:11.323" v="1340" actId="478"/>
          <ac:spMkLst>
            <pc:docMk/>
            <pc:sldMk cId="1656083194" sldId="311"/>
            <ac:spMk id="9" creationId="{9FD26BB3-5234-45BC-BA2D-684D341542EB}"/>
          </ac:spMkLst>
        </pc:spChg>
      </pc:sldChg>
      <pc:sldChg chg="modSp add">
        <pc:chgData name="Jumormt Cheng" userId="5eb19ddd-4b6c-4064-8c9b-a23cf48917fc" providerId="ADAL" clId="{25CCDEA7-3588-487F-9EA0-D04D4CD39163}" dt="2022-11-14T00:40:31.388" v="658" actId="1076"/>
        <pc:sldMkLst>
          <pc:docMk/>
          <pc:sldMk cId="3067007184" sldId="312"/>
        </pc:sldMkLst>
        <pc:spChg chg="mod">
          <ac:chgData name="Jumormt Cheng" userId="5eb19ddd-4b6c-4064-8c9b-a23cf48917fc" providerId="ADAL" clId="{25CCDEA7-3588-487F-9EA0-D04D4CD39163}" dt="2022-11-14T00:40:31.388" v="658" actId="1076"/>
          <ac:spMkLst>
            <pc:docMk/>
            <pc:sldMk cId="3067007184" sldId="312"/>
            <ac:spMk id="9" creationId="{9FD26BB3-5234-45BC-BA2D-684D341542EB}"/>
          </ac:spMkLst>
        </pc:spChg>
      </pc:sldChg>
      <pc:sldChg chg="addSp delSp modSp add addAnim delAnim">
        <pc:chgData name="Jumormt Cheng" userId="5eb19ddd-4b6c-4064-8c9b-a23cf48917fc" providerId="ADAL" clId="{25CCDEA7-3588-487F-9EA0-D04D4CD39163}" dt="2022-11-14T02:37:48.316" v="1342" actId="478"/>
        <pc:sldMkLst>
          <pc:docMk/>
          <pc:sldMk cId="229066849" sldId="313"/>
        </pc:sldMkLst>
        <pc:spChg chg="add del mod">
          <ac:chgData name="Jumormt Cheng" userId="5eb19ddd-4b6c-4064-8c9b-a23cf48917fc" providerId="ADAL" clId="{25CCDEA7-3588-487F-9EA0-D04D4CD39163}" dt="2022-11-14T00:41:16.314" v="688" actId="478"/>
          <ac:spMkLst>
            <pc:docMk/>
            <pc:sldMk cId="229066849" sldId="313"/>
            <ac:spMk id="6" creationId="{6A556749-4061-404E-9CD5-2DFB5958CB89}"/>
          </ac:spMkLst>
        </pc:spChg>
        <pc:spChg chg="add del mod">
          <ac:chgData name="Jumormt Cheng" userId="5eb19ddd-4b6c-4064-8c9b-a23cf48917fc" providerId="ADAL" clId="{25CCDEA7-3588-487F-9EA0-D04D4CD39163}" dt="2022-11-14T02:37:48.316" v="1342" actId="478"/>
          <ac:spMkLst>
            <pc:docMk/>
            <pc:sldMk cId="229066849" sldId="313"/>
            <ac:spMk id="9" creationId="{9FD26BB3-5234-45BC-BA2D-684D341542EB}"/>
          </ac:spMkLst>
        </pc:spChg>
      </pc:sldChg>
      <pc:sldChg chg="addSp modSp add modAnim">
        <pc:chgData name="Jumormt Cheng" userId="5eb19ddd-4b6c-4064-8c9b-a23cf48917fc" providerId="ADAL" clId="{25CCDEA7-3588-487F-9EA0-D04D4CD39163}" dt="2022-11-14T23:43:46.742" v="2078" actId="113"/>
        <pc:sldMkLst>
          <pc:docMk/>
          <pc:sldMk cId="3425631621" sldId="314"/>
        </pc:sldMkLst>
        <pc:spChg chg="mod">
          <ac:chgData name="Jumormt Cheng" userId="5eb19ddd-4b6c-4064-8c9b-a23cf48917fc" providerId="ADAL" clId="{25CCDEA7-3588-487F-9EA0-D04D4CD39163}" dt="2022-11-14T00:44:37.120" v="750" actId="20577"/>
          <ac:spMkLst>
            <pc:docMk/>
            <pc:sldMk cId="3425631621" sldId="314"/>
            <ac:spMk id="10" creationId="{03358992-5CB1-4512-9634-4DC20CAE7DB1}"/>
          </ac:spMkLst>
        </pc:spChg>
        <pc:spChg chg="mod">
          <ac:chgData name="Jumormt Cheng" userId="5eb19ddd-4b6c-4064-8c9b-a23cf48917fc" providerId="ADAL" clId="{25CCDEA7-3588-487F-9EA0-D04D4CD39163}" dt="2022-11-14T23:43:46.742" v="2078" actId="113"/>
          <ac:spMkLst>
            <pc:docMk/>
            <pc:sldMk cId="3425631621" sldId="314"/>
            <ac:spMk id="12" creationId="{0CA62BD3-CD39-4110-9960-3FB248789020}"/>
          </ac:spMkLst>
        </pc:spChg>
        <pc:picChg chg="add mod">
          <ac:chgData name="Jumormt Cheng" userId="5eb19ddd-4b6c-4064-8c9b-a23cf48917fc" providerId="ADAL" clId="{25CCDEA7-3588-487F-9EA0-D04D4CD39163}" dt="2022-11-14T01:22:40.083" v="1041" actId="1076"/>
          <ac:picMkLst>
            <pc:docMk/>
            <pc:sldMk cId="3425631621" sldId="314"/>
            <ac:picMk id="3" creationId="{577B4D44-F95C-4770-AB99-F40C7B9D545B}"/>
          </ac:picMkLst>
        </pc:picChg>
      </pc:sldChg>
      <pc:sldChg chg="addSp delSp modSp add delAnim">
        <pc:chgData name="Jumormt Cheng" userId="5eb19ddd-4b6c-4064-8c9b-a23cf48917fc" providerId="ADAL" clId="{25CCDEA7-3588-487F-9EA0-D04D4CD39163}" dt="2022-11-14T03:12:56.076" v="1446" actId="478"/>
        <pc:sldMkLst>
          <pc:docMk/>
          <pc:sldMk cId="3025730214" sldId="315"/>
        </pc:sldMkLst>
        <pc:spChg chg="add mod">
          <ac:chgData name="Jumormt Cheng" userId="5eb19ddd-4b6c-4064-8c9b-a23cf48917fc" providerId="ADAL" clId="{25CCDEA7-3588-487F-9EA0-D04D4CD39163}" dt="2022-11-14T02:02:14.301" v="1175" actId="1076"/>
          <ac:spMkLst>
            <pc:docMk/>
            <pc:sldMk cId="3025730214" sldId="315"/>
            <ac:spMk id="5" creationId="{3F960CA0-C416-4B5D-B103-80BE7FB5D9BA}"/>
          </ac:spMkLst>
        </pc:spChg>
        <pc:spChg chg="add mod">
          <ac:chgData name="Jumormt Cheng" userId="5eb19ddd-4b6c-4064-8c9b-a23cf48917fc" providerId="ADAL" clId="{25CCDEA7-3588-487F-9EA0-D04D4CD39163}" dt="2022-11-14T02:03:30.672" v="1180" actId="208"/>
          <ac:spMkLst>
            <pc:docMk/>
            <pc:sldMk cId="3025730214" sldId="315"/>
            <ac:spMk id="6" creationId="{E83A07AE-347B-4F0F-B4D4-11FF2CFB678C}"/>
          </ac:spMkLst>
        </pc:spChg>
        <pc:spChg chg="add mod">
          <ac:chgData name="Jumormt Cheng" userId="5eb19ddd-4b6c-4064-8c9b-a23cf48917fc" providerId="ADAL" clId="{25CCDEA7-3588-487F-9EA0-D04D4CD39163}" dt="2022-11-14T02:03:39.768" v="1182" actId="208"/>
          <ac:spMkLst>
            <pc:docMk/>
            <pc:sldMk cId="3025730214" sldId="315"/>
            <ac:spMk id="7" creationId="{9DDBF12F-A815-4576-A718-3DB6F16CDAA8}"/>
          </ac:spMkLst>
        </pc:spChg>
        <pc:spChg chg="add del mod">
          <ac:chgData name="Jumormt Cheng" userId="5eb19ddd-4b6c-4064-8c9b-a23cf48917fc" providerId="ADAL" clId="{25CCDEA7-3588-487F-9EA0-D04D4CD39163}" dt="2022-11-14T02:04:44.444" v="1184" actId="478"/>
          <ac:spMkLst>
            <pc:docMk/>
            <pc:sldMk cId="3025730214" sldId="315"/>
            <ac:spMk id="8" creationId="{46FFB174-F1AF-4BA1-8501-DF31D08BF42E}"/>
          </ac:spMkLst>
        </pc:spChg>
        <pc:spChg chg="add del mod">
          <ac:chgData name="Jumormt Cheng" userId="5eb19ddd-4b6c-4064-8c9b-a23cf48917fc" providerId="ADAL" clId="{25CCDEA7-3588-487F-9EA0-D04D4CD39163}" dt="2022-11-14T03:12:33.723" v="1438" actId="478"/>
          <ac:spMkLst>
            <pc:docMk/>
            <pc:sldMk cId="3025730214" sldId="315"/>
            <ac:spMk id="9" creationId="{9CD53C26-CB76-4F0F-888E-7C8FF07A751F}"/>
          </ac:spMkLst>
        </pc:spChg>
        <pc:spChg chg="mod">
          <ac:chgData name="Jumormt Cheng" userId="5eb19ddd-4b6c-4064-8c9b-a23cf48917fc" providerId="ADAL" clId="{25CCDEA7-3588-487F-9EA0-D04D4CD39163}" dt="2022-11-14T01:29:27.199" v="1165" actId="20577"/>
          <ac:spMkLst>
            <pc:docMk/>
            <pc:sldMk cId="3025730214" sldId="315"/>
            <ac:spMk id="10" creationId="{03358992-5CB1-4512-9634-4DC20CAE7DB1}"/>
          </ac:spMkLst>
        </pc:spChg>
        <pc:spChg chg="del">
          <ac:chgData name="Jumormt Cheng" userId="5eb19ddd-4b6c-4064-8c9b-a23cf48917fc" providerId="ADAL" clId="{25CCDEA7-3588-487F-9EA0-D04D4CD39163}" dt="2022-11-14T01:29:30.007" v="1166" actId="478"/>
          <ac:spMkLst>
            <pc:docMk/>
            <pc:sldMk cId="3025730214" sldId="315"/>
            <ac:spMk id="12" creationId="{0CA62BD3-CD39-4110-9960-3FB248789020}"/>
          </ac:spMkLst>
        </pc:spChg>
        <pc:spChg chg="add del mod">
          <ac:chgData name="Jumormt Cheng" userId="5eb19ddd-4b6c-4064-8c9b-a23cf48917fc" providerId="ADAL" clId="{25CCDEA7-3588-487F-9EA0-D04D4CD39163}" dt="2022-11-14T02:06:31.956" v="1198" actId="11529"/>
          <ac:spMkLst>
            <pc:docMk/>
            <pc:sldMk cId="3025730214" sldId="315"/>
            <ac:spMk id="13" creationId="{EA8535DC-3A9F-4E1A-804A-66442565D1D4}"/>
          </ac:spMkLst>
        </pc:spChg>
        <pc:spChg chg="add del mod">
          <ac:chgData name="Jumormt Cheng" userId="5eb19ddd-4b6c-4064-8c9b-a23cf48917fc" providerId="ADAL" clId="{25CCDEA7-3588-487F-9EA0-D04D4CD39163}" dt="2022-11-14T02:06:31.155" v="1196" actId="11529"/>
          <ac:spMkLst>
            <pc:docMk/>
            <pc:sldMk cId="3025730214" sldId="315"/>
            <ac:spMk id="15" creationId="{A726C1F4-8942-40B3-8322-5C52A95A744C}"/>
          </ac:spMkLst>
        </pc:spChg>
        <pc:spChg chg="add del mod">
          <ac:chgData name="Jumormt Cheng" userId="5eb19ddd-4b6c-4064-8c9b-a23cf48917fc" providerId="ADAL" clId="{25CCDEA7-3588-487F-9EA0-D04D4CD39163}" dt="2022-11-14T02:06:52.528" v="1200" actId="11529"/>
          <ac:spMkLst>
            <pc:docMk/>
            <pc:sldMk cId="3025730214" sldId="315"/>
            <ac:spMk id="16" creationId="{621BED51-58C6-48DD-8CC3-4D4F3C0BB11A}"/>
          </ac:spMkLst>
        </pc:spChg>
        <pc:spChg chg="add del mod">
          <ac:chgData name="Jumormt Cheng" userId="5eb19ddd-4b6c-4064-8c9b-a23cf48917fc" providerId="ADAL" clId="{25CCDEA7-3588-487F-9EA0-D04D4CD39163}" dt="2022-11-14T03:12:31.126" v="1436" actId="478"/>
          <ac:spMkLst>
            <pc:docMk/>
            <pc:sldMk cId="3025730214" sldId="315"/>
            <ac:spMk id="17" creationId="{AB6A254F-8B91-43C7-93B4-9FBAF3DA4D12}"/>
          </ac:spMkLst>
        </pc:spChg>
        <pc:spChg chg="add del mod">
          <ac:chgData name="Jumormt Cheng" userId="5eb19ddd-4b6c-4064-8c9b-a23cf48917fc" providerId="ADAL" clId="{25CCDEA7-3588-487F-9EA0-D04D4CD39163}" dt="2022-11-14T03:12:32.218" v="1437" actId="478"/>
          <ac:spMkLst>
            <pc:docMk/>
            <pc:sldMk cId="3025730214" sldId="315"/>
            <ac:spMk id="18" creationId="{A0410615-6DF1-4464-ACCE-C7F4FA1B23F9}"/>
          </ac:spMkLst>
        </pc:spChg>
        <pc:spChg chg="add del mod">
          <ac:chgData name="Jumormt Cheng" userId="5eb19ddd-4b6c-4064-8c9b-a23cf48917fc" providerId="ADAL" clId="{25CCDEA7-3588-487F-9EA0-D04D4CD39163}" dt="2022-11-14T02:07:20.446" v="1206" actId="11529"/>
          <ac:spMkLst>
            <pc:docMk/>
            <pc:sldMk cId="3025730214" sldId="315"/>
            <ac:spMk id="19" creationId="{AC77F2AC-4423-4493-B02D-41927C21A548}"/>
          </ac:spMkLst>
        </pc:spChg>
        <pc:spChg chg="add del mod">
          <ac:chgData name="Jumormt Cheng" userId="5eb19ddd-4b6c-4064-8c9b-a23cf48917fc" providerId="ADAL" clId="{25CCDEA7-3588-487F-9EA0-D04D4CD39163}" dt="2022-11-14T03:12:28.223" v="1434" actId="478"/>
          <ac:spMkLst>
            <pc:docMk/>
            <pc:sldMk cId="3025730214" sldId="315"/>
            <ac:spMk id="20" creationId="{31F3C71A-C27C-4DF8-86C6-908B653A388E}"/>
          </ac:spMkLst>
        </pc:spChg>
        <pc:spChg chg="add del mod">
          <ac:chgData name="Jumormt Cheng" userId="5eb19ddd-4b6c-4064-8c9b-a23cf48917fc" providerId="ADAL" clId="{25CCDEA7-3588-487F-9EA0-D04D4CD39163}" dt="2022-11-14T03:12:29.813" v="1435" actId="478"/>
          <ac:spMkLst>
            <pc:docMk/>
            <pc:sldMk cId="3025730214" sldId="315"/>
            <ac:spMk id="21" creationId="{2DC1CFED-C848-4D92-875E-0C0418B1D5EE}"/>
          </ac:spMkLst>
        </pc:spChg>
        <pc:picChg chg="del">
          <ac:chgData name="Jumormt Cheng" userId="5eb19ddd-4b6c-4064-8c9b-a23cf48917fc" providerId="ADAL" clId="{25CCDEA7-3588-487F-9EA0-D04D4CD39163}" dt="2022-11-14T01:29:32.559" v="1167" actId="478"/>
          <ac:picMkLst>
            <pc:docMk/>
            <pc:sldMk cId="3025730214" sldId="315"/>
            <ac:picMk id="3" creationId="{577B4D44-F95C-4770-AB99-F40C7B9D545B}"/>
          </ac:picMkLst>
        </pc:picChg>
        <pc:picChg chg="add mod">
          <ac:chgData name="Jumormt Cheng" userId="5eb19ddd-4b6c-4064-8c9b-a23cf48917fc" providerId="ADAL" clId="{25CCDEA7-3588-487F-9EA0-D04D4CD39163}" dt="2022-11-14T02:03:01.074" v="1178" actId="1076"/>
          <ac:picMkLst>
            <pc:docMk/>
            <pc:sldMk cId="3025730214" sldId="315"/>
            <ac:picMk id="11" creationId="{61388AB1-D642-4CBD-B472-E0A6E1759C83}"/>
          </ac:picMkLst>
        </pc:picChg>
        <pc:picChg chg="add del mod">
          <ac:chgData name="Jumormt Cheng" userId="5eb19ddd-4b6c-4064-8c9b-a23cf48917fc" providerId="ADAL" clId="{25CCDEA7-3588-487F-9EA0-D04D4CD39163}" dt="2022-11-14T03:12:56.076" v="1446" actId="478"/>
          <ac:picMkLst>
            <pc:docMk/>
            <pc:sldMk cId="3025730214" sldId="315"/>
            <ac:picMk id="22" creationId="{9810CD14-6B22-49A4-8126-CF6FE4041173}"/>
          </ac:picMkLst>
        </pc:picChg>
        <pc:picChg chg="add mod">
          <ac:chgData name="Jumormt Cheng" userId="5eb19ddd-4b6c-4064-8c9b-a23cf48917fc" providerId="ADAL" clId="{25CCDEA7-3588-487F-9EA0-D04D4CD39163}" dt="2022-11-14T01:29:46.459" v="1170" actId="1076"/>
          <ac:picMkLst>
            <pc:docMk/>
            <pc:sldMk cId="3025730214" sldId="315"/>
            <ac:picMk id="3074" creationId="{7678C670-7A08-45CA-8CDA-10F89DB45C11}"/>
          </ac:picMkLst>
        </pc:picChg>
        <pc:picChg chg="add del mod">
          <ac:chgData name="Jumormt Cheng" userId="5eb19ddd-4b6c-4064-8c9b-a23cf48917fc" providerId="ADAL" clId="{25CCDEA7-3588-487F-9EA0-D04D4CD39163}" dt="2022-11-14T03:12:35.238" v="1439" actId="478"/>
          <ac:picMkLst>
            <pc:docMk/>
            <pc:sldMk cId="3025730214" sldId="315"/>
            <ac:picMk id="3076" creationId="{434814F3-5967-4E0D-BDE7-9E666CD47A5C}"/>
          </ac:picMkLst>
        </pc:picChg>
      </pc:sldChg>
      <pc:sldChg chg="addSp modSp add">
        <pc:chgData name="Jumormt Cheng" userId="5eb19ddd-4b6c-4064-8c9b-a23cf48917fc" providerId="ADAL" clId="{25CCDEA7-3588-487F-9EA0-D04D4CD39163}" dt="2022-11-14T02:16:38.156" v="1222" actId="1076"/>
        <pc:sldMkLst>
          <pc:docMk/>
          <pc:sldMk cId="4292459054" sldId="316"/>
        </pc:sldMkLst>
        <pc:spChg chg="add mod">
          <ac:chgData name="Jumormt Cheng" userId="5eb19ddd-4b6c-4064-8c9b-a23cf48917fc" providerId="ADAL" clId="{25CCDEA7-3588-487F-9EA0-D04D4CD39163}" dt="2022-11-14T02:16:38.156" v="1222" actId="1076"/>
          <ac:spMkLst>
            <pc:docMk/>
            <pc:sldMk cId="4292459054" sldId="316"/>
            <ac:spMk id="3" creationId="{ADA6C7C4-8809-4F65-9C24-877A04D52FD0}"/>
          </ac:spMkLst>
        </pc:spChg>
        <pc:spChg chg="add mod">
          <ac:chgData name="Jumormt Cheng" userId="5eb19ddd-4b6c-4064-8c9b-a23cf48917fc" providerId="ADAL" clId="{25CCDEA7-3588-487F-9EA0-D04D4CD39163}" dt="2022-11-14T02:16:14.078" v="1215" actId="14100"/>
          <ac:spMkLst>
            <pc:docMk/>
            <pc:sldMk cId="4292459054" sldId="316"/>
            <ac:spMk id="7" creationId="{1F06049C-73D3-48A0-B78E-100B9F6D83D1}"/>
          </ac:spMkLst>
        </pc:spChg>
        <pc:picChg chg="mod">
          <ac:chgData name="Jumormt Cheng" userId="5eb19ddd-4b6c-4064-8c9b-a23cf48917fc" providerId="ADAL" clId="{25CCDEA7-3588-487F-9EA0-D04D4CD39163}" dt="2022-11-14T02:16:35.793" v="1221" actId="1076"/>
          <ac:picMkLst>
            <pc:docMk/>
            <pc:sldMk cId="4292459054" sldId="316"/>
            <ac:picMk id="3074" creationId="{7678C670-7A08-45CA-8CDA-10F89DB45C11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2:17:23.913" v="1231" actId="14100"/>
        <pc:sldMkLst>
          <pc:docMk/>
          <pc:sldMk cId="1066836454" sldId="317"/>
        </pc:sldMkLst>
        <pc:spChg chg="del mod">
          <ac:chgData name="Jumormt Cheng" userId="5eb19ddd-4b6c-4064-8c9b-a23cf48917fc" providerId="ADAL" clId="{25CCDEA7-3588-487F-9EA0-D04D4CD39163}" dt="2022-11-14T02:17:05.284" v="1227" actId="478"/>
          <ac:spMkLst>
            <pc:docMk/>
            <pc:sldMk cId="1066836454" sldId="317"/>
            <ac:spMk id="3" creationId="{ADA6C7C4-8809-4F65-9C24-877A04D52FD0}"/>
          </ac:spMkLst>
        </pc:spChg>
        <pc:spChg chg="del">
          <ac:chgData name="Jumormt Cheng" userId="5eb19ddd-4b6c-4064-8c9b-a23cf48917fc" providerId="ADAL" clId="{25CCDEA7-3588-487F-9EA0-D04D4CD39163}" dt="2022-11-14T02:17:06.069" v="1228" actId="478"/>
          <ac:spMkLst>
            <pc:docMk/>
            <pc:sldMk cId="1066836454" sldId="317"/>
            <ac:spMk id="7" creationId="{1F06049C-73D3-48A0-B78E-100B9F6D83D1}"/>
          </ac:spMkLst>
        </pc:spChg>
        <pc:spChg chg="add mod">
          <ac:chgData name="Jumormt Cheng" userId="5eb19ddd-4b6c-4064-8c9b-a23cf48917fc" providerId="ADAL" clId="{25CCDEA7-3588-487F-9EA0-D04D4CD39163}" dt="2022-11-14T02:17:23.913" v="1231" actId="14100"/>
          <ac:spMkLst>
            <pc:docMk/>
            <pc:sldMk cId="1066836454" sldId="317"/>
            <ac:spMk id="9" creationId="{D39FAE46-1AC2-4041-B591-C3C715A852CD}"/>
          </ac:spMkLst>
        </pc:spChg>
        <pc:picChg chg="add del">
          <ac:chgData name="Jumormt Cheng" userId="5eb19ddd-4b6c-4064-8c9b-a23cf48917fc" providerId="ADAL" clId="{25CCDEA7-3588-487F-9EA0-D04D4CD39163}" dt="2022-11-14T02:17:02.601" v="1225" actId="478"/>
          <ac:picMkLst>
            <pc:docMk/>
            <pc:sldMk cId="1066836454" sldId="317"/>
            <ac:picMk id="3074" creationId="{7678C670-7A08-45CA-8CDA-10F89DB45C11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2:46:02.967" v="1431" actId="14100"/>
        <pc:sldMkLst>
          <pc:docMk/>
          <pc:sldMk cId="1314932211" sldId="318"/>
        </pc:sldMkLst>
        <pc:spChg chg="add del">
          <ac:chgData name="Jumormt Cheng" userId="5eb19ddd-4b6c-4064-8c9b-a23cf48917fc" providerId="ADAL" clId="{25CCDEA7-3588-487F-9EA0-D04D4CD39163}" dt="2022-11-14T02:45:55.547" v="1428"/>
          <ac:spMkLst>
            <pc:docMk/>
            <pc:sldMk cId="1314932211" sldId="318"/>
            <ac:spMk id="3" creationId="{D59B7756-A316-4FAB-B8BD-093B19B2C182}"/>
          </ac:spMkLst>
        </pc:spChg>
        <pc:spChg chg="add mod">
          <ac:chgData name="Jumormt Cheng" userId="5eb19ddd-4b6c-4064-8c9b-a23cf48917fc" providerId="ADAL" clId="{25CCDEA7-3588-487F-9EA0-D04D4CD39163}" dt="2022-11-14T02:46:02.967" v="1431" actId="14100"/>
          <ac:spMkLst>
            <pc:docMk/>
            <pc:sldMk cId="1314932211" sldId="318"/>
            <ac:spMk id="8" creationId="{421E2221-17F9-45F6-9201-776DD3B6C1C8}"/>
          </ac:spMkLst>
        </pc:spChg>
      </pc:sldChg>
      <pc:sldChg chg="addSp delSp modSp add modAnim">
        <pc:chgData name="Jumormt Cheng" userId="5eb19ddd-4b6c-4064-8c9b-a23cf48917fc" providerId="ADAL" clId="{25CCDEA7-3588-487F-9EA0-D04D4CD39163}" dt="2022-11-14T04:38:01.986" v="1799"/>
        <pc:sldMkLst>
          <pc:docMk/>
          <pc:sldMk cId="420848536" sldId="319"/>
        </pc:sldMkLst>
        <pc:spChg chg="add mod">
          <ac:chgData name="Jumormt Cheng" userId="5eb19ddd-4b6c-4064-8c9b-a23cf48917fc" providerId="ADAL" clId="{25CCDEA7-3588-487F-9EA0-D04D4CD39163}" dt="2022-11-14T03:15:37.895" v="1468" actId="113"/>
          <ac:spMkLst>
            <pc:docMk/>
            <pc:sldMk cId="420848536" sldId="319"/>
            <ac:spMk id="7" creationId="{61C96B27-B79D-47DE-A519-BAF15F6A343F}"/>
          </ac:spMkLst>
        </pc:spChg>
        <pc:spChg chg="mod">
          <ac:chgData name="Jumormt Cheng" userId="5eb19ddd-4b6c-4064-8c9b-a23cf48917fc" providerId="ADAL" clId="{25CCDEA7-3588-487F-9EA0-D04D4CD39163}" dt="2022-11-14T02:22:33.014" v="1281" actId="20577"/>
          <ac:spMkLst>
            <pc:docMk/>
            <pc:sldMk cId="420848536" sldId="319"/>
            <ac:spMk id="10" creationId="{03358992-5CB1-4512-9634-4DC20CAE7DB1}"/>
          </ac:spMkLst>
        </pc:spChg>
        <pc:picChg chg="del">
          <ac:chgData name="Jumormt Cheng" userId="5eb19ddd-4b6c-4064-8c9b-a23cf48917fc" providerId="ADAL" clId="{25CCDEA7-3588-487F-9EA0-D04D4CD39163}" dt="2022-11-14T02:23:43.966" v="1282" actId="478"/>
          <ac:picMkLst>
            <pc:docMk/>
            <pc:sldMk cId="420848536" sldId="319"/>
            <ac:picMk id="3074" creationId="{7678C670-7A08-45CA-8CDA-10F89DB45C11}"/>
          </ac:picMkLst>
        </pc:picChg>
      </pc:sldChg>
      <pc:sldChg chg="add">
        <pc:chgData name="Jumormt Cheng" userId="5eb19ddd-4b6c-4064-8c9b-a23cf48917fc" providerId="ADAL" clId="{25CCDEA7-3588-487F-9EA0-D04D4CD39163}" dt="2022-11-14T02:35:05.277" v="1339"/>
        <pc:sldMkLst>
          <pc:docMk/>
          <pc:sldMk cId="3883934877" sldId="320"/>
        </pc:sldMkLst>
      </pc:sldChg>
      <pc:sldChg chg="addSp modSp add">
        <pc:chgData name="Jumormt Cheng" userId="5eb19ddd-4b6c-4064-8c9b-a23cf48917fc" providerId="ADAL" clId="{25CCDEA7-3588-487F-9EA0-D04D4CD39163}" dt="2022-11-15T23:44:23.754" v="2915" actId="1038"/>
        <pc:sldMkLst>
          <pc:docMk/>
          <pc:sldMk cId="3441547" sldId="321"/>
        </pc:sldMkLst>
        <pc:spChg chg="add mod">
          <ac:chgData name="Jumormt Cheng" userId="5eb19ddd-4b6c-4064-8c9b-a23cf48917fc" providerId="ADAL" clId="{25CCDEA7-3588-487F-9EA0-D04D4CD39163}" dt="2022-11-14T02:44:11.457" v="1426" actId="20577"/>
          <ac:spMkLst>
            <pc:docMk/>
            <pc:sldMk cId="3441547" sldId="321"/>
            <ac:spMk id="6" creationId="{BDF4BCBE-29C9-42B1-90CE-BA5DF4979ECD}"/>
          </ac:spMkLst>
        </pc:spChg>
        <pc:spChg chg="mod">
          <ac:chgData name="Jumormt Cheng" userId="5eb19ddd-4b6c-4064-8c9b-a23cf48917fc" providerId="ADAL" clId="{25CCDEA7-3588-487F-9EA0-D04D4CD39163}" dt="2022-11-15T23:44:23.754" v="2915" actId="1038"/>
          <ac:spMkLst>
            <pc:docMk/>
            <pc:sldMk cId="3441547" sldId="321"/>
            <ac:spMk id="9" creationId="{9FD26BB3-5234-45BC-BA2D-684D341542EB}"/>
          </ac:spMkLst>
        </pc:spChg>
      </pc:sldChg>
      <pc:sldChg chg="delSp add">
        <pc:chgData name="Jumormt Cheng" userId="5eb19ddd-4b6c-4064-8c9b-a23cf48917fc" providerId="ADAL" clId="{25CCDEA7-3588-487F-9EA0-D04D4CD39163}" dt="2022-11-14T03:12:50.062" v="1445" actId="478"/>
        <pc:sldMkLst>
          <pc:docMk/>
          <pc:sldMk cId="1327274453" sldId="323"/>
        </pc:sldMkLst>
        <pc:spChg chg="del">
          <ac:chgData name="Jumormt Cheng" userId="5eb19ddd-4b6c-4064-8c9b-a23cf48917fc" providerId="ADAL" clId="{25CCDEA7-3588-487F-9EA0-D04D4CD39163}" dt="2022-11-14T03:12:44.131" v="1441" actId="478"/>
          <ac:spMkLst>
            <pc:docMk/>
            <pc:sldMk cId="1327274453" sldId="323"/>
            <ac:spMk id="6" creationId="{E83A07AE-347B-4F0F-B4D4-11FF2CFB678C}"/>
          </ac:spMkLst>
        </pc:spChg>
        <pc:spChg chg="del">
          <ac:chgData name="Jumormt Cheng" userId="5eb19ddd-4b6c-4064-8c9b-a23cf48917fc" providerId="ADAL" clId="{25CCDEA7-3588-487F-9EA0-D04D4CD39163}" dt="2022-11-14T03:12:40.170" v="1440" actId="478"/>
          <ac:spMkLst>
            <pc:docMk/>
            <pc:sldMk cId="1327274453" sldId="323"/>
            <ac:spMk id="7" creationId="{9DDBF12F-A815-4576-A718-3DB6F16CDAA8}"/>
          </ac:spMkLst>
        </pc:spChg>
        <pc:spChg chg="del">
          <ac:chgData name="Jumormt Cheng" userId="5eb19ddd-4b6c-4064-8c9b-a23cf48917fc" providerId="ADAL" clId="{25CCDEA7-3588-487F-9EA0-D04D4CD39163}" dt="2022-11-14T03:12:47.733" v="1443" actId="478"/>
          <ac:spMkLst>
            <pc:docMk/>
            <pc:sldMk cId="1327274453" sldId="323"/>
            <ac:spMk id="17" creationId="{AB6A254F-8B91-43C7-93B4-9FBAF3DA4D12}"/>
          </ac:spMkLst>
        </pc:spChg>
        <pc:spChg chg="del">
          <ac:chgData name="Jumormt Cheng" userId="5eb19ddd-4b6c-4064-8c9b-a23cf48917fc" providerId="ADAL" clId="{25CCDEA7-3588-487F-9EA0-D04D4CD39163}" dt="2022-11-14T03:12:46.801" v="1442" actId="478"/>
          <ac:spMkLst>
            <pc:docMk/>
            <pc:sldMk cId="1327274453" sldId="323"/>
            <ac:spMk id="18" creationId="{A0410615-6DF1-4464-ACCE-C7F4FA1B23F9}"/>
          </ac:spMkLst>
        </pc:spChg>
        <pc:spChg chg="del">
          <ac:chgData name="Jumormt Cheng" userId="5eb19ddd-4b6c-4064-8c9b-a23cf48917fc" providerId="ADAL" clId="{25CCDEA7-3588-487F-9EA0-D04D4CD39163}" dt="2022-11-14T03:12:50.062" v="1445" actId="478"/>
          <ac:spMkLst>
            <pc:docMk/>
            <pc:sldMk cId="1327274453" sldId="323"/>
            <ac:spMk id="20" creationId="{31F3C71A-C27C-4DF8-86C6-908B653A388E}"/>
          </ac:spMkLst>
        </pc:spChg>
        <pc:spChg chg="del">
          <ac:chgData name="Jumormt Cheng" userId="5eb19ddd-4b6c-4064-8c9b-a23cf48917fc" providerId="ADAL" clId="{25CCDEA7-3588-487F-9EA0-D04D4CD39163}" dt="2022-11-14T03:12:48.855" v="1444" actId="478"/>
          <ac:spMkLst>
            <pc:docMk/>
            <pc:sldMk cId="1327274453" sldId="323"/>
            <ac:spMk id="21" creationId="{2DC1CFED-C848-4D92-875E-0C0418B1D5EE}"/>
          </ac:spMkLst>
        </pc:spChg>
      </pc:sldChg>
      <pc:sldChg chg="delSp add">
        <pc:chgData name="Jumormt Cheng" userId="5eb19ddd-4b6c-4064-8c9b-a23cf48917fc" providerId="ADAL" clId="{25CCDEA7-3588-487F-9EA0-D04D4CD39163}" dt="2022-11-14T03:13:49.106" v="1455" actId="478"/>
        <pc:sldMkLst>
          <pc:docMk/>
          <pc:sldMk cId="885594484" sldId="324"/>
        </pc:sldMkLst>
        <pc:spChg chg="del">
          <ac:chgData name="Jumormt Cheng" userId="5eb19ddd-4b6c-4064-8c9b-a23cf48917fc" providerId="ADAL" clId="{25CCDEA7-3588-487F-9EA0-D04D4CD39163}" dt="2022-11-14T03:13:07.812" v="1450" actId="478"/>
          <ac:spMkLst>
            <pc:docMk/>
            <pc:sldMk cId="885594484" sldId="324"/>
            <ac:spMk id="6" creationId="{E83A07AE-347B-4F0F-B4D4-11FF2CFB678C}"/>
          </ac:spMkLst>
        </pc:spChg>
        <pc:spChg chg="del">
          <ac:chgData name="Jumormt Cheng" userId="5eb19ddd-4b6c-4064-8c9b-a23cf48917fc" providerId="ADAL" clId="{25CCDEA7-3588-487F-9EA0-D04D4CD39163}" dt="2022-11-14T03:13:09.701" v="1451" actId="478"/>
          <ac:spMkLst>
            <pc:docMk/>
            <pc:sldMk cId="885594484" sldId="324"/>
            <ac:spMk id="7" creationId="{9DDBF12F-A815-4576-A718-3DB6F16CDAA8}"/>
          </ac:spMkLst>
        </pc:spChg>
        <pc:spChg chg="del">
          <ac:chgData name="Jumormt Cheng" userId="5eb19ddd-4b6c-4064-8c9b-a23cf48917fc" providerId="ADAL" clId="{25CCDEA7-3588-487F-9EA0-D04D4CD39163}" dt="2022-11-14T03:13:02.869" v="1448" actId="478"/>
          <ac:spMkLst>
            <pc:docMk/>
            <pc:sldMk cId="885594484" sldId="324"/>
            <ac:spMk id="9" creationId="{9CD53C26-CB76-4F0F-888E-7C8FF07A751F}"/>
          </ac:spMkLst>
        </pc:spChg>
        <pc:spChg chg="del">
          <ac:chgData name="Jumormt Cheng" userId="5eb19ddd-4b6c-4064-8c9b-a23cf48917fc" providerId="ADAL" clId="{25CCDEA7-3588-487F-9EA0-D04D4CD39163}" dt="2022-11-14T03:13:49.106" v="1455" actId="478"/>
          <ac:spMkLst>
            <pc:docMk/>
            <pc:sldMk cId="885594484" sldId="324"/>
            <ac:spMk id="20" creationId="{31F3C71A-C27C-4DF8-86C6-908B653A388E}"/>
          </ac:spMkLst>
        </pc:spChg>
        <pc:spChg chg="del">
          <ac:chgData name="Jumormt Cheng" userId="5eb19ddd-4b6c-4064-8c9b-a23cf48917fc" providerId="ADAL" clId="{25CCDEA7-3588-487F-9EA0-D04D4CD39163}" dt="2022-11-14T03:13:43.921" v="1454" actId="478"/>
          <ac:spMkLst>
            <pc:docMk/>
            <pc:sldMk cId="885594484" sldId="324"/>
            <ac:spMk id="21" creationId="{2DC1CFED-C848-4D92-875E-0C0418B1D5EE}"/>
          </ac:spMkLst>
        </pc:spChg>
        <pc:picChg chg="del">
          <ac:chgData name="Jumormt Cheng" userId="5eb19ddd-4b6c-4064-8c9b-a23cf48917fc" providerId="ADAL" clId="{25CCDEA7-3588-487F-9EA0-D04D4CD39163}" dt="2022-11-14T03:12:59.870" v="1447" actId="478"/>
          <ac:picMkLst>
            <pc:docMk/>
            <pc:sldMk cId="885594484" sldId="324"/>
            <ac:picMk id="22" creationId="{9810CD14-6B22-49A4-8126-CF6FE4041173}"/>
          </ac:picMkLst>
        </pc:picChg>
        <pc:picChg chg="del">
          <ac:chgData name="Jumormt Cheng" userId="5eb19ddd-4b6c-4064-8c9b-a23cf48917fc" providerId="ADAL" clId="{25CCDEA7-3588-487F-9EA0-D04D4CD39163}" dt="2022-11-14T03:13:04.061" v="1449" actId="478"/>
          <ac:picMkLst>
            <pc:docMk/>
            <pc:sldMk cId="885594484" sldId="324"/>
            <ac:picMk id="3076" creationId="{434814F3-5967-4E0D-BDE7-9E666CD47A5C}"/>
          </ac:picMkLst>
        </pc:picChg>
      </pc:sldChg>
      <pc:sldChg chg="delSp add">
        <pc:chgData name="Jumormt Cheng" userId="5eb19ddd-4b6c-4064-8c9b-a23cf48917fc" providerId="ADAL" clId="{25CCDEA7-3588-487F-9EA0-D04D4CD39163}" dt="2022-11-14T03:14:11.380" v="1461" actId="478"/>
        <pc:sldMkLst>
          <pc:docMk/>
          <pc:sldMk cId="566089218" sldId="325"/>
        </pc:sldMkLst>
        <pc:spChg chg="del">
          <ac:chgData name="Jumormt Cheng" userId="5eb19ddd-4b6c-4064-8c9b-a23cf48917fc" providerId="ADAL" clId="{25CCDEA7-3588-487F-9EA0-D04D4CD39163}" dt="2022-11-14T03:14:01.137" v="1457" actId="478"/>
          <ac:spMkLst>
            <pc:docMk/>
            <pc:sldMk cId="566089218" sldId="325"/>
            <ac:spMk id="6" creationId="{E83A07AE-347B-4F0F-B4D4-11FF2CFB678C}"/>
          </ac:spMkLst>
        </pc:spChg>
        <pc:spChg chg="del">
          <ac:chgData name="Jumormt Cheng" userId="5eb19ddd-4b6c-4064-8c9b-a23cf48917fc" providerId="ADAL" clId="{25CCDEA7-3588-487F-9EA0-D04D4CD39163}" dt="2022-11-14T03:14:02.914" v="1458" actId="478"/>
          <ac:spMkLst>
            <pc:docMk/>
            <pc:sldMk cId="566089218" sldId="325"/>
            <ac:spMk id="7" creationId="{9DDBF12F-A815-4576-A718-3DB6F16CDAA8}"/>
          </ac:spMkLst>
        </pc:spChg>
        <pc:spChg chg="del">
          <ac:chgData name="Jumormt Cheng" userId="5eb19ddd-4b6c-4064-8c9b-a23cf48917fc" providerId="ADAL" clId="{25CCDEA7-3588-487F-9EA0-D04D4CD39163}" dt="2022-11-14T03:13:59.771" v="1456" actId="478"/>
          <ac:spMkLst>
            <pc:docMk/>
            <pc:sldMk cId="566089218" sldId="325"/>
            <ac:spMk id="9" creationId="{9CD53C26-CB76-4F0F-888E-7C8FF07A751F}"/>
          </ac:spMkLst>
        </pc:spChg>
        <pc:spChg chg="del">
          <ac:chgData name="Jumormt Cheng" userId="5eb19ddd-4b6c-4064-8c9b-a23cf48917fc" providerId="ADAL" clId="{25CCDEA7-3588-487F-9EA0-D04D4CD39163}" dt="2022-11-14T03:14:05.615" v="1460" actId="478"/>
          <ac:spMkLst>
            <pc:docMk/>
            <pc:sldMk cId="566089218" sldId="325"/>
            <ac:spMk id="17" creationId="{AB6A254F-8B91-43C7-93B4-9FBAF3DA4D12}"/>
          </ac:spMkLst>
        </pc:spChg>
        <pc:spChg chg="del">
          <ac:chgData name="Jumormt Cheng" userId="5eb19ddd-4b6c-4064-8c9b-a23cf48917fc" providerId="ADAL" clId="{25CCDEA7-3588-487F-9EA0-D04D4CD39163}" dt="2022-11-14T03:14:04.573" v="1459" actId="478"/>
          <ac:spMkLst>
            <pc:docMk/>
            <pc:sldMk cId="566089218" sldId="325"/>
            <ac:spMk id="18" creationId="{A0410615-6DF1-4464-ACCE-C7F4FA1B23F9}"/>
          </ac:spMkLst>
        </pc:spChg>
        <pc:picChg chg="del">
          <ac:chgData name="Jumormt Cheng" userId="5eb19ddd-4b6c-4064-8c9b-a23cf48917fc" providerId="ADAL" clId="{25CCDEA7-3588-487F-9EA0-D04D4CD39163}" dt="2022-11-14T03:13:31.130" v="1453" actId="478"/>
          <ac:picMkLst>
            <pc:docMk/>
            <pc:sldMk cId="566089218" sldId="325"/>
            <ac:picMk id="22" creationId="{9810CD14-6B22-49A4-8126-CF6FE4041173}"/>
          </ac:picMkLst>
        </pc:picChg>
        <pc:picChg chg="del">
          <ac:chgData name="Jumormt Cheng" userId="5eb19ddd-4b6c-4064-8c9b-a23cf48917fc" providerId="ADAL" clId="{25CCDEA7-3588-487F-9EA0-D04D4CD39163}" dt="2022-11-14T03:14:11.380" v="1461" actId="478"/>
          <ac:picMkLst>
            <pc:docMk/>
            <pc:sldMk cId="566089218" sldId="325"/>
            <ac:picMk id="3076" creationId="{434814F3-5967-4E0D-BDE7-9E666CD47A5C}"/>
          </ac:picMkLst>
        </pc:picChg>
      </pc:sldChg>
      <pc:sldChg chg="addSp delSp modSp add delAnim">
        <pc:chgData name="Jumormt Cheng" userId="5eb19ddd-4b6c-4064-8c9b-a23cf48917fc" providerId="ADAL" clId="{25CCDEA7-3588-487F-9EA0-D04D4CD39163}" dt="2022-11-14T03:18:52.197" v="1477" actId="1076"/>
        <pc:sldMkLst>
          <pc:docMk/>
          <pc:sldMk cId="3144284205" sldId="326"/>
        </pc:sldMkLst>
        <pc:spChg chg="del">
          <ac:chgData name="Jumormt Cheng" userId="5eb19ddd-4b6c-4064-8c9b-a23cf48917fc" providerId="ADAL" clId="{25CCDEA7-3588-487F-9EA0-D04D4CD39163}" dt="2022-11-14T03:17:56.481" v="1470" actId="478"/>
          <ac:spMkLst>
            <pc:docMk/>
            <pc:sldMk cId="3144284205" sldId="326"/>
            <ac:spMk id="7" creationId="{61C96B27-B79D-47DE-A519-BAF15F6A343F}"/>
          </ac:spMkLst>
        </pc:spChg>
        <pc:spChg chg="mod">
          <ac:chgData name="Jumormt Cheng" userId="5eb19ddd-4b6c-4064-8c9b-a23cf48917fc" providerId="ADAL" clId="{25CCDEA7-3588-487F-9EA0-D04D4CD39163}" dt="2022-11-14T03:18:05.643" v="1471"/>
          <ac:spMkLst>
            <pc:docMk/>
            <pc:sldMk cId="3144284205" sldId="326"/>
            <ac:spMk id="10" creationId="{03358992-5CB1-4512-9634-4DC20CAE7DB1}"/>
          </ac:spMkLst>
        </pc:spChg>
        <pc:picChg chg="add mod">
          <ac:chgData name="Jumormt Cheng" userId="5eb19ddd-4b6c-4064-8c9b-a23cf48917fc" providerId="ADAL" clId="{25CCDEA7-3588-487F-9EA0-D04D4CD39163}" dt="2022-11-14T03:18:52.197" v="1477" actId="1076"/>
          <ac:picMkLst>
            <pc:docMk/>
            <pc:sldMk cId="3144284205" sldId="326"/>
            <ac:picMk id="1026" creationId="{B4303AE6-C287-49EB-A1EB-F29A3CA283A5}"/>
          </ac:picMkLst>
        </pc:picChg>
      </pc:sldChg>
      <pc:sldChg chg="addSp delSp modSp add modNotesTx">
        <pc:chgData name="Jumormt Cheng" userId="5eb19ddd-4b6c-4064-8c9b-a23cf48917fc" providerId="ADAL" clId="{25CCDEA7-3588-487F-9EA0-D04D4CD39163}" dt="2022-11-14T04:17:13.929" v="1519" actId="20577"/>
        <pc:sldMkLst>
          <pc:docMk/>
          <pc:sldMk cId="3533523025" sldId="327"/>
        </pc:sldMkLst>
        <pc:spChg chg="mod">
          <ac:chgData name="Jumormt Cheng" userId="5eb19ddd-4b6c-4064-8c9b-a23cf48917fc" providerId="ADAL" clId="{25CCDEA7-3588-487F-9EA0-D04D4CD39163}" dt="2022-11-14T04:17:13.929" v="1519" actId="20577"/>
          <ac:spMkLst>
            <pc:docMk/>
            <pc:sldMk cId="3533523025" sldId="327"/>
            <ac:spMk id="10" creationId="{03358992-5CB1-4512-9634-4DC20CAE7DB1}"/>
          </ac:spMkLst>
        </pc:spChg>
        <pc:picChg chg="add mod">
          <ac:chgData name="Jumormt Cheng" userId="5eb19ddd-4b6c-4064-8c9b-a23cf48917fc" providerId="ADAL" clId="{25CCDEA7-3588-487F-9EA0-D04D4CD39163}" dt="2022-11-14T04:16:51.605" v="1504" actId="1076"/>
          <ac:picMkLst>
            <pc:docMk/>
            <pc:sldMk cId="3533523025" sldId="327"/>
            <ac:picMk id="3" creationId="{F29C6F50-C128-4B18-8A9C-C7BC68D9529C}"/>
          </ac:picMkLst>
        </pc:picChg>
        <pc:picChg chg="del">
          <ac:chgData name="Jumormt Cheng" userId="5eb19ddd-4b6c-4064-8c9b-a23cf48917fc" providerId="ADAL" clId="{25CCDEA7-3588-487F-9EA0-D04D4CD39163}" dt="2022-11-14T04:16:43.690" v="1500" actId="478"/>
          <ac:picMkLst>
            <pc:docMk/>
            <pc:sldMk cId="3533523025" sldId="327"/>
            <ac:picMk id="1026" creationId="{B4303AE6-C287-49EB-A1EB-F29A3CA283A5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4:18:46.982" v="1531" actId="478"/>
        <pc:sldMkLst>
          <pc:docMk/>
          <pc:sldMk cId="6326237" sldId="328"/>
        </pc:sldMkLst>
        <pc:spChg chg="mod">
          <ac:chgData name="Jumormt Cheng" userId="5eb19ddd-4b6c-4064-8c9b-a23cf48917fc" providerId="ADAL" clId="{25CCDEA7-3588-487F-9EA0-D04D4CD39163}" dt="2022-11-14T04:17:31.670" v="1522" actId="20577"/>
          <ac:spMkLst>
            <pc:docMk/>
            <pc:sldMk cId="6326237" sldId="328"/>
            <ac:spMk id="10" creationId="{03358992-5CB1-4512-9634-4DC20CAE7DB1}"/>
          </ac:spMkLst>
        </pc:spChg>
        <pc:picChg chg="del">
          <ac:chgData name="Jumormt Cheng" userId="5eb19ddd-4b6c-4064-8c9b-a23cf48917fc" providerId="ADAL" clId="{25CCDEA7-3588-487F-9EA0-D04D4CD39163}" dt="2022-11-14T04:17:54.790" v="1523" actId="478"/>
          <ac:picMkLst>
            <pc:docMk/>
            <pc:sldMk cId="6326237" sldId="328"/>
            <ac:picMk id="3" creationId="{F29C6F50-C128-4B18-8A9C-C7BC68D9529C}"/>
          </ac:picMkLst>
        </pc:picChg>
        <pc:picChg chg="add mod">
          <ac:chgData name="Jumormt Cheng" userId="5eb19ddd-4b6c-4064-8c9b-a23cf48917fc" providerId="ADAL" clId="{25CCDEA7-3588-487F-9EA0-D04D4CD39163}" dt="2022-11-14T04:18:02.397" v="1527" actId="1076"/>
          <ac:picMkLst>
            <pc:docMk/>
            <pc:sldMk cId="6326237" sldId="328"/>
            <ac:picMk id="2050" creationId="{631D8D8F-0A85-4575-B46E-BEAA457365E7}"/>
          </ac:picMkLst>
        </pc:picChg>
        <pc:picChg chg="add del mod">
          <ac:chgData name="Jumormt Cheng" userId="5eb19ddd-4b6c-4064-8c9b-a23cf48917fc" providerId="ADAL" clId="{25CCDEA7-3588-487F-9EA0-D04D4CD39163}" dt="2022-11-14T04:18:46.982" v="1531" actId="478"/>
          <ac:picMkLst>
            <pc:docMk/>
            <pc:sldMk cId="6326237" sldId="328"/>
            <ac:picMk id="2052" creationId="{233D9FD7-7F3F-4A8B-A07A-4BBB738DF88C}"/>
          </ac:picMkLst>
        </pc:picChg>
      </pc:sldChg>
      <pc:sldChg chg="delSp modSp add">
        <pc:chgData name="Jumormt Cheng" userId="5eb19ddd-4b6c-4064-8c9b-a23cf48917fc" providerId="ADAL" clId="{25CCDEA7-3588-487F-9EA0-D04D4CD39163}" dt="2022-11-14T04:19:08.646" v="1539"/>
        <pc:sldMkLst>
          <pc:docMk/>
          <pc:sldMk cId="8457267" sldId="329"/>
        </pc:sldMkLst>
        <pc:spChg chg="mod">
          <ac:chgData name="Jumormt Cheng" userId="5eb19ddd-4b6c-4064-8c9b-a23cf48917fc" providerId="ADAL" clId="{25CCDEA7-3588-487F-9EA0-D04D4CD39163}" dt="2022-11-14T04:19:08.646" v="1539"/>
          <ac:spMkLst>
            <pc:docMk/>
            <pc:sldMk cId="8457267" sldId="329"/>
            <ac:spMk id="10" creationId="{03358992-5CB1-4512-9634-4DC20CAE7DB1}"/>
          </ac:spMkLst>
        </pc:spChg>
        <pc:picChg chg="del">
          <ac:chgData name="Jumormt Cheng" userId="5eb19ddd-4b6c-4064-8c9b-a23cf48917fc" providerId="ADAL" clId="{25CCDEA7-3588-487F-9EA0-D04D4CD39163}" dt="2022-11-14T04:18:49.787" v="1532" actId="478"/>
          <ac:picMkLst>
            <pc:docMk/>
            <pc:sldMk cId="8457267" sldId="329"/>
            <ac:picMk id="2050" creationId="{631D8D8F-0A85-4575-B46E-BEAA457365E7}"/>
          </ac:picMkLst>
        </pc:picChg>
        <pc:picChg chg="mod">
          <ac:chgData name="Jumormt Cheng" userId="5eb19ddd-4b6c-4064-8c9b-a23cf48917fc" providerId="ADAL" clId="{25CCDEA7-3588-487F-9EA0-D04D4CD39163}" dt="2022-11-14T04:19:00.195" v="1536" actId="1076"/>
          <ac:picMkLst>
            <pc:docMk/>
            <pc:sldMk cId="8457267" sldId="329"/>
            <ac:picMk id="2052" creationId="{233D9FD7-7F3F-4A8B-A07A-4BBB738DF88C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4:19:45.197" v="1546" actId="1076"/>
        <pc:sldMkLst>
          <pc:docMk/>
          <pc:sldMk cId="869884802" sldId="330"/>
        </pc:sldMkLst>
        <pc:spChg chg="mod">
          <ac:chgData name="Jumormt Cheng" userId="5eb19ddd-4b6c-4064-8c9b-a23cf48917fc" providerId="ADAL" clId="{25CCDEA7-3588-487F-9EA0-D04D4CD39163}" dt="2022-11-14T04:19:25.944" v="1541"/>
          <ac:spMkLst>
            <pc:docMk/>
            <pc:sldMk cId="869884802" sldId="330"/>
            <ac:spMk id="10" creationId="{03358992-5CB1-4512-9634-4DC20CAE7DB1}"/>
          </ac:spMkLst>
        </pc:spChg>
        <pc:picChg chg="del">
          <ac:chgData name="Jumormt Cheng" userId="5eb19ddd-4b6c-4064-8c9b-a23cf48917fc" providerId="ADAL" clId="{25CCDEA7-3588-487F-9EA0-D04D4CD39163}" dt="2022-11-14T04:19:37.727" v="1542" actId="478"/>
          <ac:picMkLst>
            <pc:docMk/>
            <pc:sldMk cId="869884802" sldId="330"/>
            <ac:picMk id="2052" creationId="{233D9FD7-7F3F-4A8B-A07A-4BBB738DF88C}"/>
          </ac:picMkLst>
        </pc:picChg>
        <pc:picChg chg="add mod">
          <ac:chgData name="Jumormt Cheng" userId="5eb19ddd-4b6c-4064-8c9b-a23cf48917fc" providerId="ADAL" clId="{25CCDEA7-3588-487F-9EA0-D04D4CD39163}" dt="2022-11-14T04:19:45.197" v="1546" actId="1076"/>
          <ac:picMkLst>
            <pc:docMk/>
            <pc:sldMk cId="869884802" sldId="330"/>
            <ac:picMk id="3074" creationId="{4A2CAC2F-339B-4D65-A170-0F068469BB52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4T04:23:32.888" v="1570" actId="1076"/>
        <pc:sldMkLst>
          <pc:docMk/>
          <pc:sldMk cId="1091949231" sldId="331"/>
        </pc:sldMkLst>
        <pc:spChg chg="add mod">
          <ac:chgData name="Jumormt Cheng" userId="5eb19ddd-4b6c-4064-8c9b-a23cf48917fc" providerId="ADAL" clId="{25CCDEA7-3588-487F-9EA0-D04D4CD39163}" dt="2022-11-14T04:23:32.888" v="1570" actId="1076"/>
          <ac:spMkLst>
            <pc:docMk/>
            <pc:sldMk cId="1091949231" sldId="331"/>
            <ac:spMk id="3" creationId="{43F41A2A-C938-4E18-A8B2-31E95F1B7CA8}"/>
          </ac:spMkLst>
        </pc:spChg>
        <pc:spChg chg="mod">
          <ac:chgData name="Jumormt Cheng" userId="5eb19ddd-4b6c-4064-8c9b-a23cf48917fc" providerId="ADAL" clId="{25CCDEA7-3588-487F-9EA0-D04D4CD39163}" dt="2022-11-14T04:22:48.280" v="1565" actId="20577"/>
          <ac:spMkLst>
            <pc:docMk/>
            <pc:sldMk cId="1091949231" sldId="331"/>
            <ac:spMk id="10" creationId="{03358992-5CB1-4512-9634-4DC20CAE7DB1}"/>
          </ac:spMkLst>
        </pc:spChg>
        <pc:picChg chg="del">
          <ac:chgData name="Jumormt Cheng" userId="5eb19ddd-4b6c-4064-8c9b-a23cf48917fc" providerId="ADAL" clId="{25CCDEA7-3588-487F-9EA0-D04D4CD39163}" dt="2022-11-14T04:22:08.904" v="1548" actId="478"/>
          <ac:picMkLst>
            <pc:docMk/>
            <pc:sldMk cId="1091949231" sldId="331"/>
            <ac:picMk id="3074" creationId="{4A2CAC2F-339B-4D65-A170-0F068469BB52}"/>
          </ac:picMkLst>
        </pc:picChg>
        <pc:picChg chg="add mod">
          <ac:chgData name="Jumormt Cheng" userId="5eb19ddd-4b6c-4064-8c9b-a23cf48917fc" providerId="ADAL" clId="{25CCDEA7-3588-487F-9EA0-D04D4CD39163}" dt="2022-11-14T04:23:11.151" v="1566" actId="1076"/>
          <ac:picMkLst>
            <pc:docMk/>
            <pc:sldMk cId="1091949231" sldId="331"/>
            <ac:picMk id="5122" creationId="{C13726EC-BA59-4446-9933-741B3D0EC9FA}"/>
          </ac:picMkLst>
        </pc:picChg>
      </pc:sldChg>
      <pc:sldChg chg="delSp modSp add">
        <pc:chgData name="Jumormt Cheng" userId="5eb19ddd-4b6c-4064-8c9b-a23cf48917fc" providerId="ADAL" clId="{25CCDEA7-3588-487F-9EA0-D04D4CD39163}" dt="2022-11-14T04:24:58.744" v="1590" actId="20577"/>
        <pc:sldMkLst>
          <pc:docMk/>
          <pc:sldMk cId="448503539" sldId="332"/>
        </pc:sldMkLst>
        <pc:spChg chg="del">
          <ac:chgData name="Jumormt Cheng" userId="5eb19ddd-4b6c-4064-8c9b-a23cf48917fc" providerId="ADAL" clId="{25CCDEA7-3588-487F-9EA0-D04D4CD39163}" dt="2022-11-14T04:24:38.205" v="1572" actId="478"/>
          <ac:spMkLst>
            <pc:docMk/>
            <pc:sldMk cId="448503539" sldId="332"/>
            <ac:spMk id="8" creationId="{421E2221-17F9-45F6-9201-776DD3B6C1C8}"/>
          </ac:spMkLst>
        </pc:spChg>
        <pc:spChg chg="mod">
          <ac:chgData name="Jumormt Cheng" userId="5eb19ddd-4b6c-4064-8c9b-a23cf48917fc" providerId="ADAL" clId="{25CCDEA7-3588-487F-9EA0-D04D4CD39163}" dt="2022-11-14T04:24:58.744" v="1590" actId="20577"/>
          <ac:spMkLst>
            <pc:docMk/>
            <pc:sldMk cId="448503539" sldId="332"/>
            <ac:spMk id="10" creationId="{03358992-5CB1-4512-9634-4DC20CAE7DB1}"/>
          </ac:spMkLst>
        </pc:spChg>
      </pc:sldChg>
      <pc:sldChg chg="addSp delSp modSp add">
        <pc:chgData name="Jumormt Cheng" userId="5eb19ddd-4b6c-4064-8c9b-a23cf48917fc" providerId="ADAL" clId="{25CCDEA7-3588-487F-9EA0-D04D4CD39163}" dt="2022-11-14T04:25:38.213" v="1604" actId="1076"/>
        <pc:sldMkLst>
          <pc:docMk/>
          <pc:sldMk cId="3559675837" sldId="333"/>
        </pc:sldMkLst>
        <pc:spChg chg="mod">
          <ac:chgData name="Jumormt Cheng" userId="5eb19ddd-4b6c-4064-8c9b-a23cf48917fc" providerId="ADAL" clId="{25CCDEA7-3588-487F-9EA0-D04D4CD39163}" dt="2022-11-14T04:25:04.787" v="1599" actId="20577"/>
          <ac:spMkLst>
            <pc:docMk/>
            <pc:sldMk cId="3559675837" sldId="333"/>
            <ac:spMk id="10" creationId="{03358992-5CB1-4512-9634-4DC20CAE7DB1}"/>
          </ac:spMkLst>
        </pc:spChg>
        <pc:picChg chg="del">
          <ac:chgData name="Jumormt Cheng" userId="5eb19ddd-4b6c-4064-8c9b-a23cf48917fc" providerId="ADAL" clId="{25CCDEA7-3588-487F-9EA0-D04D4CD39163}" dt="2022-11-14T04:25:32.396" v="1600" actId="478"/>
          <ac:picMkLst>
            <pc:docMk/>
            <pc:sldMk cId="3559675837" sldId="333"/>
            <ac:picMk id="3074" creationId="{7678C670-7A08-45CA-8CDA-10F89DB45C11}"/>
          </ac:picMkLst>
        </pc:picChg>
        <pc:picChg chg="add mod">
          <ac:chgData name="Jumormt Cheng" userId="5eb19ddd-4b6c-4064-8c9b-a23cf48917fc" providerId="ADAL" clId="{25CCDEA7-3588-487F-9EA0-D04D4CD39163}" dt="2022-11-14T04:25:38.213" v="1604" actId="1076"/>
          <ac:picMkLst>
            <pc:docMk/>
            <pc:sldMk cId="3559675837" sldId="333"/>
            <ac:picMk id="6146" creationId="{663554C1-4AFC-4BBE-95CE-C96E0BC71C92}"/>
          </ac:picMkLst>
        </pc:picChg>
      </pc:sldChg>
      <pc:sldChg chg="addSp delSp modSp add modAnim">
        <pc:chgData name="Jumormt Cheng" userId="5eb19ddd-4b6c-4064-8c9b-a23cf48917fc" providerId="ADAL" clId="{25CCDEA7-3588-487F-9EA0-D04D4CD39163}" dt="2022-11-14T04:38:12.837" v="1802"/>
        <pc:sldMkLst>
          <pc:docMk/>
          <pc:sldMk cId="2462620212" sldId="334"/>
        </pc:sldMkLst>
        <pc:spChg chg="add del mod">
          <ac:chgData name="Jumormt Cheng" userId="5eb19ddd-4b6c-4064-8c9b-a23cf48917fc" providerId="ADAL" clId="{25CCDEA7-3588-487F-9EA0-D04D4CD39163}" dt="2022-11-14T04:29:08.912" v="1645" actId="478"/>
          <ac:spMkLst>
            <pc:docMk/>
            <pc:sldMk cId="2462620212" sldId="334"/>
            <ac:spMk id="3" creationId="{1C6E9605-27E6-4558-B99E-20286038957F}"/>
          </ac:spMkLst>
        </pc:spChg>
        <pc:spChg chg="add del">
          <ac:chgData name="Jumormt Cheng" userId="5eb19ddd-4b6c-4064-8c9b-a23cf48917fc" providerId="ADAL" clId="{25CCDEA7-3588-487F-9EA0-D04D4CD39163}" dt="2022-11-14T04:28:47.801" v="1640"/>
          <ac:spMkLst>
            <pc:docMk/>
            <pc:sldMk cId="2462620212" sldId="334"/>
            <ac:spMk id="5" creationId="{900D1EBA-648F-464B-A254-0EE284AEEFE8}"/>
          </ac:spMkLst>
        </pc:spChg>
        <pc:spChg chg="mod">
          <ac:chgData name="Jumormt Cheng" userId="5eb19ddd-4b6c-4064-8c9b-a23cf48917fc" providerId="ADAL" clId="{25CCDEA7-3588-487F-9EA0-D04D4CD39163}" dt="2022-11-14T04:26:18.023" v="1606"/>
          <ac:spMkLst>
            <pc:docMk/>
            <pc:sldMk cId="2462620212" sldId="334"/>
            <ac:spMk id="10" creationId="{03358992-5CB1-4512-9634-4DC20CAE7DB1}"/>
          </ac:spMkLst>
        </pc:spChg>
        <pc:spChg chg="add mod">
          <ac:chgData name="Jumormt Cheng" userId="5eb19ddd-4b6c-4064-8c9b-a23cf48917fc" providerId="ADAL" clId="{25CCDEA7-3588-487F-9EA0-D04D4CD39163}" dt="2022-11-14T04:30:46.375" v="1708" actId="20577"/>
          <ac:spMkLst>
            <pc:docMk/>
            <pc:sldMk cId="2462620212" sldId="334"/>
            <ac:spMk id="11" creationId="{A85893B0-CCDE-4858-A56E-61528519BB56}"/>
          </ac:spMkLst>
        </pc:spChg>
        <pc:picChg chg="add del mod">
          <ac:chgData name="Jumormt Cheng" userId="5eb19ddd-4b6c-4064-8c9b-a23cf48917fc" providerId="ADAL" clId="{25CCDEA7-3588-487F-9EA0-D04D4CD39163}" dt="2022-11-14T04:31:40.938" v="1719" actId="478"/>
          <ac:picMkLst>
            <pc:docMk/>
            <pc:sldMk cId="2462620212" sldId="334"/>
            <ac:picMk id="12" creationId="{7B86AF70-DAD8-457E-A007-5ADA99317F4C}"/>
          </ac:picMkLst>
        </pc:picChg>
        <pc:picChg chg="del">
          <ac:chgData name="Jumormt Cheng" userId="5eb19ddd-4b6c-4064-8c9b-a23cf48917fc" providerId="ADAL" clId="{25CCDEA7-3588-487F-9EA0-D04D4CD39163}" dt="2022-11-14T04:26:19.836" v="1607" actId="478"/>
          <ac:picMkLst>
            <pc:docMk/>
            <pc:sldMk cId="2462620212" sldId="334"/>
            <ac:picMk id="6146" creationId="{663554C1-4AFC-4BBE-95CE-C96E0BC71C92}"/>
          </ac:picMkLst>
        </pc:picChg>
        <pc:picChg chg="add del mod">
          <ac:chgData name="Jumormt Cheng" userId="5eb19ddd-4b6c-4064-8c9b-a23cf48917fc" providerId="ADAL" clId="{25CCDEA7-3588-487F-9EA0-D04D4CD39163}" dt="2022-11-14T04:28:51.058" v="1642" actId="478"/>
          <ac:picMkLst>
            <pc:docMk/>
            <pc:sldMk cId="2462620212" sldId="334"/>
            <ac:picMk id="7170" creationId="{6B360DF2-5331-4CBC-BCB5-7D0803194C13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6T01:29:55.162" v="2940" actId="1076"/>
        <pc:sldMkLst>
          <pc:docMk/>
          <pc:sldMk cId="415903971" sldId="335"/>
        </pc:sldMkLst>
        <pc:spChg chg="add del mod">
          <ac:chgData name="Jumormt Cheng" userId="5eb19ddd-4b6c-4064-8c9b-a23cf48917fc" providerId="ADAL" clId="{25CCDEA7-3588-487F-9EA0-D04D4CD39163}" dt="2022-11-16T01:26:57.742" v="2925" actId="11529"/>
          <ac:spMkLst>
            <pc:docMk/>
            <pc:sldMk cId="415903971" sldId="335"/>
            <ac:spMk id="3" creationId="{003B26C1-CB8B-4FD3-BF1B-7708F60EFDB5}"/>
          </ac:spMkLst>
        </pc:spChg>
        <pc:spChg chg="del">
          <ac:chgData name="Jumormt Cheng" userId="5eb19ddd-4b6c-4064-8c9b-a23cf48917fc" providerId="ADAL" clId="{25CCDEA7-3588-487F-9EA0-D04D4CD39163}" dt="2022-11-14T04:31:03.622" v="1709" actId="478"/>
          <ac:spMkLst>
            <pc:docMk/>
            <pc:sldMk cId="415903971" sldId="335"/>
            <ac:spMk id="3" creationId="{1C6E9605-27E6-4558-B99E-20286038957F}"/>
          </ac:spMkLst>
        </pc:spChg>
        <pc:spChg chg="add mod">
          <ac:chgData name="Jumormt Cheng" userId="5eb19ddd-4b6c-4064-8c9b-a23cf48917fc" providerId="ADAL" clId="{25CCDEA7-3588-487F-9EA0-D04D4CD39163}" dt="2022-11-14T04:31:56.004" v="1721" actId="1076"/>
          <ac:spMkLst>
            <pc:docMk/>
            <pc:sldMk cId="415903971" sldId="335"/>
            <ac:spMk id="9" creationId="{DFC4868D-DA17-4C00-ABF2-2FBB6046D583}"/>
          </ac:spMkLst>
        </pc:spChg>
        <pc:spChg chg="add del mod">
          <ac:chgData name="Jumormt Cheng" userId="5eb19ddd-4b6c-4064-8c9b-a23cf48917fc" providerId="ADAL" clId="{25CCDEA7-3588-487F-9EA0-D04D4CD39163}" dt="2022-11-16T01:26:56.115" v="2923"/>
          <ac:spMkLst>
            <pc:docMk/>
            <pc:sldMk cId="415903971" sldId="335"/>
            <ac:spMk id="11" creationId="{A5437538-8F26-47C8-9E63-7DE29D85BDCB}"/>
          </ac:spMkLst>
        </pc:spChg>
        <pc:picChg chg="add mod">
          <ac:chgData name="Jumormt Cheng" userId="5eb19ddd-4b6c-4064-8c9b-a23cf48917fc" providerId="ADAL" clId="{25CCDEA7-3588-487F-9EA0-D04D4CD39163}" dt="2022-11-14T04:31:36.051" v="1717" actId="1076"/>
          <ac:picMkLst>
            <pc:docMk/>
            <pc:sldMk cId="415903971" sldId="335"/>
            <ac:picMk id="5" creationId="{C21E263A-ED62-4BC4-AD66-2CC7F267B10E}"/>
          </ac:picMkLst>
        </pc:picChg>
        <pc:picChg chg="add mod">
          <ac:chgData name="Jumormt Cheng" userId="5eb19ddd-4b6c-4064-8c9b-a23cf48917fc" providerId="ADAL" clId="{25CCDEA7-3588-487F-9EA0-D04D4CD39163}" dt="2022-11-16T01:29:55.162" v="2940" actId="1076"/>
          <ac:picMkLst>
            <pc:docMk/>
            <pc:sldMk cId="415903971" sldId="335"/>
            <ac:picMk id="1026" creationId="{5CF5FCE4-836A-4A99-B183-E737EE75471F}"/>
          </ac:picMkLst>
        </pc:picChg>
        <pc:picChg chg="del mod">
          <ac:chgData name="Jumormt Cheng" userId="5eb19ddd-4b6c-4064-8c9b-a23cf48917fc" providerId="ADAL" clId="{25CCDEA7-3588-487F-9EA0-D04D4CD39163}" dt="2022-11-16T01:27:00.187" v="2926" actId="478"/>
          <ac:picMkLst>
            <pc:docMk/>
            <pc:sldMk cId="415903971" sldId="335"/>
            <ac:picMk id="7170" creationId="{6B360DF2-5331-4CBC-BCB5-7D0803194C13}"/>
          </ac:picMkLst>
        </pc:picChg>
      </pc:sldChg>
      <pc:sldChg chg="addSp delSp modSp add modAnim">
        <pc:chgData name="Jumormt Cheng" userId="5eb19ddd-4b6c-4064-8c9b-a23cf48917fc" providerId="ADAL" clId="{25CCDEA7-3588-487F-9EA0-D04D4CD39163}" dt="2022-11-18T03:50:53.141" v="2953" actId="20577"/>
        <pc:sldMkLst>
          <pc:docMk/>
          <pc:sldMk cId="1639797827" sldId="336"/>
        </pc:sldMkLst>
        <pc:spChg chg="add del">
          <ac:chgData name="Jumormt Cheng" userId="5eb19ddd-4b6c-4064-8c9b-a23cf48917fc" providerId="ADAL" clId="{25CCDEA7-3588-487F-9EA0-D04D4CD39163}" dt="2022-11-14T04:35:17.630" v="1766" actId="478"/>
          <ac:spMkLst>
            <pc:docMk/>
            <pc:sldMk cId="1639797827" sldId="336"/>
            <ac:spMk id="3" creationId="{DBD4F42E-95F5-4259-ABAC-AD6DA49DE3FB}"/>
          </ac:spMkLst>
        </pc:spChg>
        <pc:spChg chg="del">
          <ac:chgData name="Jumormt Cheng" userId="5eb19ddd-4b6c-4064-8c9b-a23cf48917fc" providerId="ADAL" clId="{25CCDEA7-3588-487F-9EA0-D04D4CD39163}" dt="2022-11-14T04:32:45.053" v="1763" actId="478"/>
          <ac:spMkLst>
            <pc:docMk/>
            <pc:sldMk cId="1639797827" sldId="336"/>
            <ac:spMk id="9" creationId="{DFC4868D-DA17-4C00-ABF2-2FBB6046D583}"/>
          </ac:spMkLst>
        </pc:spChg>
        <pc:spChg chg="mod">
          <ac:chgData name="Jumormt Cheng" userId="5eb19ddd-4b6c-4064-8c9b-a23cf48917fc" providerId="ADAL" clId="{25CCDEA7-3588-487F-9EA0-D04D4CD39163}" dt="2022-11-14T04:32:40.256" v="1761" actId="20577"/>
          <ac:spMkLst>
            <pc:docMk/>
            <pc:sldMk cId="1639797827" sldId="336"/>
            <ac:spMk id="10" creationId="{03358992-5CB1-4512-9634-4DC20CAE7DB1}"/>
          </ac:spMkLst>
        </pc:spChg>
        <pc:spChg chg="add mod">
          <ac:chgData name="Jumormt Cheng" userId="5eb19ddd-4b6c-4064-8c9b-a23cf48917fc" providerId="ADAL" clId="{25CCDEA7-3588-487F-9EA0-D04D4CD39163}" dt="2022-11-18T03:50:53.141" v="2953" actId="20577"/>
          <ac:spMkLst>
            <pc:docMk/>
            <pc:sldMk cId="1639797827" sldId="336"/>
            <ac:spMk id="11" creationId="{321B35D5-B360-4052-8A31-D6AA1C98C990}"/>
          </ac:spMkLst>
        </pc:spChg>
        <pc:picChg chg="del">
          <ac:chgData name="Jumormt Cheng" userId="5eb19ddd-4b6c-4064-8c9b-a23cf48917fc" providerId="ADAL" clId="{25CCDEA7-3588-487F-9EA0-D04D4CD39163}" dt="2022-11-14T04:32:45.537" v="1764" actId="478"/>
          <ac:picMkLst>
            <pc:docMk/>
            <pc:sldMk cId="1639797827" sldId="336"/>
            <ac:picMk id="5" creationId="{C21E263A-ED62-4BC4-AD66-2CC7F267B10E}"/>
          </ac:picMkLst>
        </pc:picChg>
        <pc:picChg chg="add mod">
          <ac:chgData name="Jumormt Cheng" userId="5eb19ddd-4b6c-4064-8c9b-a23cf48917fc" providerId="ADAL" clId="{25CCDEA7-3588-487F-9EA0-D04D4CD39163}" dt="2022-11-14T04:36:15.434" v="1790" actId="1076"/>
          <ac:picMkLst>
            <pc:docMk/>
            <pc:sldMk cId="1639797827" sldId="336"/>
            <ac:picMk id="6" creationId="{EF252B1A-A714-40D8-BDAE-AAD07B95718A}"/>
          </ac:picMkLst>
        </pc:picChg>
        <pc:picChg chg="del">
          <ac:chgData name="Jumormt Cheng" userId="5eb19ddd-4b6c-4064-8c9b-a23cf48917fc" providerId="ADAL" clId="{25CCDEA7-3588-487F-9EA0-D04D4CD39163}" dt="2022-11-14T04:32:43.420" v="1762" actId="478"/>
          <ac:picMkLst>
            <pc:docMk/>
            <pc:sldMk cId="1639797827" sldId="336"/>
            <ac:picMk id="7170" creationId="{6B360DF2-5331-4CBC-BCB5-7D0803194C13}"/>
          </ac:picMkLst>
        </pc:picChg>
      </pc:sldChg>
      <pc:sldChg chg="addSp delSp modSp add modNotesTx">
        <pc:chgData name="Jumormt Cheng" userId="5eb19ddd-4b6c-4064-8c9b-a23cf48917fc" providerId="ADAL" clId="{25CCDEA7-3588-487F-9EA0-D04D4CD39163}" dt="2022-11-18T03:51:41.118" v="2957" actId="20577"/>
        <pc:sldMkLst>
          <pc:docMk/>
          <pc:sldMk cId="4124004670" sldId="338"/>
        </pc:sldMkLst>
        <pc:spChg chg="add del">
          <ac:chgData name="Jumormt Cheng" userId="5eb19ddd-4b6c-4064-8c9b-a23cf48917fc" providerId="ADAL" clId="{25CCDEA7-3588-487F-9EA0-D04D4CD39163}" dt="2022-11-14T23:36:44.556" v="1842"/>
          <ac:spMkLst>
            <pc:docMk/>
            <pc:sldMk cId="4124004670" sldId="338"/>
            <ac:spMk id="3" creationId="{0E670011-6528-4997-95E6-DF8B9279CCC2}"/>
          </ac:spMkLst>
        </pc:spChg>
        <pc:spChg chg="add del mod">
          <ac:chgData name="Jumormt Cheng" userId="5eb19ddd-4b6c-4064-8c9b-a23cf48917fc" providerId="ADAL" clId="{25CCDEA7-3588-487F-9EA0-D04D4CD39163}" dt="2022-11-15T00:02:25.587" v="2226" actId="478"/>
          <ac:spMkLst>
            <pc:docMk/>
            <pc:sldMk cId="4124004670" sldId="338"/>
            <ac:spMk id="8" creationId="{8AC0AD06-F3C9-4F28-A437-E224D9D4EE71}"/>
          </ac:spMkLst>
        </pc:spChg>
        <pc:spChg chg="mod">
          <ac:chgData name="Jumormt Cheng" userId="5eb19ddd-4b6c-4064-8c9b-a23cf48917fc" providerId="ADAL" clId="{25CCDEA7-3588-487F-9EA0-D04D4CD39163}" dt="2022-11-18T03:51:41.118" v="2957" actId="20577"/>
          <ac:spMkLst>
            <pc:docMk/>
            <pc:sldMk cId="4124004670" sldId="338"/>
            <ac:spMk id="10" creationId="{03358992-5CB1-4512-9634-4DC20CAE7DB1}"/>
          </ac:spMkLst>
        </pc:spChg>
        <pc:spChg chg="del">
          <ac:chgData name="Jumormt Cheng" userId="5eb19ddd-4b6c-4064-8c9b-a23cf48917fc" providerId="ADAL" clId="{25CCDEA7-3588-487F-9EA0-D04D4CD39163}" dt="2022-11-14T04:38:51.989" v="1807" actId="478"/>
          <ac:spMkLst>
            <pc:docMk/>
            <pc:sldMk cId="4124004670" sldId="338"/>
            <ac:spMk id="11" creationId="{321B35D5-B360-4052-8A31-D6AA1C98C990}"/>
          </ac:spMkLst>
        </pc:spChg>
        <pc:picChg chg="add mod">
          <ac:chgData name="Jumormt Cheng" userId="5eb19ddd-4b6c-4064-8c9b-a23cf48917fc" providerId="ADAL" clId="{25CCDEA7-3588-487F-9EA0-D04D4CD39163}" dt="2022-11-15T00:02:39.471" v="2231" actId="14100"/>
          <ac:picMkLst>
            <pc:docMk/>
            <pc:sldMk cId="4124004670" sldId="338"/>
            <ac:picMk id="5" creationId="{9C5AD98B-DFD7-4C1B-B450-973D48D129DD}"/>
          </ac:picMkLst>
        </pc:picChg>
        <pc:picChg chg="del">
          <ac:chgData name="Jumormt Cheng" userId="5eb19ddd-4b6c-4064-8c9b-a23cf48917fc" providerId="ADAL" clId="{25CCDEA7-3588-487F-9EA0-D04D4CD39163}" dt="2022-11-14T04:38:53.996" v="1808" actId="478"/>
          <ac:picMkLst>
            <pc:docMk/>
            <pc:sldMk cId="4124004670" sldId="338"/>
            <ac:picMk id="6" creationId="{EF252B1A-A714-40D8-BDAE-AAD07B95718A}"/>
          </ac:picMkLst>
        </pc:picChg>
      </pc:sldChg>
      <pc:sldChg chg="addSp delSp modSp add modNotesTx">
        <pc:chgData name="Jumormt Cheng" userId="5eb19ddd-4b6c-4064-8c9b-a23cf48917fc" providerId="ADAL" clId="{25CCDEA7-3588-487F-9EA0-D04D4CD39163}" dt="2022-11-15T00:04:58.056" v="2290"/>
        <pc:sldMkLst>
          <pc:docMk/>
          <pc:sldMk cId="252026630" sldId="339"/>
        </pc:sldMkLst>
        <pc:spChg chg="add del">
          <ac:chgData name="Jumormt Cheng" userId="5eb19ddd-4b6c-4064-8c9b-a23cf48917fc" providerId="ADAL" clId="{25CCDEA7-3588-487F-9EA0-D04D4CD39163}" dt="2022-11-15T00:04:58.056" v="2290"/>
          <ac:spMkLst>
            <pc:docMk/>
            <pc:sldMk cId="252026630" sldId="339"/>
            <ac:spMk id="3" creationId="{5F1B93EA-836A-439E-91CF-029E309410CF}"/>
          </ac:spMkLst>
        </pc:spChg>
        <pc:spChg chg="mod">
          <ac:chgData name="Jumormt Cheng" userId="5eb19ddd-4b6c-4064-8c9b-a23cf48917fc" providerId="ADAL" clId="{25CCDEA7-3588-487F-9EA0-D04D4CD39163}" dt="2022-11-15T00:04:31.281" v="2288" actId="20577"/>
          <ac:spMkLst>
            <pc:docMk/>
            <pc:sldMk cId="252026630" sldId="339"/>
            <ac:spMk id="8" creationId="{8AC0AD06-F3C9-4F28-A437-E224D9D4EE71}"/>
          </ac:spMkLst>
        </pc:spChg>
        <pc:spChg chg="mod">
          <ac:chgData name="Jumormt Cheng" userId="5eb19ddd-4b6c-4064-8c9b-a23cf48917fc" providerId="ADAL" clId="{25CCDEA7-3588-487F-9EA0-D04D4CD39163}" dt="2022-11-14T23:58:14.191" v="2107" actId="20577"/>
          <ac:spMkLst>
            <pc:docMk/>
            <pc:sldMk cId="252026630" sldId="339"/>
            <ac:spMk id="10" creationId="{03358992-5CB1-4512-9634-4DC20CAE7DB1}"/>
          </ac:spMkLst>
        </pc:spChg>
      </pc:sldChg>
      <pc:sldChg chg="add">
        <pc:chgData name="Jumormt Cheng" userId="5eb19ddd-4b6c-4064-8c9b-a23cf48917fc" providerId="ADAL" clId="{25CCDEA7-3588-487F-9EA0-D04D4CD39163}" dt="2022-11-15T00:02:08.109" v="2222"/>
        <pc:sldMkLst>
          <pc:docMk/>
          <pc:sldMk cId="1084762484" sldId="340"/>
        </pc:sldMkLst>
      </pc:sldChg>
      <pc:sldChg chg="modSp add">
        <pc:chgData name="Jumormt Cheng" userId="5eb19ddd-4b6c-4064-8c9b-a23cf48917fc" providerId="ADAL" clId="{25CCDEA7-3588-487F-9EA0-D04D4CD39163}" dt="2022-11-15T00:06:34.928" v="2316" actId="20577"/>
        <pc:sldMkLst>
          <pc:docMk/>
          <pc:sldMk cId="3940225387" sldId="341"/>
        </pc:sldMkLst>
        <pc:spChg chg="mod">
          <ac:chgData name="Jumormt Cheng" userId="5eb19ddd-4b6c-4064-8c9b-a23cf48917fc" providerId="ADAL" clId="{25CCDEA7-3588-487F-9EA0-D04D4CD39163}" dt="2022-11-15T00:06:34.928" v="2316" actId="20577"/>
          <ac:spMkLst>
            <pc:docMk/>
            <pc:sldMk cId="3940225387" sldId="341"/>
            <ac:spMk id="8" creationId="{8AC0AD06-F3C9-4F28-A437-E224D9D4EE71}"/>
          </ac:spMkLst>
        </pc:spChg>
        <pc:spChg chg="mod">
          <ac:chgData name="Jumormt Cheng" userId="5eb19ddd-4b6c-4064-8c9b-a23cf48917fc" providerId="ADAL" clId="{25CCDEA7-3588-487F-9EA0-D04D4CD39163}" dt="2022-11-15T00:05:20.080" v="2292"/>
          <ac:spMkLst>
            <pc:docMk/>
            <pc:sldMk cId="3940225387" sldId="341"/>
            <ac:spMk id="10" creationId="{03358992-5CB1-4512-9634-4DC20CAE7DB1}"/>
          </ac:spMkLst>
        </pc:spChg>
      </pc:sldChg>
      <pc:sldChg chg="addSp modSp add">
        <pc:chgData name="Jumormt Cheng" userId="5eb19ddd-4b6c-4064-8c9b-a23cf48917fc" providerId="ADAL" clId="{25CCDEA7-3588-487F-9EA0-D04D4CD39163}" dt="2022-11-15T00:13:20.027" v="2528" actId="20577"/>
        <pc:sldMkLst>
          <pc:docMk/>
          <pc:sldMk cId="1094451220" sldId="342"/>
        </pc:sldMkLst>
        <pc:spChg chg="mod">
          <ac:chgData name="Jumormt Cheng" userId="5eb19ddd-4b6c-4064-8c9b-a23cf48917fc" providerId="ADAL" clId="{25CCDEA7-3588-487F-9EA0-D04D4CD39163}" dt="2022-11-15T00:13:20.027" v="2528" actId="20577"/>
          <ac:spMkLst>
            <pc:docMk/>
            <pc:sldMk cId="1094451220" sldId="342"/>
            <ac:spMk id="8" creationId="{8AC0AD06-F3C9-4F28-A437-E224D9D4EE71}"/>
          </ac:spMkLst>
        </pc:spChg>
        <pc:spChg chg="mod">
          <ac:chgData name="Jumormt Cheng" userId="5eb19ddd-4b6c-4064-8c9b-a23cf48917fc" providerId="ADAL" clId="{25CCDEA7-3588-487F-9EA0-D04D4CD39163}" dt="2022-11-15T00:07:02.210" v="2334" actId="20577"/>
          <ac:spMkLst>
            <pc:docMk/>
            <pc:sldMk cId="1094451220" sldId="342"/>
            <ac:spMk id="10" creationId="{03358992-5CB1-4512-9634-4DC20CAE7DB1}"/>
          </ac:spMkLst>
        </pc:spChg>
        <pc:picChg chg="add mod">
          <ac:chgData name="Jumormt Cheng" userId="5eb19ddd-4b6c-4064-8c9b-a23cf48917fc" providerId="ADAL" clId="{25CCDEA7-3588-487F-9EA0-D04D4CD39163}" dt="2022-11-15T00:08:02.602" v="2350" actId="1076"/>
          <ac:picMkLst>
            <pc:docMk/>
            <pc:sldMk cId="1094451220" sldId="342"/>
            <ac:picMk id="3" creationId="{F85F12EC-1C1F-4328-B687-F7F083012025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5T00:14:01.729" v="2536" actId="1076"/>
        <pc:sldMkLst>
          <pc:docMk/>
          <pc:sldMk cId="3916485099" sldId="343"/>
        </pc:sldMkLst>
        <pc:spChg chg="del">
          <ac:chgData name="Jumormt Cheng" userId="5eb19ddd-4b6c-4064-8c9b-a23cf48917fc" providerId="ADAL" clId="{25CCDEA7-3588-487F-9EA0-D04D4CD39163}" dt="2022-11-15T00:13:39.269" v="2530" actId="478"/>
          <ac:spMkLst>
            <pc:docMk/>
            <pc:sldMk cId="3916485099" sldId="343"/>
            <ac:spMk id="8" creationId="{8AC0AD06-F3C9-4F28-A437-E224D9D4EE71}"/>
          </ac:spMkLst>
        </pc:spChg>
        <pc:picChg chg="del">
          <ac:chgData name="Jumormt Cheng" userId="5eb19ddd-4b6c-4064-8c9b-a23cf48917fc" providerId="ADAL" clId="{25CCDEA7-3588-487F-9EA0-D04D4CD39163}" dt="2022-11-15T00:13:41.458" v="2531" actId="478"/>
          <ac:picMkLst>
            <pc:docMk/>
            <pc:sldMk cId="3916485099" sldId="343"/>
            <ac:picMk id="3" creationId="{F85F12EC-1C1F-4328-B687-F7F083012025}"/>
          </ac:picMkLst>
        </pc:picChg>
        <pc:picChg chg="add mod">
          <ac:chgData name="Jumormt Cheng" userId="5eb19ddd-4b6c-4064-8c9b-a23cf48917fc" providerId="ADAL" clId="{25CCDEA7-3588-487F-9EA0-D04D4CD39163}" dt="2022-11-15T00:14:01.729" v="2536" actId="1076"/>
          <ac:picMkLst>
            <pc:docMk/>
            <pc:sldMk cId="3916485099" sldId="343"/>
            <ac:picMk id="1026" creationId="{EA17B51E-64EA-4617-BEDE-51328D6992C4}"/>
          </ac:picMkLst>
        </pc:picChg>
      </pc:sldChg>
      <pc:sldChg chg="addSp delSp modSp add modNotesTx">
        <pc:chgData name="Jumormt Cheng" userId="5eb19ddd-4b6c-4064-8c9b-a23cf48917fc" providerId="ADAL" clId="{25CCDEA7-3588-487F-9EA0-D04D4CD39163}" dt="2022-11-15T00:34:04.355" v="2690" actId="1076"/>
        <pc:sldMkLst>
          <pc:docMk/>
          <pc:sldMk cId="590887409" sldId="344"/>
        </pc:sldMkLst>
        <pc:spChg chg="mod">
          <ac:chgData name="Jumormt Cheng" userId="5eb19ddd-4b6c-4064-8c9b-a23cf48917fc" providerId="ADAL" clId="{25CCDEA7-3588-487F-9EA0-D04D4CD39163}" dt="2022-11-15T00:15:32.782" v="2550" actId="20577"/>
          <ac:spMkLst>
            <pc:docMk/>
            <pc:sldMk cId="590887409" sldId="344"/>
            <ac:spMk id="10" creationId="{03358992-5CB1-4512-9634-4DC20CAE7DB1}"/>
          </ac:spMkLst>
        </pc:spChg>
        <pc:spChg chg="mod">
          <ac:chgData name="Jumormt Cheng" userId="5eb19ddd-4b6c-4064-8c9b-a23cf48917fc" providerId="ADAL" clId="{25CCDEA7-3588-487F-9EA0-D04D4CD39163}" dt="2022-11-15T00:24:53.500" v="2588" actId="20577"/>
          <ac:spMkLst>
            <pc:docMk/>
            <pc:sldMk cId="590887409" sldId="344"/>
            <ac:spMk id="14" creationId="{B2483656-138D-48A2-9098-BDCF2F1EE93A}"/>
          </ac:spMkLst>
        </pc:spChg>
        <pc:picChg chg="add mod">
          <ac:chgData name="Jumormt Cheng" userId="5eb19ddd-4b6c-4064-8c9b-a23cf48917fc" providerId="ADAL" clId="{25CCDEA7-3588-487F-9EA0-D04D4CD39163}" dt="2022-11-15T00:34:04.355" v="2690" actId="1076"/>
          <ac:picMkLst>
            <pc:docMk/>
            <pc:sldMk cId="590887409" sldId="344"/>
            <ac:picMk id="3" creationId="{5658E198-A836-43AF-A2E1-FD8A869706DA}"/>
          </ac:picMkLst>
        </pc:picChg>
        <pc:picChg chg="del">
          <ac:chgData name="Jumormt Cheng" userId="5eb19ddd-4b6c-4064-8c9b-a23cf48917fc" providerId="ADAL" clId="{25CCDEA7-3588-487F-9EA0-D04D4CD39163}" dt="2022-11-15T00:15:34.730" v="2551" actId="478"/>
          <ac:picMkLst>
            <pc:docMk/>
            <pc:sldMk cId="590887409" sldId="344"/>
            <ac:picMk id="1026" creationId="{EA17B51E-64EA-4617-BEDE-51328D6992C4}"/>
          </ac:picMkLst>
        </pc:picChg>
        <pc:picChg chg="add mod">
          <ac:chgData name="Jumormt Cheng" userId="5eb19ddd-4b6c-4064-8c9b-a23cf48917fc" providerId="ADAL" clId="{25CCDEA7-3588-487F-9EA0-D04D4CD39163}" dt="2022-11-15T00:25:24.591" v="2591" actId="1076"/>
          <ac:picMkLst>
            <pc:docMk/>
            <pc:sldMk cId="590887409" sldId="344"/>
            <ac:picMk id="2050" creationId="{A1C1FBE9-6C37-4BA3-A9DD-C20D6502DADC}"/>
          </ac:picMkLst>
        </pc:picChg>
      </pc:sldChg>
      <pc:sldChg chg="addSp delSp modSp add modNotesTx">
        <pc:chgData name="Jumormt Cheng" userId="5eb19ddd-4b6c-4064-8c9b-a23cf48917fc" providerId="ADAL" clId="{25CCDEA7-3588-487F-9EA0-D04D4CD39163}" dt="2022-11-15T00:28:11.869" v="2630" actId="1076"/>
        <pc:sldMkLst>
          <pc:docMk/>
          <pc:sldMk cId="2452658126" sldId="345"/>
        </pc:sldMkLst>
        <pc:spChg chg="mod">
          <ac:chgData name="Jumormt Cheng" userId="5eb19ddd-4b6c-4064-8c9b-a23cf48917fc" providerId="ADAL" clId="{25CCDEA7-3588-487F-9EA0-D04D4CD39163}" dt="2022-11-15T00:26:21.860" v="2606" actId="20577"/>
          <ac:spMkLst>
            <pc:docMk/>
            <pc:sldMk cId="2452658126" sldId="345"/>
            <ac:spMk id="10" creationId="{03358992-5CB1-4512-9634-4DC20CAE7DB1}"/>
          </ac:spMkLst>
        </pc:spChg>
        <pc:spChg chg="mod">
          <ac:chgData name="Jumormt Cheng" userId="5eb19ddd-4b6c-4064-8c9b-a23cf48917fc" providerId="ADAL" clId="{25CCDEA7-3588-487F-9EA0-D04D4CD39163}" dt="2022-11-15T00:26:51.677" v="2613" actId="14100"/>
          <ac:spMkLst>
            <pc:docMk/>
            <pc:sldMk cId="2452658126" sldId="345"/>
            <ac:spMk id="14" creationId="{B2483656-138D-48A2-9098-BDCF2F1EE93A}"/>
          </ac:spMkLst>
        </pc:spChg>
        <pc:picChg chg="add del mod">
          <ac:chgData name="Jumormt Cheng" userId="5eb19ddd-4b6c-4064-8c9b-a23cf48917fc" providerId="ADAL" clId="{25CCDEA7-3588-487F-9EA0-D04D4CD39163}" dt="2022-11-15T00:27:48.130" v="2623"/>
          <ac:picMkLst>
            <pc:docMk/>
            <pc:sldMk cId="2452658126" sldId="345"/>
            <ac:picMk id="3" creationId="{3A17F0DF-D1F3-452E-97CE-C69252ACEA67}"/>
          </ac:picMkLst>
        </pc:picChg>
        <pc:picChg chg="add mod">
          <ac:chgData name="Jumormt Cheng" userId="5eb19ddd-4b6c-4064-8c9b-a23cf48917fc" providerId="ADAL" clId="{25CCDEA7-3588-487F-9EA0-D04D4CD39163}" dt="2022-11-15T00:27:59.641" v="2626" actId="1076"/>
          <ac:picMkLst>
            <pc:docMk/>
            <pc:sldMk cId="2452658126" sldId="345"/>
            <ac:picMk id="5" creationId="{B9987F00-34E5-43D3-84AE-1E509A545F5B}"/>
          </ac:picMkLst>
        </pc:picChg>
        <pc:picChg chg="add mod">
          <ac:chgData name="Jumormt Cheng" userId="5eb19ddd-4b6c-4064-8c9b-a23cf48917fc" providerId="ADAL" clId="{25CCDEA7-3588-487F-9EA0-D04D4CD39163}" dt="2022-11-15T00:28:11.869" v="2630" actId="1076"/>
          <ac:picMkLst>
            <pc:docMk/>
            <pc:sldMk cId="2452658126" sldId="345"/>
            <ac:picMk id="6" creationId="{22708A39-A4BD-477C-9B02-C702F81218D9}"/>
          </ac:picMkLst>
        </pc:picChg>
        <pc:picChg chg="del">
          <ac:chgData name="Jumormt Cheng" userId="5eb19ddd-4b6c-4064-8c9b-a23cf48917fc" providerId="ADAL" clId="{25CCDEA7-3588-487F-9EA0-D04D4CD39163}" dt="2022-11-15T00:26:25.480" v="2607" actId="478"/>
          <ac:picMkLst>
            <pc:docMk/>
            <pc:sldMk cId="2452658126" sldId="345"/>
            <ac:picMk id="2050" creationId="{A1C1FBE9-6C37-4BA3-A9DD-C20D6502DADC}"/>
          </ac:picMkLst>
        </pc:picChg>
        <pc:picChg chg="add mod">
          <ac:chgData name="Jumormt Cheng" userId="5eb19ddd-4b6c-4064-8c9b-a23cf48917fc" providerId="ADAL" clId="{25CCDEA7-3588-487F-9EA0-D04D4CD39163}" dt="2022-11-15T00:26:46.466" v="2612" actId="1076"/>
          <ac:picMkLst>
            <pc:docMk/>
            <pc:sldMk cId="2452658126" sldId="345"/>
            <ac:picMk id="3074" creationId="{EBBCF6AF-57E7-4A8E-B784-8400CC12438E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5T00:29:49.896" v="2650" actId="1076"/>
        <pc:sldMkLst>
          <pc:docMk/>
          <pc:sldMk cId="1202477230" sldId="346"/>
        </pc:sldMkLst>
        <pc:spChg chg="add mod">
          <ac:chgData name="Jumormt Cheng" userId="5eb19ddd-4b6c-4064-8c9b-a23cf48917fc" providerId="ADAL" clId="{25CCDEA7-3588-487F-9EA0-D04D4CD39163}" dt="2022-11-15T00:29:49.896" v="2650" actId="1076"/>
          <ac:spMkLst>
            <pc:docMk/>
            <pc:sldMk cId="1202477230" sldId="346"/>
            <ac:spMk id="12" creationId="{EADE2DD6-9324-40DA-A5DE-D0C644B1BDF9}"/>
          </ac:spMkLst>
        </pc:spChg>
        <pc:picChg chg="add mod">
          <ac:chgData name="Jumormt Cheng" userId="5eb19ddd-4b6c-4064-8c9b-a23cf48917fc" providerId="ADAL" clId="{25CCDEA7-3588-487F-9EA0-D04D4CD39163}" dt="2022-11-15T00:28:51.838" v="2640" actId="1076"/>
          <ac:picMkLst>
            <pc:docMk/>
            <pc:sldMk cId="1202477230" sldId="346"/>
            <ac:picMk id="3" creationId="{79413B88-2104-42A7-9798-950BE8E7A9CE}"/>
          </ac:picMkLst>
        </pc:picChg>
        <pc:picChg chg="del">
          <ac:chgData name="Jumormt Cheng" userId="5eb19ddd-4b6c-4064-8c9b-a23cf48917fc" providerId="ADAL" clId="{25CCDEA7-3588-487F-9EA0-D04D4CD39163}" dt="2022-11-15T00:28:33.200" v="2632" actId="478"/>
          <ac:picMkLst>
            <pc:docMk/>
            <pc:sldMk cId="1202477230" sldId="346"/>
            <ac:picMk id="5" creationId="{B9987F00-34E5-43D3-84AE-1E509A545F5B}"/>
          </ac:picMkLst>
        </pc:picChg>
        <pc:picChg chg="del">
          <ac:chgData name="Jumormt Cheng" userId="5eb19ddd-4b6c-4064-8c9b-a23cf48917fc" providerId="ADAL" clId="{25CCDEA7-3588-487F-9EA0-D04D4CD39163}" dt="2022-11-15T00:28:33.200" v="2632" actId="478"/>
          <ac:picMkLst>
            <pc:docMk/>
            <pc:sldMk cId="1202477230" sldId="346"/>
            <ac:picMk id="6" creationId="{22708A39-A4BD-477C-9B02-C702F81218D9}"/>
          </ac:picMkLst>
        </pc:picChg>
        <pc:picChg chg="add">
          <ac:chgData name="Jumormt Cheng" userId="5eb19ddd-4b6c-4064-8c9b-a23cf48917fc" providerId="ADAL" clId="{25CCDEA7-3588-487F-9EA0-D04D4CD39163}" dt="2022-11-15T00:28:45.826" v="2638"/>
          <ac:picMkLst>
            <pc:docMk/>
            <pc:sldMk cId="1202477230" sldId="346"/>
            <ac:picMk id="11" creationId="{DF492036-FA74-48C9-B77D-67B94D01FBC1}"/>
          </ac:picMkLst>
        </pc:picChg>
        <pc:picChg chg="del">
          <ac:chgData name="Jumormt Cheng" userId="5eb19ddd-4b6c-4064-8c9b-a23cf48917fc" providerId="ADAL" clId="{25CCDEA7-3588-487F-9EA0-D04D4CD39163}" dt="2022-11-15T00:28:33.200" v="2632" actId="478"/>
          <ac:picMkLst>
            <pc:docMk/>
            <pc:sldMk cId="1202477230" sldId="346"/>
            <ac:picMk id="3074" creationId="{EBBCF6AF-57E7-4A8E-B784-8400CC12438E}"/>
          </ac:picMkLst>
        </pc:picChg>
      </pc:sldChg>
      <pc:sldChg chg="addSp modSp add">
        <pc:chgData name="Jumormt Cheng" userId="5eb19ddd-4b6c-4064-8c9b-a23cf48917fc" providerId="ADAL" clId="{25CCDEA7-3588-487F-9EA0-D04D4CD39163}" dt="2022-11-15T00:29:59.740" v="2654" actId="14100"/>
        <pc:sldMkLst>
          <pc:docMk/>
          <pc:sldMk cId="4091846069" sldId="347"/>
        </pc:sldMkLst>
        <pc:spChg chg="add mod">
          <ac:chgData name="Jumormt Cheng" userId="5eb19ddd-4b6c-4064-8c9b-a23cf48917fc" providerId="ADAL" clId="{25CCDEA7-3588-487F-9EA0-D04D4CD39163}" dt="2022-11-15T00:29:59.740" v="2654" actId="14100"/>
          <ac:spMkLst>
            <pc:docMk/>
            <pc:sldMk cId="4091846069" sldId="347"/>
            <ac:spMk id="8" creationId="{A14540EE-BFCE-4272-AE60-1C2528A6EA8D}"/>
          </ac:spMkLst>
        </pc:spChg>
      </pc:sldChg>
      <pc:sldChg chg="addSp modSp add">
        <pc:chgData name="Jumormt Cheng" userId="5eb19ddd-4b6c-4064-8c9b-a23cf48917fc" providerId="ADAL" clId="{25CCDEA7-3588-487F-9EA0-D04D4CD39163}" dt="2022-11-15T00:30:07.614" v="2657" actId="14100"/>
        <pc:sldMkLst>
          <pc:docMk/>
          <pc:sldMk cId="3615200476" sldId="348"/>
        </pc:sldMkLst>
        <pc:spChg chg="add mod">
          <ac:chgData name="Jumormt Cheng" userId="5eb19ddd-4b6c-4064-8c9b-a23cf48917fc" providerId="ADAL" clId="{25CCDEA7-3588-487F-9EA0-D04D4CD39163}" dt="2022-11-15T00:30:07.614" v="2657" actId="14100"/>
          <ac:spMkLst>
            <pc:docMk/>
            <pc:sldMk cId="3615200476" sldId="348"/>
            <ac:spMk id="8" creationId="{68203092-9D4E-455A-9ECA-3BD1F6FEC66D}"/>
          </ac:spMkLst>
        </pc:spChg>
      </pc:sldChg>
      <pc:sldChg chg="addSp modSp add">
        <pc:chgData name="Jumormt Cheng" userId="5eb19ddd-4b6c-4064-8c9b-a23cf48917fc" providerId="ADAL" clId="{25CCDEA7-3588-487F-9EA0-D04D4CD39163}" dt="2022-11-15T00:30:22.019" v="2662" actId="14100"/>
        <pc:sldMkLst>
          <pc:docMk/>
          <pc:sldMk cId="2030092694" sldId="349"/>
        </pc:sldMkLst>
        <pc:spChg chg="add mod">
          <ac:chgData name="Jumormt Cheng" userId="5eb19ddd-4b6c-4064-8c9b-a23cf48917fc" providerId="ADAL" clId="{25CCDEA7-3588-487F-9EA0-D04D4CD39163}" dt="2022-11-15T00:30:22.019" v="2662" actId="14100"/>
          <ac:spMkLst>
            <pc:docMk/>
            <pc:sldMk cId="2030092694" sldId="349"/>
            <ac:spMk id="8" creationId="{250A92B5-5F2B-4503-97DE-1842E916370F}"/>
          </ac:spMkLst>
        </pc:spChg>
      </pc:sldChg>
      <pc:sldChg chg="add">
        <pc:chgData name="Jumormt Cheng" userId="5eb19ddd-4b6c-4064-8c9b-a23cf48917fc" providerId="ADAL" clId="{25CCDEA7-3588-487F-9EA0-D04D4CD39163}" dt="2022-11-15T00:30:12.200" v="2658"/>
        <pc:sldMkLst>
          <pc:docMk/>
          <pc:sldMk cId="2372761666" sldId="350"/>
        </pc:sldMkLst>
      </pc:sldChg>
      <pc:sldChg chg="addSp delSp modSp add">
        <pc:chgData name="Jumormt Cheng" userId="5eb19ddd-4b6c-4064-8c9b-a23cf48917fc" providerId="ADAL" clId="{25CCDEA7-3588-487F-9EA0-D04D4CD39163}" dt="2022-11-15T00:32:18.681" v="2675"/>
        <pc:sldMkLst>
          <pc:docMk/>
          <pc:sldMk cId="3074045165" sldId="351"/>
        </pc:sldMkLst>
        <pc:picChg chg="add mod">
          <ac:chgData name="Jumormt Cheng" userId="5eb19ddd-4b6c-4064-8c9b-a23cf48917fc" providerId="ADAL" clId="{25CCDEA7-3588-487F-9EA0-D04D4CD39163}" dt="2022-11-15T00:31:25.885" v="2672" actId="208"/>
          <ac:picMkLst>
            <pc:docMk/>
            <pc:sldMk cId="3074045165" sldId="351"/>
            <ac:picMk id="5" creationId="{7BFC5BDB-1D4B-44FE-8781-3F40EA41E757}"/>
          </ac:picMkLst>
        </pc:picChg>
        <pc:picChg chg="add mod">
          <ac:chgData name="Jumormt Cheng" userId="5eb19ddd-4b6c-4064-8c9b-a23cf48917fc" providerId="ADAL" clId="{25CCDEA7-3588-487F-9EA0-D04D4CD39163}" dt="2022-11-15T00:31:28.968" v="2673" actId="208"/>
          <ac:picMkLst>
            <pc:docMk/>
            <pc:sldMk cId="3074045165" sldId="351"/>
            <ac:picMk id="6" creationId="{0C691B3E-AB54-499F-AB0B-69FCC109F8B8}"/>
          </ac:picMkLst>
        </pc:picChg>
        <pc:picChg chg="add del">
          <ac:chgData name="Jumormt Cheng" userId="5eb19ddd-4b6c-4064-8c9b-a23cf48917fc" providerId="ADAL" clId="{25CCDEA7-3588-487F-9EA0-D04D4CD39163}" dt="2022-11-15T00:32:18.681" v="2675"/>
          <ac:picMkLst>
            <pc:docMk/>
            <pc:sldMk cId="3074045165" sldId="351"/>
            <ac:picMk id="7" creationId="{DD6BD9A5-2E07-48C6-9803-7BC1D5F67B5B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5T00:34:24.144" v="2692" actId="1076"/>
        <pc:sldMkLst>
          <pc:docMk/>
          <pc:sldMk cId="90725030" sldId="352"/>
        </pc:sldMkLst>
        <pc:spChg chg="mod">
          <ac:chgData name="Jumormt Cheng" userId="5eb19ddd-4b6c-4064-8c9b-a23cf48917fc" providerId="ADAL" clId="{25CCDEA7-3588-487F-9EA0-D04D4CD39163}" dt="2022-11-15T00:32:30.636" v="2678" actId="20577"/>
          <ac:spMkLst>
            <pc:docMk/>
            <pc:sldMk cId="90725030" sldId="352"/>
            <ac:spMk id="10" creationId="{03358992-5CB1-4512-9634-4DC20CAE7DB1}"/>
          </ac:spMkLst>
        </pc:spChg>
        <pc:spChg chg="mod">
          <ac:chgData name="Jumormt Cheng" userId="5eb19ddd-4b6c-4064-8c9b-a23cf48917fc" providerId="ADAL" clId="{25CCDEA7-3588-487F-9EA0-D04D4CD39163}" dt="2022-11-15T00:33:08.067" v="2688" actId="20577"/>
          <ac:spMkLst>
            <pc:docMk/>
            <pc:sldMk cId="90725030" sldId="352"/>
            <ac:spMk id="14" creationId="{B2483656-138D-48A2-9098-BDCF2F1EE93A}"/>
          </ac:spMkLst>
        </pc:spChg>
        <pc:picChg chg="del">
          <ac:chgData name="Jumormt Cheng" userId="5eb19ddd-4b6c-4064-8c9b-a23cf48917fc" providerId="ADAL" clId="{25CCDEA7-3588-487F-9EA0-D04D4CD39163}" dt="2022-11-15T00:32:35.021" v="2680" actId="478"/>
          <ac:picMkLst>
            <pc:docMk/>
            <pc:sldMk cId="90725030" sldId="352"/>
            <ac:picMk id="3" creationId="{79413B88-2104-42A7-9798-950BE8E7A9CE}"/>
          </ac:picMkLst>
        </pc:picChg>
        <pc:picChg chg="del">
          <ac:chgData name="Jumormt Cheng" userId="5eb19ddd-4b6c-4064-8c9b-a23cf48917fc" providerId="ADAL" clId="{25CCDEA7-3588-487F-9EA0-D04D4CD39163}" dt="2022-11-15T00:32:37.045" v="2681" actId="478"/>
          <ac:picMkLst>
            <pc:docMk/>
            <pc:sldMk cId="90725030" sldId="352"/>
            <ac:picMk id="5" creationId="{7BFC5BDB-1D4B-44FE-8781-3F40EA41E757}"/>
          </ac:picMkLst>
        </pc:picChg>
        <pc:picChg chg="del">
          <ac:chgData name="Jumormt Cheng" userId="5eb19ddd-4b6c-4064-8c9b-a23cf48917fc" providerId="ADAL" clId="{25CCDEA7-3588-487F-9EA0-D04D4CD39163}" dt="2022-11-15T00:32:37.045" v="2681" actId="478"/>
          <ac:picMkLst>
            <pc:docMk/>
            <pc:sldMk cId="90725030" sldId="352"/>
            <ac:picMk id="6" creationId="{0C691B3E-AB54-499F-AB0B-69FCC109F8B8}"/>
          </ac:picMkLst>
        </pc:picChg>
        <pc:picChg chg="add mod">
          <ac:chgData name="Jumormt Cheng" userId="5eb19ddd-4b6c-4064-8c9b-a23cf48917fc" providerId="ADAL" clId="{25CCDEA7-3588-487F-9EA0-D04D4CD39163}" dt="2022-11-15T00:34:24.144" v="2692" actId="1076"/>
          <ac:picMkLst>
            <pc:docMk/>
            <pc:sldMk cId="90725030" sldId="352"/>
            <ac:picMk id="7" creationId="{A1369A58-F9F8-42D2-B961-203229321DE5}"/>
          </ac:picMkLst>
        </pc:picChg>
        <pc:picChg chg="del">
          <ac:chgData name="Jumormt Cheng" userId="5eb19ddd-4b6c-4064-8c9b-a23cf48917fc" providerId="ADAL" clId="{25CCDEA7-3588-487F-9EA0-D04D4CD39163}" dt="2022-11-15T00:32:33.115" v="2679" actId="478"/>
          <ac:picMkLst>
            <pc:docMk/>
            <pc:sldMk cId="90725030" sldId="352"/>
            <ac:picMk id="11" creationId="{DF492036-FA74-48C9-B77D-67B94D01FBC1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5T00:35:18.473" v="2704" actId="14100"/>
        <pc:sldMkLst>
          <pc:docMk/>
          <pc:sldMk cId="2554726624" sldId="353"/>
        </pc:sldMkLst>
        <pc:spChg chg="add mod">
          <ac:chgData name="Jumormt Cheng" userId="5eb19ddd-4b6c-4064-8c9b-a23cf48917fc" providerId="ADAL" clId="{25CCDEA7-3588-487F-9EA0-D04D4CD39163}" dt="2022-11-15T00:35:18.473" v="2704" actId="14100"/>
          <ac:spMkLst>
            <pc:docMk/>
            <pc:sldMk cId="2554726624" sldId="353"/>
            <ac:spMk id="9" creationId="{F5C740D5-8103-4428-B644-71C89E0926CC}"/>
          </ac:spMkLst>
        </pc:spChg>
        <pc:spChg chg="mod">
          <ac:chgData name="Jumormt Cheng" userId="5eb19ddd-4b6c-4064-8c9b-a23cf48917fc" providerId="ADAL" clId="{25CCDEA7-3588-487F-9EA0-D04D4CD39163}" dt="2022-11-15T00:34:42.528" v="2696" actId="6549"/>
          <ac:spMkLst>
            <pc:docMk/>
            <pc:sldMk cId="2554726624" sldId="353"/>
            <ac:spMk id="14" creationId="{B2483656-138D-48A2-9098-BDCF2F1EE93A}"/>
          </ac:spMkLst>
        </pc:spChg>
        <pc:picChg chg="add mod">
          <ac:chgData name="Jumormt Cheng" userId="5eb19ddd-4b6c-4064-8c9b-a23cf48917fc" providerId="ADAL" clId="{25CCDEA7-3588-487F-9EA0-D04D4CD39163}" dt="2022-11-15T00:35:05.302" v="2700" actId="1076"/>
          <ac:picMkLst>
            <pc:docMk/>
            <pc:sldMk cId="2554726624" sldId="353"/>
            <ac:picMk id="3" creationId="{9A4D860C-4E44-4EDC-9E5F-2CA6313B56AC}"/>
          </ac:picMkLst>
        </pc:picChg>
        <pc:picChg chg="del">
          <ac:chgData name="Jumormt Cheng" userId="5eb19ddd-4b6c-4064-8c9b-a23cf48917fc" providerId="ADAL" clId="{25CCDEA7-3588-487F-9EA0-D04D4CD39163}" dt="2022-11-15T00:34:40.292" v="2695" actId="478"/>
          <ac:picMkLst>
            <pc:docMk/>
            <pc:sldMk cId="2554726624" sldId="353"/>
            <ac:picMk id="7" creationId="{A1369A58-F9F8-42D2-B961-203229321DE5}"/>
          </ac:picMkLst>
        </pc:picChg>
        <pc:picChg chg="add">
          <ac:chgData name="Jumormt Cheng" userId="5eb19ddd-4b6c-4064-8c9b-a23cf48917fc" providerId="ADAL" clId="{25CCDEA7-3588-487F-9EA0-D04D4CD39163}" dt="2022-11-15T00:34:37.498" v="2694"/>
          <ac:picMkLst>
            <pc:docMk/>
            <pc:sldMk cId="2554726624" sldId="353"/>
            <ac:picMk id="8" creationId="{56AF91A6-2935-412A-A16B-3DA81534EEE0}"/>
          </ac:picMkLst>
        </pc:picChg>
      </pc:sldChg>
      <pc:sldChg chg="addSp modSp add">
        <pc:chgData name="Jumormt Cheng" userId="5eb19ddd-4b6c-4064-8c9b-a23cf48917fc" providerId="ADAL" clId="{25CCDEA7-3588-487F-9EA0-D04D4CD39163}" dt="2022-11-15T00:35:25.504" v="2707" actId="14100"/>
        <pc:sldMkLst>
          <pc:docMk/>
          <pc:sldMk cId="1448420039" sldId="354"/>
        </pc:sldMkLst>
        <pc:spChg chg="add mod">
          <ac:chgData name="Jumormt Cheng" userId="5eb19ddd-4b6c-4064-8c9b-a23cf48917fc" providerId="ADAL" clId="{25CCDEA7-3588-487F-9EA0-D04D4CD39163}" dt="2022-11-15T00:35:25.504" v="2707" actId="14100"/>
          <ac:spMkLst>
            <pc:docMk/>
            <pc:sldMk cId="1448420039" sldId="354"/>
            <ac:spMk id="9" creationId="{D631C8F4-31BA-45DD-83F8-23C417D556B2}"/>
          </ac:spMkLst>
        </pc:spChg>
      </pc:sldChg>
      <pc:sldChg chg="addSp add">
        <pc:chgData name="Jumormt Cheng" userId="5eb19ddd-4b6c-4064-8c9b-a23cf48917fc" providerId="ADAL" clId="{25CCDEA7-3588-487F-9EA0-D04D4CD39163}" dt="2022-11-15T04:30:28.737" v="2708"/>
        <pc:sldMkLst>
          <pc:docMk/>
          <pc:sldMk cId="1549722937" sldId="355"/>
        </pc:sldMkLst>
        <pc:spChg chg="add">
          <ac:chgData name="Jumormt Cheng" userId="5eb19ddd-4b6c-4064-8c9b-a23cf48917fc" providerId="ADAL" clId="{25CCDEA7-3588-487F-9EA0-D04D4CD39163}" dt="2022-11-15T04:30:28.737" v="2708"/>
          <ac:spMkLst>
            <pc:docMk/>
            <pc:sldMk cId="1549722937" sldId="355"/>
            <ac:spMk id="9" creationId="{F5C740D5-8103-4428-B644-71C89E0926CC}"/>
          </ac:spMkLst>
        </pc:spChg>
      </pc:sldChg>
      <pc:sldChg chg="addSp delSp modSp add">
        <pc:chgData name="Jumormt Cheng" userId="5eb19ddd-4b6c-4064-8c9b-a23cf48917fc" providerId="ADAL" clId="{25CCDEA7-3588-487F-9EA0-D04D4CD39163}" dt="2022-11-15T23:22:16.764" v="2730" actId="403"/>
        <pc:sldMkLst>
          <pc:docMk/>
          <pc:sldMk cId="4038623693" sldId="356"/>
        </pc:sldMkLst>
        <pc:spChg chg="add del">
          <ac:chgData name="Jumormt Cheng" userId="5eb19ddd-4b6c-4064-8c9b-a23cf48917fc" providerId="ADAL" clId="{25CCDEA7-3588-487F-9EA0-D04D4CD39163}" dt="2022-11-15T04:49:31.568" v="2719" actId="478"/>
          <ac:spMkLst>
            <pc:docMk/>
            <pc:sldMk cId="4038623693" sldId="356"/>
            <ac:spMk id="5" creationId="{A205EC58-5DCC-4054-9C81-32AEF285736C}"/>
          </ac:spMkLst>
        </pc:spChg>
        <pc:spChg chg="mod">
          <ac:chgData name="Jumormt Cheng" userId="5eb19ddd-4b6c-4064-8c9b-a23cf48917fc" providerId="ADAL" clId="{25CCDEA7-3588-487F-9EA0-D04D4CD39163}" dt="2022-11-15T04:30:46.274" v="2710"/>
          <ac:spMkLst>
            <pc:docMk/>
            <pc:sldMk cId="4038623693" sldId="356"/>
            <ac:spMk id="10" creationId="{03358992-5CB1-4512-9634-4DC20CAE7DB1}"/>
          </ac:spMkLst>
        </pc:spChg>
        <pc:spChg chg="add mod">
          <ac:chgData name="Jumormt Cheng" userId="5eb19ddd-4b6c-4064-8c9b-a23cf48917fc" providerId="ADAL" clId="{25CCDEA7-3588-487F-9EA0-D04D4CD39163}" dt="2022-11-15T23:22:16.764" v="2730" actId="403"/>
          <ac:spMkLst>
            <pc:docMk/>
            <pc:sldMk cId="4038623693" sldId="356"/>
            <ac:spMk id="11" creationId="{3F1BACD0-79ED-432B-A97C-B9D386A609B4}"/>
          </ac:spMkLst>
        </pc:spChg>
        <pc:picChg chg="del">
          <ac:chgData name="Jumormt Cheng" userId="5eb19ddd-4b6c-4064-8c9b-a23cf48917fc" providerId="ADAL" clId="{25CCDEA7-3588-487F-9EA0-D04D4CD39163}" dt="2022-11-15T04:31:01.777" v="2712" actId="478"/>
          <ac:picMkLst>
            <pc:docMk/>
            <pc:sldMk cId="4038623693" sldId="356"/>
            <ac:picMk id="3" creationId="{9A4D860C-4E44-4EDC-9E5F-2CA6313B56AC}"/>
          </ac:picMkLst>
        </pc:picChg>
        <pc:picChg chg="del">
          <ac:chgData name="Jumormt Cheng" userId="5eb19ddd-4b6c-4064-8c9b-a23cf48917fc" providerId="ADAL" clId="{25CCDEA7-3588-487F-9EA0-D04D4CD39163}" dt="2022-11-15T04:30:57.999" v="2711" actId="478"/>
          <ac:picMkLst>
            <pc:docMk/>
            <pc:sldMk cId="4038623693" sldId="356"/>
            <ac:picMk id="8" creationId="{56AF91A6-2935-412A-A16B-3DA81534EEE0}"/>
          </ac:picMkLst>
        </pc:picChg>
        <pc:picChg chg="add del mod">
          <ac:chgData name="Jumormt Cheng" userId="5eb19ddd-4b6c-4064-8c9b-a23cf48917fc" providerId="ADAL" clId="{25CCDEA7-3588-487F-9EA0-D04D4CD39163}" dt="2022-11-15T04:49:20.156" v="2717" actId="478"/>
          <ac:picMkLst>
            <pc:docMk/>
            <pc:sldMk cId="4038623693" sldId="356"/>
            <ac:picMk id="1026" creationId="{4802806E-6FCF-4845-8134-71E28DF8A7B3}"/>
          </ac:picMkLst>
        </pc:picChg>
      </pc:sldChg>
      <pc:sldChg chg="addSp modSp add">
        <pc:chgData name="Jumormt Cheng" userId="5eb19ddd-4b6c-4064-8c9b-a23cf48917fc" providerId="ADAL" clId="{25CCDEA7-3588-487F-9EA0-D04D4CD39163}" dt="2022-11-15T23:23:40.380" v="2748" actId="14100"/>
        <pc:sldMkLst>
          <pc:docMk/>
          <pc:sldMk cId="2972510346" sldId="357"/>
        </pc:sldMkLst>
        <pc:spChg chg="add mod">
          <ac:chgData name="Jumormt Cheng" userId="5eb19ddd-4b6c-4064-8c9b-a23cf48917fc" providerId="ADAL" clId="{25CCDEA7-3588-487F-9EA0-D04D4CD39163}" dt="2022-11-15T23:23:40.380" v="2748" actId="14100"/>
          <ac:spMkLst>
            <pc:docMk/>
            <pc:sldMk cId="2972510346" sldId="357"/>
            <ac:spMk id="8" creationId="{3D514D18-D8F7-4C7D-8CCB-97B75162FDFB}"/>
          </ac:spMkLst>
        </pc:spChg>
        <pc:picChg chg="add mod">
          <ac:chgData name="Jumormt Cheng" userId="5eb19ddd-4b6c-4064-8c9b-a23cf48917fc" providerId="ADAL" clId="{25CCDEA7-3588-487F-9EA0-D04D4CD39163}" dt="2022-11-15T23:22:55.726" v="2735" actId="1076"/>
          <ac:picMkLst>
            <pc:docMk/>
            <pc:sldMk cId="2972510346" sldId="357"/>
            <ac:picMk id="3" creationId="{DB18F2F4-9DED-44E5-BD2A-CB951FC8B181}"/>
          </ac:picMkLst>
        </pc:picChg>
        <pc:picChg chg="mod">
          <ac:chgData name="Jumormt Cheng" userId="5eb19ddd-4b6c-4064-8c9b-a23cf48917fc" providerId="ADAL" clId="{25CCDEA7-3588-487F-9EA0-D04D4CD39163}" dt="2022-11-15T23:22:38.935" v="2731" actId="1076"/>
          <ac:picMkLst>
            <pc:docMk/>
            <pc:sldMk cId="2972510346" sldId="357"/>
            <ac:picMk id="1026" creationId="{4802806E-6FCF-4845-8134-71E28DF8A7B3}"/>
          </ac:picMkLst>
        </pc:picChg>
      </pc:sldChg>
      <pc:sldChg chg="addSp modSp add">
        <pc:chgData name="Jumormt Cheng" userId="5eb19ddd-4b6c-4064-8c9b-a23cf48917fc" providerId="ADAL" clId="{25CCDEA7-3588-487F-9EA0-D04D4CD39163}" dt="2022-11-15T23:23:32.032" v="2746" actId="14100"/>
        <pc:sldMkLst>
          <pc:docMk/>
          <pc:sldMk cId="2900711812" sldId="358"/>
        </pc:sldMkLst>
        <pc:spChg chg="add mod">
          <ac:chgData name="Jumormt Cheng" userId="5eb19ddd-4b6c-4064-8c9b-a23cf48917fc" providerId="ADAL" clId="{25CCDEA7-3588-487F-9EA0-D04D4CD39163}" dt="2022-11-15T23:23:32.032" v="2746" actId="14100"/>
          <ac:spMkLst>
            <pc:docMk/>
            <pc:sldMk cId="2900711812" sldId="358"/>
            <ac:spMk id="8" creationId="{7E2DC6BB-2561-41BC-B0E4-74E7C573DD12}"/>
          </ac:spMkLst>
        </pc:spChg>
      </pc:sldChg>
      <pc:sldChg chg="addSp delSp modSp add">
        <pc:chgData name="Jumormt Cheng" userId="5eb19ddd-4b6c-4064-8c9b-a23cf48917fc" providerId="ADAL" clId="{25CCDEA7-3588-487F-9EA0-D04D4CD39163}" dt="2022-11-15T23:24:21.075" v="2753" actId="478"/>
        <pc:sldMkLst>
          <pc:docMk/>
          <pc:sldMk cId="3158981479" sldId="359"/>
        </pc:sldMkLst>
        <pc:spChg chg="add del mod">
          <ac:chgData name="Jumormt Cheng" userId="5eb19ddd-4b6c-4064-8c9b-a23cf48917fc" providerId="ADAL" clId="{25CCDEA7-3588-487F-9EA0-D04D4CD39163}" dt="2022-11-15T23:24:21.075" v="2753" actId="478"/>
          <ac:spMkLst>
            <pc:docMk/>
            <pc:sldMk cId="3158981479" sldId="359"/>
            <ac:spMk id="5" creationId="{F15C4D01-C97F-41F4-B9A5-4FE9F68776D8}"/>
          </ac:spMkLst>
        </pc:spChg>
      </pc:sldChg>
      <pc:sldChg chg="add">
        <pc:chgData name="Jumormt Cheng" userId="5eb19ddd-4b6c-4064-8c9b-a23cf48917fc" providerId="ADAL" clId="{25CCDEA7-3588-487F-9EA0-D04D4CD39163}" dt="2022-11-15T23:24:17.634" v="2752"/>
        <pc:sldMkLst>
          <pc:docMk/>
          <pc:sldMk cId="3199265730" sldId="360"/>
        </pc:sldMkLst>
      </pc:sldChg>
      <pc:sldChg chg="addSp delSp modSp add">
        <pc:chgData name="Jumormt Cheng" userId="5eb19ddd-4b6c-4064-8c9b-a23cf48917fc" providerId="ADAL" clId="{25CCDEA7-3588-487F-9EA0-D04D4CD39163}" dt="2022-11-15T23:37:33.737" v="2827" actId="1076"/>
        <pc:sldMkLst>
          <pc:docMk/>
          <pc:sldMk cId="1725320009" sldId="361"/>
        </pc:sldMkLst>
        <pc:spChg chg="del">
          <ac:chgData name="Jumormt Cheng" userId="5eb19ddd-4b6c-4064-8c9b-a23cf48917fc" providerId="ADAL" clId="{25CCDEA7-3588-487F-9EA0-D04D4CD39163}" dt="2022-11-15T23:24:51.814" v="2755" actId="478"/>
          <ac:spMkLst>
            <pc:docMk/>
            <pc:sldMk cId="1725320009" sldId="361"/>
            <ac:spMk id="5" creationId="{F15C4D01-C97F-41F4-B9A5-4FE9F68776D8}"/>
          </ac:spMkLst>
        </pc:spChg>
        <pc:spChg chg="add mod">
          <ac:chgData name="Jumormt Cheng" userId="5eb19ddd-4b6c-4064-8c9b-a23cf48917fc" providerId="ADAL" clId="{25CCDEA7-3588-487F-9EA0-D04D4CD39163}" dt="2022-11-15T23:35:40.368" v="2824"/>
          <ac:spMkLst>
            <pc:docMk/>
            <pc:sldMk cId="1725320009" sldId="361"/>
            <ac:spMk id="6" creationId="{31F611F9-08CA-4139-A629-F56EF80B38EF}"/>
          </ac:spMkLst>
        </pc:spChg>
        <pc:spChg chg="mod">
          <ac:chgData name="Jumormt Cheng" userId="5eb19ddd-4b6c-4064-8c9b-a23cf48917fc" providerId="ADAL" clId="{25CCDEA7-3588-487F-9EA0-D04D4CD39163}" dt="2022-11-15T23:34:25.356" v="2784" actId="20577"/>
          <ac:spMkLst>
            <pc:docMk/>
            <pc:sldMk cId="1725320009" sldId="361"/>
            <ac:spMk id="10" creationId="{03358992-5CB1-4512-9634-4DC20CAE7DB1}"/>
          </ac:spMkLst>
        </pc:spChg>
        <pc:picChg chg="add mod">
          <ac:chgData name="Jumormt Cheng" userId="5eb19ddd-4b6c-4064-8c9b-a23cf48917fc" providerId="ADAL" clId="{25CCDEA7-3588-487F-9EA0-D04D4CD39163}" dt="2022-11-15T23:37:33.737" v="2827" actId="1076"/>
          <ac:picMkLst>
            <pc:docMk/>
            <pc:sldMk cId="1725320009" sldId="361"/>
            <ac:picMk id="3" creationId="{D4890527-94F5-4EAB-95CC-1C87DDE81AD9}"/>
          </ac:picMkLst>
        </pc:picChg>
        <pc:picChg chg="del">
          <ac:chgData name="Jumormt Cheng" userId="5eb19ddd-4b6c-4064-8c9b-a23cf48917fc" providerId="ADAL" clId="{25CCDEA7-3588-487F-9EA0-D04D4CD39163}" dt="2022-11-15T23:24:51.814" v="2755" actId="478"/>
          <ac:picMkLst>
            <pc:docMk/>
            <pc:sldMk cId="1725320009" sldId="361"/>
            <ac:picMk id="3" creationId="{DB18F2F4-9DED-44E5-BD2A-CB951FC8B181}"/>
          </ac:picMkLst>
        </pc:picChg>
        <pc:picChg chg="del">
          <ac:chgData name="Jumormt Cheng" userId="5eb19ddd-4b6c-4064-8c9b-a23cf48917fc" providerId="ADAL" clId="{25CCDEA7-3588-487F-9EA0-D04D4CD39163}" dt="2022-11-15T23:24:51.814" v="2755" actId="478"/>
          <ac:picMkLst>
            <pc:docMk/>
            <pc:sldMk cId="1725320009" sldId="361"/>
            <ac:picMk id="1026" creationId="{4802806E-6FCF-4845-8134-71E28DF8A7B3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5T23:38:49.193" v="2889" actId="1076"/>
        <pc:sldMkLst>
          <pc:docMk/>
          <pc:sldMk cId="3958090809" sldId="362"/>
        </pc:sldMkLst>
        <pc:spChg chg="del">
          <ac:chgData name="Jumormt Cheng" userId="5eb19ddd-4b6c-4064-8c9b-a23cf48917fc" providerId="ADAL" clId="{25CCDEA7-3588-487F-9EA0-D04D4CD39163}" dt="2022-11-15T23:38:42.439" v="2886" actId="478"/>
          <ac:spMkLst>
            <pc:docMk/>
            <pc:sldMk cId="3958090809" sldId="362"/>
            <ac:spMk id="6" creationId="{31F611F9-08CA-4139-A629-F56EF80B38EF}"/>
          </ac:spMkLst>
        </pc:spChg>
        <pc:spChg chg="mod">
          <ac:chgData name="Jumormt Cheng" userId="5eb19ddd-4b6c-4064-8c9b-a23cf48917fc" providerId="ADAL" clId="{25CCDEA7-3588-487F-9EA0-D04D4CD39163}" dt="2022-11-15T23:38:33.455" v="2882" actId="20577"/>
          <ac:spMkLst>
            <pc:docMk/>
            <pc:sldMk cId="3958090809" sldId="362"/>
            <ac:spMk id="10" creationId="{03358992-5CB1-4512-9634-4DC20CAE7DB1}"/>
          </ac:spMkLst>
        </pc:spChg>
        <pc:spChg chg="del">
          <ac:chgData name="Jumormt Cheng" userId="5eb19ddd-4b6c-4064-8c9b-a23cf48917fc" providerId="ADAL" clId="{25CCDEA7-3588-487F-9EA0-D04D4CD39163}" dt="2022-11-15T23:38:38.111" v="2884" actId="478"/>
          <ac:spMkLst>
            <pc:docMk/>
            <pc:sldMk cId="3958090809" sldId="362"/>
            <ac:spMk id="14" creationId="{B2483656-138D-48A2-9098-BDCF2F1EE93A}"/>
          </ac:spMkLst>
        </pc:spChg>
        <pc:picChg chg="del">
          <ac:chgData name="Jumormt Cheng" userId="5eb19ddd-4b6c-4064-8c9b-a23cf48917fc" providerId="ADAL" clId="{25CCDEA7-3588-487F-9EA0-D04D4CD39163}" dt="2022-11-15T23:38:35.798" v="2883" actId="478"/>
          <ac:picMkLst>
            <pc:docMk/>
            <pc:sldMk cId="3958090809" sldId="362"/>
            <ac:picMk id="3" creationId="{D4890527-94F5-4EAB-95CC-1C87DDE81AD9}"/>
          </ac:picMkLst>
        </pc:picChg>
        <pc:picChg chg="add mod">
          <ac:chgData name="Jumormt Cheng" userId="5eb19ddd-4b6c-4064-8c9b-a23cf48917fc" providerId="ADAL" clId="{25CCDEA7-3588-487F-9EA0-D04D4CD39163}" dt="2022-11-15T23:38:49.193" v="2889" actId="1076"/>
          <ac:picMkLst>
            <pc:docMk/>
            <pc:sldMk cId="3958090809" sldId="362"/>
            <ac:picMk id="1026" creationId="{61608226-890F-46DD-8F1E-D171DCFF7AB5}"/>
          </ac:picMkLst>
        </pc:picChg>
      </pc:sldChg>
      <pc:sldChg chg="addSp delSp modSp add">
        <pc:chgData name="Jumormt Cheng" userId="5eb19ddd-4b6c-4064-8c9b-a23cf48917fc" providerId="ADAL" clId="{25CCDEA7-3588-487F-9EA0-D04D4CD39163}" dt="2022-11-15T23:39:48.829" v="2903" actId="14100"/>
        <pc:sldMkLst>
          <pc:docMk/>
          <pc:sldMk cId="3917181277" sldId="363"/>
        </pc:sldMkLst>
        <pc:spChg chg="add mod">
          <ac:chgData name="Jumormt Cheng" userId="5eb19ddd-4b6c-4064-8c9b-a23cf48917fc" providerId="ADAL" clId="{25CCDEA7-3588-487F-9EA0-D04D4CD39163}" dt="2022-11-15T23:39:48.829" v="2903" actId="14100"/>
          <ac:spMkLst>
            <pc:docMk/>
            <pc:sldMk cId="3917181277" sldId="363"/>
            <ac:spMk id="8" creationId="{980F2A51-5198-4E19-892A-1817FA2B5324}"/>
          </ac:spMkLst>
        </pc:spChg>
        <pc:picChg chg="add mod">
          <ac:chgData name="Jumormt Cheng" userId="5eb19ddd-4b6c-4064-8c9b-a23cf48917fc" providerId="ADAL" clId="{25CCDEA7-3588-487F-9EA0-D04D4CD39163}" dt="2022-11-15T23:39:19.104" v="2895" actId="1076"/>
          <ac:picMkLst>
            <pc:docMk/>
            <pc:sldMk cId="3917181277" sldId="363"/>
            <ac:picMk id="3" creationId="{BCA3463E-70C6-42B4-A274-6BC0B919500D}"/>
          </ac:picMkLst>
        </pc:picChg>
        <pc:picChg chg="add">
          <ac:chgData name="Jumormt Cheng" userId="5eb19ddd-4b6c-4064-8c9b-a23cf48917fc" providerId="ADAL" clId="{25CCDEA7-3588-487F-9EA0-D04D4CD39163}" dt="2022-11-15T23:39:22.894" v="2896"/>
          <ac:picMkLst>
            <pc:docMk/>
            <pc:sldMk cId="3917181277" sldId="363"/>
            <ac:picMk id="7" creationId="{E47BF649-C130-476D-9C98-823D1637DA6E}"/>
          </ac:picMkLst>
        </pc:picChg>
        <pc:picChg chg="del">
          <ac:chgData name="Jumormt Cheng" userId="5eb19ddd-4b6c-4064-8c9b-a23cf48917fc" providerId="ADAL" clId="{25CCDEA7-3588-487F-9EA0-D04D4CD39163}" dt="2022-11-15T23:39:12.294" v="2891" actId="478"/>
          <ac:picMkLst>
            <pc:docMk/>
            <pc:sldMk cId="3917181277" sldId="363"/>
            <ac:picMk id="1026" creationId="{61608226-890F-46DD-8F1E-D171DCFF7AB5}"/>
          </ac:picMkLst>
        </pc:picChg>
      </pc:sldChg>
      <pc:sldChg chg="addSp modSp add">
        <pc:chgData name="Jumormt Cheng" userId="5eb19ddd-4b6c-4064-8c9b-a23cf48917fc" providerId="ADAL" clId="{25CCDEA7-3588-487F-9EA0-D04D4CD39163}" dt="2022-11-15T23:39:56.003" v="2906" actId="14100"/>
        <pc:sldMkLst>
          <pc:docMk/>
          <pc:sldMk cId="3690661019" sldId="364"/>
        </pc:sldMkLst>
        <pc:spChg chg="add mod">
          <ac:chgData name="Jumormt Cheng" userId="5eb19ddd-4b6c-4064-8c9b-a23cf48917fc" providerId="ADAL" clId="{25CCDEA7-3588-487F-9EA0-D04D4CD39163}" dt="2022-11-15T23:39:56.003" v="2906" actId="14100"/>
          <ac:spMkLst>
            <pc:docMk/>
            <pc:sldMk cId="3690661019" sldId="364"/>
            <ac:spMk id="8" creationId="{0BE3E534-D4D0-4121-AAED-4D38087D4402}"/>
          </ac:spMkLst>
        </pc:spChg>
      </pc:sldChg>
      <pc:sldChg chg="add">
        <pc:chgData name="Jumormt Cheng" userId="5eb19ddd-4b6c-4064-8c9b-a23cf48917fc" providerId="ADAL" clId="{25CCDEA7-3588-487F-9EA0-D04D4CD39163}" dt="2022-11-15T23:39:25.974" v="2898"/>
        <pc:sldMkLst>
          <pc:docMk/>
          <pc:sldMk cId="2273463181" sldId="365"/>
        </pc:sldMkLst>
      </pc:sldChg>
      <pc:sldChg chg="addSp delSp modSp add">
        <pc:chgData name="Jumormt Cheng" userId="5eb19ddd-4b6c-4064-8c9b-a23cf48917fc" providerId="ADAL" clId="{25CCDEA7-3588-487F-9EA0-D04D4CD39163}" dt="2022-11-16T01:30:09.738" v="2943" actId="1076"/>
        <pc:sldMkLst>
          <pc:docMk/>
          <pc:sldMk cId="1212911843" sldId="366"/>
        </pc:sldMkLst>
        <pc:picChg chg="add mod">
          <ac:chgData name="Jumormt Cheng" userId="5eb19ddd-4b6c-4064-8c9b-a23cf48917fc" providerId="ADAL" clId="{25CCDEA7-3588-487F-9EA0-D04D4CD39163}" dt="2022-11-16T01:30:09.738" v="2943" actId="1076"/>
          <ac:picMkLst>
            <pc:docMk/>
            <pc:sldMk cId="1212911843" sldId="366"/>
            <ac:picMk id="2050" creationId="{1E332815-3BE5-4802-9540-C45577E42522}"/>
          </ac:picMkLst>
        </pc:picChg>
        <pc:picChg chg="del">
          <ac:chgData name="Jumormt Cheng" userId="5eb19ddd-4b6c-4064-8c9b-a23cf48917fc" providerId="ADAL" clId="{25CCDEA7-3588-487F-9EA0-D04D4CD39163}" dt="2022-11-16T01:28:35.065" v="2929" actId="478"/>
          <ac:picMkLst>
            <pc:docMk/>
            <pc:sldMk cId="1212911843" sldId="366"/>
            <ac:picMk id="7170" creationId="{6B360DF2-5331-4CBC-BCB5-7D0803194C13}"/>
          </ac:picMkLst>
        </pc:picChg>
      </pc:sldChg>
      <pc:sldChg chg="add del">
        <pc:chgData name="Jumormt Cheng" userId="5eb19ddd-4b6c-4064-8c9b-a23cf48917fc" providerId="ADAL" clId="{25CCDEA7-3588-487F-9EA0-D04D4CD39163}" dt="2022-11-17T07:51:04.789" v="2945" actId="2696"/>
        <pc:sldMkLst>
          <pc:docMk/>
          <pc:sldMk cId="1450017874" sldId="367"/>
        </pc:sldMkLst>
      </pc:sldChg>
      <pc:sldMasterChg chg="modSp">
        <pc:chgData name="Jumormt Cheng" userId="5eb19ddd-4b6c-4064-8c9b-a23cf48917fc" providerId="ADAL" clId="{25CCDEA7-3588-487F-9EA0-D04D4CD39163}" dt="2022-11-13T23:46:32.075" v="36" actId="20577"/>
        <pc:sldMasterMkLst>
          <pc:docMk/>
          <pc:sldMasterMk cId="3034154293" sldId="2147483648"/>
        </pc:sldMasterMkLst>
        <pc:spChg chg="mod">
          <ac:chgData name="Jumormt Cheng" userId="5eb19ddd-4b6c-4064-8c9b-a23cf48917fc" providerId="ADAL" clId="{25CCDEA7-3588-487F-9EA0-D04D4CD39163}" dt="2022-11-13T23:46:32.075" v="36" actId="20577"/>
          <ac:spMkLst>
            <pc:docMk/>
            <pc:sldMasterMk cId="3034154293" sldId="2147483648"/>
            <ac:spMk id="8" creationId="{1C904755-0B09-4F6A-8DB6-310A53646235}"/>
          </ac:spMkLst>
        </pc:spChg>
      </pc:sldMasterChg>
    </pc:docChg>
  </pc:docChgLst>
  <pc:docChgLst>
    <pc:chgData name="Jumormt Cheng" userId="5eb19ddd-4b6c-4064-8c9b-a23cf48917fc" providerId="ADAL" clId="{933AB68B-2A5B-4E01-B380-17C990A3F8BA}"/>
  </pc:docChgLst>
  <pc:docChgLst>
    <pc:chgData name="Jumormt Cheng" userId="5eb19ddd-4b6c-4064-8c9b-a23cf48917fc" providerId="ADAL" clId="{B711453A-8338-46EA-851C-DF55AFA76B3C}"/>
  </pc:docChgLst>
  <pc:docChgLst>
    <pc:chgData name="Jumormt Cheng" userId="5eb19ddd-4b6c-4064-8c9b-a23cf48917fc" providerId="ADAL" clId="{695C3733-50A1-4072-96B6-A77ECBFE8F5C}"/>
  </pc:docChgLst>
  <pc:docChgLst>
    <pc:chgData name="Jumormt Cheng" userId="5eb19ddd-4b6c-4064-8c9b-a23cf48917fc" providerId="ADAL" clId="{524CF2BD-4AD9-4A4F-A1B2-460E09736CE1}"/>
  </pc:docChgLst>
  <pc:docChgLst>
    <pc:chgData name="Jumormt Cheng" userId="5eb19ddd-4b6c-4064-8c9b-a23cf48917fc" providerId="ADAL" clId="{A2323327-FC89-4EFA-9008-86713280E2C3}"/>
  </pc:docChgLst>
  <pc:docChgLst>
    <pc:chgData name="Jumormt Cheng" userId="5eb19ddd-4b6c-4064-8c9b-a23cf48917fc" providerId="ADAL" clId="{A6005FFB-CDD9-4030-80FD-1A8691FAD585}"/>
  </pc:docChgLst>
  <pc:docChgLst>
    <pc:chgData name="Jumormt Cheng" userId="5eb19ddd-4b6c-4064-8c9b-a23cf48917fc" providerId="ADAL" clId="{D190879E-70F6-4AA3-A7C8-8F3D3FD84F6A}"/>
  </pc:docChgLst>
  <pc:docChgLst>
    <pc:chgData name="Jumormt Cheng" userId="5eb19ddd-4b6c-4064-8c9b-a23cf48917fc" providerId="ADAL" clId="{A37D7E08-3D6D-EE45-A5C0-5E31B0F456C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5E73B1-4A21-4C84-BA1E-F595AC5B0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D91BB9-0CE6-4A0B-B14D-537B7F362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26317-CE47-4AA3-BCE5-F60C22016556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BE719-58CD-48BC-A599-E8464FD1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6FC11-37A3-418E-ACFB-4B636FF16D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22DB-3E6F-4A69-BF7B-4CD7C6C7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4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5816-EDF8-4950-93C6-31098ECC7A51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124DA-0405-4B3C-A13C-7D709B138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1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31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78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4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4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9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3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12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19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 depicts an example from [12] to illustrate a interval concretization the abstraction functions using values on a two-dimensional coordinate. There are the 15 concrete coordinate points (in an oval area). These concrete points when projected on x-axis can be abstracted into an interval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𝑥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[1, 99] via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Similarly, the concrete value set projected on y-axis can be abstracted to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𝑦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[2, 90]. Hence, we have an over-approximated rectangular area {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𝑥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[1, 99],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𝑦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[2, 90]} representing the abstraction of the concrete values. Note that we assume the abstraction works on a non-relational domain (i.e., values of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𝑥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𝑦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independent of each other).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Inversely, the concretization function can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concreteize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abstract value {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𝑥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[1, 99],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𝑦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[2, 90]} to yield all possible coordinates in the rectangular area, a super set of the original oval area.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72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3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45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first abstract the 15 concrete coordinate points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𝐴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its abstract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interpretation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𝐴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{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𝑥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[1, 99],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𝑦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[2, 90]}, and then concretize the abstraction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the concrete values via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𝐴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which yields all the coordinates in the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rectangular area. It is clear that the rectangular area is an over-approximation of the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oval one with some precision loss by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Hence the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composition is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extensive (sound) such that ∀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 C,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should hold.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61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first concretize the abstract value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￣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𝐴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{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𝑥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[1, 99],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𝑦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[2, 90]}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its concrete coordinates in the rectangular area and then abstract the concrete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back to the abstract value via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￣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𝐴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which produces the same abstraction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￣𝐴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represented by the original rectangular area. This means that the composition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in this example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lose precision (the best abstraction). The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composition is reductive (precise) such that ∀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 A,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⊑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hold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13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2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7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53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52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50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33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two operators 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have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= 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denoting the abstract value transformed from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= (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representing the concrete value transformed from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via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after substituting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= 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= (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𝑓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into the Galois connection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′) ⇔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′) ⊑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′, we will have Equation 8.2.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3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6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66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from program variables to the union of all possible abstract values from the collection of abstract domains.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58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40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38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4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699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abstract state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(initialized with ⊥) is first concretized to its corresponding concrete state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then transformed to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via f. After this,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is abstracted back to the abstract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domain, to produce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 =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′), which is also the abstract state transformed from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according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f ◦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After a number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iterations (5 in this example),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abstract execution is terminated with a least fixed point </a:t>
            </a:r>
            <a:r>
              <a:rPr lang="en-US" altLang="zh-CN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lfp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a sound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approximation of the fixed point in the concrete domain, i.e., </a:t>
            </a:r>
            <a:r>
              <a:rPr lang="en-US" altLang="zh-CN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lfp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⊆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lfp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Note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that, there are more f iterations (7 in our example) to reach the fixed point if we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concretely execute the program.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52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abstract state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transformed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is then widened to an upper bound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▽ˆf 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while it takes much more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iterations to reach the fixed point </a:t>
            </a:r>
            <a:r>
              <a:rPr lang="en-US" altLang="zh-CN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lpf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ˆf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side-effect of widening is that it may loss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of the analysis, i.e., </a:t>
            </a:r>
            <a:r>
              <a:rPr lang="en-US" altLang="zh-CN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lpf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ˆf ⊑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▽ˆf(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543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fixpoint computation amounts to solving the fixpoint system of equations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255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36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800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066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42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083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48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66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58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49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099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555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016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360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7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797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77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48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180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325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4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1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6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3B6B-A1BF-4D4E-AC7A-39AAC592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E78EA-EEC2-4A1C-AE1E-611A83B3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3067C-5CA7-441C-83D4-5FAD59A5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39D60DC-8539-4D53-B5CF-BA66D7C16E88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C0C2-AFF7-4925-821E-A5F2A18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B6EE7-A3AF-409B-93DD-F1D472E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72-1D28-49DF-8192-DEB76EAE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458A3-54B1-4836-AF3F-DC10DC81E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61218-0BB7-44A9-B8FA-727E5E07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303E-3107-42A1-9A83-E02453BF90CB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DBA81-DFE8-467A-A24D-12427FE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0E5B5-DE4C-4695-A089-80244B15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5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A8AE4-68FC-4C25-8187-9F1CBDF96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3685A-8732-45A1-91FA-2FB36FA8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2EBD-A3DB-4EE7-8F07-FEC2BF74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1197-ABE5-4F46-9A7C-0504124E882E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EF36-6572-4D98-9584-4C48D266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85637-644C-40A1-8392-4E5B211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937F2-7DB3-41F5-B4DF-7F1EE82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05D88-9583-47D0-BA0E-8D36F83A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031C4-217E-4460-9869-D7C59299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20A7-28C8-4C40-AF40-FC5652BBA157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08FAE-10F6-4346-929E-B7DF72F8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13BAA-3DAC-4A5C-8B98-8D4DFFC3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6AE0-AC21-42DD-BEB5-F14FEFD5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D05C6-02E2-4C63-ABF9-F7A59E29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3D70D-529A-4716-86E6-13E42F6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3725-EA0E-414D-AA26-95699E610FC9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0A34B-B0AF-4881-B43A-F5323A7D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C8023-636C-4841-B929-AE32ABB8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4E7CD-5406-4D8A-9CF0-2FAF559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FA71B-40BE-41E0-947B-90D6B4AF2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5F1D6-A78B-418F-94AA-1E6A859C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727F-F190-4627-82A0-B4C3064E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231B-92A9-45FB-8175-3E7796AE80D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D421F-5136-4181-BADD-C549B6E0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275D0-832C-4DD7-B142-38684636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A255-A808-4EC0-AFB0-5CE1CC9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4BB8B-5766-4256-848D-7D6113AD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CE688-03E0-448C-84E1-2D9B677A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86C29-6BC8-4626-93E4-E4DFE27D6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BE96F2-A3CC-4397-9F33-81F25D0A1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3D363-0258-44D1-AE3B-3A95E22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31E3-9A15-46C0-BB6C-C89129D70553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FC04B8-6E62-4B20-BA0B-33B5E7E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F554B-D064-47F0-98DC-8C36332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1475-1490-4CF1-A613-84691E29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7E361-588B-4AF9-8829-0657C0E6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3B78-6E7E-4238-808D-FB1B6C555A56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7015E-289C-424D-9020-BA2E2D1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96664-6CEA-4186-86E2-2D50C156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C28BD-54DE-4300-894A-2AC4DCB1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9EC-6E8E-4B3E-BA38-7B987755941E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2D641-0C0D-4FFB-836B-29F3C1EE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10234-388B-44BE-8AB6-6684B5AB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6840-748B-49CA-A22C-D886D5BF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26A6-7A2F-4BA3-A146-14C3804F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6D87-9964-4554-A200-DEBBA0E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08D17-B427-48BF-9B23-558912D8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1B4F-43D2-4DE7-9AA1-3456CB6CE941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9CA2D-D50A-4E66-A0D5-E7951AC5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7F535-0CDC-464A-BF2B-C8EF386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935D-DD91-4DAA-B194-432A5588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8FC4D-460B-4D65-89D8-0FFC2506A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2AC9-70AB-4736-8940-379D940B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1A582-3B65-4C90-9090-5E5C9E97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43E-96CD-4B78-A49B-8DAABB673E3B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0FBD4-B5EE-4010-95F4-8BD8DEB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13132-ABD3-4A55-9EAB-E3FA6148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C52192-8638-479D-8E85-3C736EC4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3F2B5-663D-4B80-BBDA-474359E5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3E655-D669-4A81-9C25-568919C7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EAF0-9F4A-441D-BB02-B2901A621527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94E62-7508-4D3F-BBC5-B1F83A2D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2CCCA-A067-42BC-9537-402FCF12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E56D52-5E60-4886-A342-F94BDB4AF7E9}"/>
              </a:ext>
            </a:extLst>
          </p:cNvPr>
          <p:cNvSpPr/>
          <p:nvPr userDrawn="1"/>
        </p:nvSpPr>
        <p:spPr>
          <a:xfrm>
            <a:off x="0" y="-2101"/>
            <a:ext cx="12191999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04755-0B09-4F6A-8DB6-310A53646235}"/>
              </a:ext>
            </a:extLst>
          </p:cNvPr>
          <p:cNvSpPr txBox="1"/>
          <p:nvPr userDrawn="1"/>
        </p:nvSpPr>
        <p:spPr>
          <a:xfrm>
            <a:off x="0" y="-36937"/>
            <a:ext cx="245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 Group Meeting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FBDAEE-B3A5-4BF6-8AAE-E23D40707106}"/>
              </a:ext>
            </a:extLst>
          </p:cNvPr>
          <p:cNvSpPr txBox="1"/>
          <p:nvPr userDrawn="1"/>
        </p:nvSpPr>
        <p:spPr>
          <a:xfrm>
            <a:off x="11086011" y="-34836"/>
            <a:ext cx="110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Xiao Cheng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2874-466F-4022-8EF8-A3C9B4A3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53" y="1122363"/>
            <a:ext cx="9869863" cy="2387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An Introduction to Abstract Interpretation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92581-3264-4103-9393-3BA003556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2022-11-18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E0F59-C14B-404D-8095-DC8FC192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E56-68A1-4951-814D-82432A6091A4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F50FD-E096-4BAD-B26B-D201985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5701C-7F7D-4101-904D-CE833A07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9" y="1533207"/>
            <a:ext cx="4538696" cy="38338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D26BB3-5234-45BC-BA2D-684D341542EB}"/>
              </a:ext>
            </a:extLst>
          </p:cNvPr>
          <p:cNvSpPr/>
          <p:nvPr/>
        </p:nvSpPr>
        <p:spPr>
          <a:xfrm>
            <a:off x="5608728" y="3710762"/>
            <a:ext cx="3840070" cy="406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839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5701C-7F7D-4101-904D-CE833A07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9" y="1533207"/>
            <a:ext cx="4538696" cy="38338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D26BB3-5234-45BC-BA2D-684D341542EB}"/>
              </a:ext>
            </a:extLst>
          </p:cNvPr>
          <p:cNvSpPr/>
          <p:nvPr/>
        </p:nvSpPr>
        <p:spPr>
          <a:xfrm>
            <a:off x="5608728" y="4146698"/>
            <a:ext cx="3840070" cy="384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70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5701C-7F7D-4101-904D-CE833A07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9" y="1533207"/>
            <a:ext cx="4538696" cy="38338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D26BB3-5234-45BC-BA2D-684D341542EB}"/>
              </a:ext>
            </a:extLst>
          </p:cNvPr>
          <p:cNvSpPr/>
          <p:nvPr/>
        </p:nvSpPr>
        <p:spPr>
          <a:xfrm>
            <a:off x="5608728" y="4609215"/>
            <a:ext cx="3840070" cy="384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0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5701C-7F7D-4101-904D-CE833A07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9" y="1533207"/>
            <a:ext cx="4538696" cy="38338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D26BB3-5234-45BC-BA2D-684D341542EB}"/>
              </a:ext>
            </a:extLst>
          </p:cNvPr>
          <p:cNvSpPr/>
          <p:nvPr/>
        </p:nvSpPr>
        <p:spPr>
          <a:xfrm>
            <a:off x="5539571" y="3296153"/>
            <a:ext cx="3840070" cy="384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4BCBE-29C9-42B1-90CE-BA5DF4979ECD}"/>
              </a:ext>
            </a:extLst>
          </p:cNvPr>
          <p:cNvSpPr/>
          <p:nvPr/>
        </p:nvSpPr>
        <p:spPr>
          <a:xfrm>
            <a:off x="5163122" y="53963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 we say there are no bugs, there are actually no bugs.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Interpretation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Abstract interpretation is 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general static analysis framework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that provides 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sound approximation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the program semantics.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It promises to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terminate in a fixed point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with an abstraction of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all the possible runtime states.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key of its technique lies in abstracting a potentially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infinite number of concrete execution states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into 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finite number of abstract states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0CA62BD3-CD39-4110-9960-3FB2487890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𝕊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set of concrete values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a program variable can have (e.g., integers, floats and strings) in any possible concrete execution.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Concrete domain: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powerset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𝕊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𝒫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𝕊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abstract domain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over-approximate abstraction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a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concretization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based on a partial order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⊑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∀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∈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⊑ 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⇔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1) ⊆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2). The partial order relations of an abstract domain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 a lattice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𝔄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⊑, ⊓, ⊔,⊥,⊤⟩.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0CA62BD3-CD39-4110-9960-3FB24878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695" r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7B4D44-F95C-4770-AB99-F40C7B9D5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719" y="2857166"/>
            <a:ext cx="2719407" cy="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960CA0-C416-4B5D-B103-80BE7FB5D9BA}"/>
              </a:ext>
            </a:extLst>
          </p:cNvPr>
          <p:cNvSpPr/>
          <p:nvPr/>
        </p:nvSpPr>
        <p:spPr>
          <a:xfrm>
            <a:off x="4712435" y="1515139"/>
            <a:ext cx="4465675" cy="36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388AB1-D642-4CBD-B472-E0A6E175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36" y="5463310"/>
            <a:ext cx="2719407" cy="385765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83A07AE-347B-4F0F-B4D4-11FF2CFB678C}"/>
              </a:ext>
            </a:extLst>
          </p:cNvPr>
          <p:cNvSpPr/>
          <p:nvPr/>
        </p:nvSpPr>
        <p:spPr>
          <a:xfrm>
            <a:off x="3466214" y="1866014"/>
            <a:ext cx="1568320" cy="3652284"/>
          </a:xfrm>
          <a:custGeom>
            <a:avLst/>
            <a:gdLst>
              <a:gd name="connsiteX0" fmla="*/ 0 w 1568320"/>
              <a:gd name="connsiteY0" fmla="*/ 0 h 3652284"/>
              <a:gd name="connsiteX1" fmla="*/ 249865 w 1568320"/>
              <a:gd name="connsiteY1" fmla="*/ 10633 h 3652284"/>
              <a:gd name="connsiteX2" fmla="*/ 425302 w 1568320"/>
              <a:gd name="connsiteY2" fmla="*/ 26581 h 3652284"/>
              <a:gd name="connsiteX3" fmla="*/ 558209 w 1568320"/>
              <a:gd name="connsiteY3" fmla="*/ 42530 h 3652284"/>
              <a:gd name="connsiteX4" fmla="*/ 579474 w 1568320"/>
              <a:gd name="connsiteY4" fmla="*/ 53163 h 3652284"/>
              <a:gd name="connsiteX5" fmla="*/ 632637 w 1568320"/>
              <a:gd name="connsiteY5" fmla="*/ 63795 h 3652284"/>
              <a:gd name="connsiteX6" fmla="*/ 653902 w 1568320"/>
              <a:gd name="connsiteY6" fmla="*/ 74428 h 3652284"/>
              <a:gd name="connsiteX7" fmla="*/ 680484 w 1568320"/>
              <a:gd name="connsiteY7" fmla="*/ 101009 h 3652284"/>
              <a:gd name="connsiteX8" fmla="*/ 712381 w 1568320"/>
              <a:gd name="connsiteY8" fmla="*/ 106326 h 3652284"/>
              <a:gd name="connsiteX9" fmla="*/ 770860 w 1568320"/>
              <a:gd name="connsiteY9" fmla="*/ 132907 h 3652284"/>
              <a:gd name="connsiteX10" fmla="*/ 818707 w 1568320"/>
              <a:gd name="connsiteY10" fmla="*/ 159488 h 3652284"/>
              <a:gd name="connsiteX11" fmla="*/ 866553 w 1568320"/>
              <a:gd name="connsiteY11" fmla="*/ 180753 h 3652284"/>
              <a:gd name="connsiteX12" fmla="*/ 887819 w 1568320"/>
              <a:gd name="connsiteY12" fmla="*/ 196702 h 3652284"/>
              <a:gd name="connsiteX13" fmla="*/ 935665 w 1568320"/>
              <a:gd name="connsiteY13" fmla="*/ 212651 h 3652284"/>
              <a:gd name="connsiteX14" fmla="*/ 1010093 w 1568320"/>
              <a:gd name="connsiteY14" fmla="*/ 249865 h 3652284"/>
              <a:gd name="connsiteX15" fmla="*/ 1041991 w 1568320"/>
              <a:gd name="connsiteY15" fmla="*/ 276446 h 3652284"/>
              <a:gd name="connsiteX16" fmla="*/ 1057939 w 1568320"/>
              <a:gd name="connsiteY16" fmla="*/ 281763 h 3652284"/>
              <a:gd name="connsiteX17" fmla="*/ 1079205 w 1568320"/>
              <a:gd name="connsiteY17" fmla="*/ 297712 h 3652284"/>
              <a:gd name="connsiteX18" fmla="*/ 1095153 w 1568320"/>
              <a:gd name="connsiteY18" fmla="*/ 308344 h 3652284"/>
              <a:gd name="connsiteX19" fmla="*/ 1111102 w 1568320"/>
              <a:gd name="connsiteY19" fmla="*/ 324293 h 3652284"/>
              <a:gd name="connsiteX20" fmla="*/ 1132367 w 1568320"/>
              <a:gd name="connsiteY20" fmla="*/ 334926 h 3652284"/>
              <a:gd name="connsiteX21" fmla="*/ 1164265 w 1568320"/>
              <a:gd name="connsiteY21" fmla="*/ 366823 h 3652284"/>
              <a:gd name="connsiteX22" fmla="*/ 1180214 w 1568320"/>
              <a:gd name="connsiteY22" fmla="*/ 393405 h 3652284"/>
              <a:gd name="connsiteX23" fmla="*/ 1233377 w 1568320"/>
              <a:gd name="connsiteY23" fmla="*/ 451884 h 3652284"/>
              <a:gd name="connsiteX24" fmla="*/ 1244009 w 1568320"/>
              <a:gd name="connsiteY24" fmla="*/ 467833 h 3652284"/>
              <a:gd name="connsiteX25" fmla="*/ 1265274 w 1568320"/>
              <a:gd name="connsiteY25" fmla="*/ 505046 h 3652284"/>
              <a:gd name="connsiteX26" fmla="*/ 1281223 w 1568320"/>
              <a:gd name="connsiteY26" fmla="*/ 510363 h 3652284"/>
              <a:gd name="connsiteX27" fmla="*/ 1291856 w 1568320"/>
              <a:gd name="connsiteY27" fmla="*/ 526312 h 3652284"/>
              <a:gd name="connsiteX28" fmla="*/ 1297172 w 1568320"/>
              <a:gd name="connsiteY28" fmla="*/ 542260 h 3652284"/>
              <a:gd name="connsiteX29" fmla="*/ 1345019 w 1568320"/>
              <a:gd name="connsiteY29" fmla="*/ 616688 h 3652284"/>
              <a:gd name="connsiteX30" fmla="*/ 1355651 w 1568320"/>
              <a:gd name="connsiteY30" fmla="*/ 632637 h 3652284"/>
              <a:gd name="connsiteX31" fmla="*/ 1382233 w 1568320"/>
              <a:gd name="connsiteY31" fmla="*/ 675167 h 3652284"/>
              <a:gd name="connsiteX32" fmla="*/ 1387549 w 1568320"/>
              <a:gd name="connsiteY32" fmla="*/ 691116 h 3652284"/>
              <a:gd name="connsiteX33" fmla="*/ 1408814 w 1568320"/>
              <a:gd name="connsiteY33" fmla="*/ 723014 h 3652284"/>
              <a:gd name="connsiteX34" fmla="*/ 1424763 w 1568320"/>
              <a:gd name="connsiteY34" fmla="*/ 770860 h 3652284"/>
              <a:gd name="connsiteX35" fmla="*/ 1430079 w 1568320"/>
              <a:gd name="connsiteY35" fmla="*/ 786809 h 3652284"/>
              <a:gd name="connsiteX36" fmla="*/ 1440712 w 1568320"/>
              <a:gd name="connsiteY36" fmla="*/ 808074 h 3652284"/>
              <a:gd name="connsiteX37" fmla="*/ 1446028 w 1568320"/>
              <a:gd name="connsiteY37" fmla="*/ 834656 h 3652284"/>
              <a:gd name="connsiteX38" fmla="*/ 1456660 w 1568320"/>
              <a:gd name="connsiteY38" fmla="*/ 855921 h 3652284"/>
              <a:gd name="connsiteX39" fmla="*/ 1461977 w 1568320"/>
              <a:gd name="connsiteY39" fmla="*/ 909084 h 3652284"/>
              <a:gd name="connsiteX40" fmla="*/ 1472609 w 1568320"/>
              <a:gd name="connsiteY40" fmla="*/ 935665 h 3652284"/>
              <a:gd name="connsiteX41" fmla="*/ 1488558 w 1568320"/>
              <a:gd name="connsiteY41" fmla="*/ 972879 h 3652284"/>
              <a:gd name="connsiteX42" fmla="*/ 1504507 w 1568320"/>
              <a:gd name="connsiteY42" fmla="*/ 1020726 h 3652284"/>
              <a:gd name="connsiteX43" fmla="*/ 1520456 w 1568320"/>
              <a:gd name="connsiteY43" fmla="*/ 1068572 h 3652284"/>
              <a:gd name="connsiteX44" fmla="*/ 1525772 w 1568320"/>
              <a:gd name="connsiteY44" fmla="*/ 1100470 h 3652284"/>
              <a:gd name="connsiteX45" fmla="*/ 1547037 w 1568320"/>
              <a:gd name="connsiteY45" fmla="*/ 1190846 h 3652284"/>
              <a:gd name="connsiteX46" fmla="*/ 1552353 w 1568320"/>
              <a:gd name="connsiteY46" fmla="*/ 1244009 h 3652284"/>
              <a:gd name="connsiteX47" fmla="*/ 1562986 w 1568320"/>
              <a:gd name="connsiteY47" fmla="*/ 1291856 h 3652284"/>
              <a:gd name="connsiteX48" fmla="*/ 1568302 w 1568320"/>
              <a:gd name="connsiteY48" fmla="*/ 1350335 h 3652284"/>
              <a:gd name="connsiteX49" fmla="*/ 1552353 w 1568320"/>
              <a:gd name="connsiteY49" fmla="*/ 1674628 h 3652284"/>
              <a:gd name="connsiteX50" fmla="*/ 1541721 w 1568320"/>
              <a:gd name="connsiteY50" fmla="*/ 1743739 h 3652284"/>
              <a:gd name="connsiteX51" fmla="*/ 1536405 w 1568320"/>
              <a:gd name="connsiteY51" fmla="*/ 1791586 h 3652284"/>
              <a:gd name="connsiteX52" fmla="*/ 1525772 w 1568320"/>
              <a:gd name="connsiteY52" fmla="*/ 1855381 h 3652284"/>
              <a:gd name="connsiteX53" fmla="*/ 1520456 w 1568320"/>
              <a:gd name="connsiteY53" fmla="*/ 1913860 h 3652284"/>
              <a:gd name="connsiteX54" fmla="*/ 1499191 w 1568320"/>
              <a:gd name="connsiteY54" fmla="*/ 2025502 h 3652284"/>
              <a:gd name="connsiteX55" fmla="*/ 1483242 w 1568320"/>
              <a:gd name="connsiteY55" fmla="*/ 2158409 h 3652284"/>
              <a:gd name="connsiteX56" fmla="*/ 1467293 w 1568320"/>
              <a:gd name="connsiteY56" fmla="*/ 2264735 h 3652284"/>
              <a:gd name="connsiteX57" fmla="*/ 1461977 w 1568320"/>
              <a:gd name="connsiteY57" fmla="*/ 2312581 h 3652284"/>
              <a:gd name="connsiteX58" fmla="*/ 1456660 w 1568320"/>
              <a:gd name="connsiteY58" fmla="*/ 2328530 h 3652284"/>
              <a:gd name="connsiteX59" fmla="*/ 1435395 w 1568320"/>
              <a:gd name="connsiteY59" fmla="*/ 2376377 h 3652284"/>
              <a:gd name="connsiteX60" fmla="*/ 1424763 w 1568320"/>
              <a:gd name="connsiteY60" fmla="*/ 2413591 h 3652284"/>
              <a:gd name="connsiteX61" fmla="*/ 1414130 w 1568320"/>
              <a:gd name="connsiteY61" fmla="*/ 2434856 h 3652284"/>
              <a:gd name="connsiteX62" fmla="*/ 1398181 w 1568320"/>
              <a:gd name="connsiteY62" fmla="*/ 2482702 h 3652284"/>
              <a:gd name="connsiteX63" fmla="*/ 1392865 w 1568320"/>
              <a:gd name="connsiteY63" fmla="*/ 2498651 h 3652284"/>
              <a:gd name="connsiteX64" fmla="*/ 1382233 w 1568320"/>
              <a:gd name="connsiteY64" fmla="*/ 2514600 h 3652284"/>
              <a:gd name="connsiteX65" fmla="*/ 1360967 w 1568320"/>
              <a:gd name="connsiteY65" fmla="*/ 2567763 h 3652284"/>
              <a:gd name="connsiteX66" fmla="*/ 1350335 w 1568320"/>
              <a:gd name="connsiteY66" fmla="*/ 2610293 h 3652284"/>
              <a:gd name="connsiteX67" fmla="*/ 1339702 w 1568320"/>
              <a:gd name="connsiteY67" fmla="*/ 2636874 h 3652284"/>
              <a:gd name="connsiteX68" fmla="*/ 1307805 w 1568320"/>
              <a:gd name="connsiteY68" fmla="*/ 2711302 h 3652284"/>
              <a:gd name="connsiteX69" fmla="*/ 1291856 w 1568320"/>
              <a:gd name="connsiteY69" fmla="*/ 2737884 h 3652284"/>
              <a:gd name="connsiteX70" fmla="*/ 1270591 w 1568320"/>
              <a:gd name="connsiteY70" fmla="*/ 2791046 h 3652284"/>
              <a:gd name="connsiteX71" fmla="*/ 1254642 w 1568320"/>
              <a:gd name="connsiteY71" fmla="*/ 2833577 h 3652284"/>
              <a:gd name="connsiteX72" fmla="*/ 1244009 w 1568320"/>
              <a:gd name="connsiteY72" fmla="*/ 2870791 h 3652284"/>
              <a:gd name="connsiteX73" fmla="*/ 1233377 w 1568320"/>
              <a:gd name="connsiteY73" fmla="*/ 2897372 h 3652284"/>
              <a:gd name="connsiteX74" fmla="*/ 1228060 w 1568320"/>
              <a:gd name="connsiteY74" fmla="*/ 2918637 h 3652284"/>
              <a:gd name="connsiteX75" fmla="*/ 1201479 w 1568320"/>
              <a:gd name="connsiteY75" fmla="*/ 2966484 h 3652284"/>
              <a:gd name="connsiteX76" fmla="*/ 1180214 w 1568320"/>
              <a:gd name="connsiteY76" fmla="*/ 3024963 h 3652284"/>
              <a:gd name="connsiteX77" fmla="*/ 1164265 w 1568320"/>
              <a:gd name="connsiteY77" fmla="*/ 3046228 h 3652284"/>
              <a:gd name="connsiteX78" fmla="*/ 1116419 w 1568320"/>
              <a:gd name="connsiteY78" fmla="*/ 3125972 h 3652284"/>
              <a:gd name="connsiteX79" fmla="*/ 1100470 w 1568320"/>
              <a:gd name="connsiteY79" fmla="*/ 3157870 h 3652284"/>
              <a:gd name="connsiteX80" fmla="*/ 1089837 w 1568320"/>
              <a:gd name="connsiteY80" fmla="*/ 3195084 h 3652284"/>
              <a:gd name="connsiteX81" fmla="*/ 1079205 w 1568320"/>
              <a:gd name="connsiteY81" fmla="*/ 3211033 h 3652284"/>
              <a:gd name="connsiteX82" fmla="*/ 1068572 w 1568320"/>
              <a:gd name="connsiteY82" fmla="*/ 3242930 h 3652284"/>
              <a:gd name="connsiteX83" fmla="*/ 1063256 w 1568320"/>
              <a:gd name="connsiteY83" fmla="*/ 3258879 h 3652284"/>
              <a:gd name="connsiteX84" fmla="*/ 1052623 w 1568320"/>
              <a:gd name="connsiteY84" fmla="*/ 3290777 h 3652284"/>
              <a:gd name="connsiteX85" fmla="*/ 1047307 w 1568320"/>
              <a:gd name="connsiteY85" fmla="*/ 3312042 h 3652284"/>
              <a:gd name="connsiteX86" fmla="*/ 1031358 w 1568320"/>
              <a:gd name="connsiteY86" fmla="*/ 3365205 h 3652284"/>
              <a:gd name="connsiteX87" fmla="*/ 1026042 w 1568320"/>
              <a:gd name="connsiteY87" fmla="*/ 3391786 h 3652284"/>
              <a:gd name="connsiteX88" fmla="*/ 1015409 w 1568320"/>
              <a:gd name="connsiteY88" fmla="*/ 3413051 h 3652284"/>
              <a:gd name="connsiteX89" fmla="*/ 1004777 w 1568320"/>
              <a:gd name="connsiteY89" fmla="*/ 3444949 h 3652284"/>
              <a:gd name="connsiteX90" fmla="*/ 999460 w 1568320"/>
              <a:gd name="connsiteY90" fmla="*/ 3460898 h 3652284"/>
              <a:gd name="connsiteX91" fmla="*/ 994144 w 1568320"/>
              <a:gd name="connsiteY91" fmla="*/ 3487479 h 3652284"/>
              <a:gd name="connsiteX92" fmla="*/ 978195 w 1568320"/>
              <a:gd name="connsiteY92" fmla="*/ 3503428 h 3652284"/>
              <a:gd name="connsiteX93" fmla="*/ 962246 w 1568320"/>
              <a:gd name="connsiteY93" fmla="*/ 3530009 h 3652284"/>
              <a:gd name="connsiteX94" fmla="*/ 946298 w 1568320"/>
              <a:gd name="connsiteY94" fmla="*/ 3567223 h 3652284"/>
              <a:gd name="connsiteX95" fmla="*/ 925033 w 1568320"/>
              <a:gd name="connsiteY95" fmla="*/ 3604437 h 3652284"/>
              <a:gd name="connsiteX96" fmla="*/ 903767 w 1568320"/>
              <a:gd name="connsiteY96" fmla="*/ 3641651 h 3652284"/>
              <a:gd name="connsiteX97" fmla="*/ 887819 w 1568320"/>
              <a:gd name="connsiteY97" fmla="*/ 3652284 h 365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568320" h="3652284">
                <a:moveTo>
                  <a:pt x="0" y="0"/>
                </a:moveTo>
                <a:lnTo>
                  <a:pt x="249865" y="10633"/>
                </a:lnTo>
                <a:cubicBezTo>
                  <a:pt x="308471" y="14296"/>
                  <a:pt x="367172" y="18276"/>
                  <a:pt x="425302" y="26581"/>
                </a:cubicBezTo>
                <a:cubicBezTo>
                  <a:pt x="519107" y="39982"/>
                  <a:pt x="474772" y="34945"/>
                  <a:pt x="558209" y="42530"/>
                </a:cubicBezTo>
                <a:cubicBezTo>
                  <a:pt x="565297" y="46074"/>
                  <a:pt x="571828" y="51078"/>
                  <a:pt x="579474" y="53163"/>
                </a:cubicBezTo>
                <a:cubicBezTo>
                  <a:pt x="619825" y="64168"/>
                  <a:pt x="605878" y="52327"/>
                  <a:pt x="632637" y="63795"/>
                </a:cubicBezTo>
                <a:cubicBezTo>
                  <a:pt x="639921" y="66917"/>
                  <a:pt x="647646" y="69563"/>
                  <a:pt x="653902" y="74428"/>
                </a:cubicBezTo>
                <a:cubicBezTo>
                  <a:pt x="663793" y="82121"/>
                  <a:pt x="669483" y="95009"/>
                  <a:pt x="680484" y="101009"/>
                </a:cubicBezTo>
                <a:cubicBezTo>
                  <a:pt x="689947" y="106171"/>
                  <a:pt x="701749" y="104554"/>
                  <a:pt x="712381" y="106326"/>
                </a:cubicBezTo>
                <a:cubicBezTo>
                  <a:pt x="737028" y="116888"/>
                  <a:pt x="749182" y="121234"/>
                  <a:pt x="770860" y="132907"/>
                </a:cubicBezTo>
                <a:cubicBezTo>
                  <a:pt x="786924" y="141557"/>
                  <a:pt x="802388" y="151329"/>
                  <a:pt x="818707" y="159488"/>
                </a:cubicBezTo>
                <a:cubicBezTo>
                  <a:pt x="834317" y="167293"/>
                  <a:pt x="851186" y="172479"/>
                  <a:pt x="866553" y="180753"/>
                </a:cubicBezTo>
                <a:cubicBezTo>
                  <a:pt x="874355" y="184954"/>
                  <a:pt x="879774" y="192989"/>
                  <a:pt x="887819" y="196702"/>
                </a:cubicBezTo>
                <a:cubicBezTo>
                  <a:pt x="903083" y="203747"/>
                  <a:pt x="920628" y="205133"/>
                  <a:pt x="935665" y="212651"/>
                </a:cubicBezTo>
                <a:cubicBezTo>
                  <a:pt x="1021786" y="255712"/>
                  <a:pt x="950218" y="237890"/>
                  <a:pt x="1010093" y="249865"/>
                </a:cubicBezTo>
                <a:cubicBezTo>
                  <a:pt x="1020726" y="258725"/>
                  <a:pt x="1030475" y="268769"/>
                  <a:pt x="1041991" y="276446"/>
                </a:cubicBezTo>
                <a:cubicBezTo>
                  <a:pt x="1046653" y="279554"/>
                  <a:pt x="1053074" y="278983"/>
                  <a:pt x="1057939" y="281763"/>
                </a:cubicBezTo>
                <a:cubicBezTo>
                  <a:pt x="1065632" y="286159"/>
                  <a:pt x="1071995" y="292562"/>
                  <a:pt x="1079205" y="297712"/>
                </a:cubicBezTo>
                <a:cubicBezTo>
                  <a:pt x="1084404" y="301426"/>
                  <a:pt x="1090245" y="304254"/>
                  <a:pt x="1095153" y="308344"/>
                </a:cubicBezTo>
                <a:cubicBezTo>
                  <a:pt x="1100929" y="313157"/>
                  <a:pt x="1104984" y="319923"/>
                  <a:pt x="1111102" y="324293"/>
                </a:cubicBezTo>
                <a:cubicBezTo>
                  <a:pt x="1117551" y="328899"/>
                  <a:pt x="1125279" y="331382"/>
                  <a:pt x="1132367" y="334926"/>
                </a:cubicBezTo>
                <a:cubicBezTo>
                  <a:pt x="1168847" y="389641"/>
                  <a:pt x="1108861" y="303503"/>
                  <a:pt x="1164265" y="366823"/>
                </a:cubicBezTo>
                <a:cubicBezTo>
                  <a:pt x="1171069" y="374600"/>
                  <a:pt x="1174208" y="384997"/>
                  <a:pt x="1180214" y="393405"/>
                </a:cubicBezTo>
                <a:cubicBezTo>
                  <a:pt x="1214939" y="442020"/>
                  <a:pt x="1202644" y="431395"/>
                  <a:pt x="1233377" y="451884"/>
                </a:cubicBezTo>
                <a:cubicBezTo>
                  <a:pt x="1236921" y="457200"/>
                  <a:pt x="1240722" y="462354"/>
                  <a:pt x="1244009" y="467833"/>
                </a:cubicBezTo>
                <a:cubicBezTo>
                  <a:pt x="1251359" y="480084"/>
                  <a:pt x="1255866" y="494294"/>
                  <a:pt x="1265274" y="505046"/>
                </a:cubicBezTo>
                <a:cubicBezTo>
                  <a:pt x="1268964" y="509263"/>
                  <a:pt x="1275907" y="508591"/>
                  <a:pt x="1281223" y="510363"/>
                </a:cubicBezTo>
                <a:cubicBezTo>
                  <a:pt x="1284767" y="515679"/>
                  <a:pt x="1288998" y="520597"/>
                  <a:pt x="1291856" y="526312"/>
                </a:cubicBezTo>
                <a:cubicBezTo>
                  <a:pt x="1294362" y="531324"/>
                  <a:pt x="1294392" y="537395"/>
                  <a:pt x="1297172" y="542260"/>
                </a:cubicBezTo>
                <a:cubicBezTo>
                  <a:pt x="1308806" y="562619"/>
                  <a:pt x="1329592" y="593547"/>
                  <a:pt x="1345019" y="616688"/>
                </a:cubicBezTo>
                <a:cubicBezTo>
                  <a:pt x="1348563" y="622004"/>
                  <a:pt x="1352221" y="627247"/>
                  <a:pt x="1355651" y="632637"/>
                </a:cubicBezTo>
                <a:cubicBezTo>
                  <a:pt x="1364626" y="646741"/>
                  <a:pt x="1376947" y="659307"/>
                  <a:pt x="1382233" y="675167"/>
                </a:cubicBezTo>
                <a:cubicBezTo>
                  <a:pt x="1384005" y="680483"/>
                  <a:pt x="1384828" y="686217"/>
                  <a:pt x="1387549" y="691116"/>
                </a:cubicBezTo>
                <a:cubicBezTo>
                  <a:pt x="1393755" y="702287"/>
                  <a:pt x="1408814" y="723014"/>
                  <a:pt x="1408814" y="723014"/>
                </a:cubicBezTo>
                <a:lnTo>
                  <a:pt x="1424763" y="770860"/>
                </a:lnTo>
                <a:cubicBezTo>
                  <a:pt x="1426535" y="776176"/>
                  <a:pt x="1427573" y="781797"/>
                  <a:pt x="1430079" y="786809"/>
                </a:cubicBezTo>
                <a:lnTo>
                  <a:pt x="1440712" y="808074"/>
                </a:lnTo>
                <a:cubicBezTo>
                  <a:pt x="1442484" y="816935"/>
                  <a:pt x="1443171" y="826084"/>
                  <a:pt x="1446028" y="834656"/>
                </a:cubicBezTo>
                <a:cubicBezTo>
                  <a:pt x="1448534" y="842174"/>
                  <a:pt x="1454999" y="848172"/>
                  <a:pt x="1456660" y="855921"/>
                </a:cubicBezTo>
                <a:cubicBezTo>
                  <a:pt x="1460392" y="873335"/>
                  <a:pt x="1458484" y="891620"/>
                  <a:pt x="1461977" y="909084"/>
                </a:cubicBezTo>
                <a:cubicBezTo>
                  <a:pt x="1463849" y="918442"/>
                  <a:pt x="1469591" y="926612"/>
                  <a:pt x="1472609" y="935665"/>
                </a:cubicBezTo>
                <a:cubicBezTo>
                  <a:pt x="1484052" y="969993"/>
                  <a:pt x="1469872" y="944848"/>
                  <a:pt x="1488558" y="972879"/>
                </a:cubicBezTo>
                <a:cubicBezTo>
                  <a:pt x="1501297" y="1023838"/>
                  <a:pt x="1484488" y="960668"/>
                  <a:pt x="1504507" y="1020726"/>
                </a:cubicBezTo>
                <a:cubicBezTo>
                  <a:pt x="1527397" y="1089395"/>
                  <a:pt x="1487179" y="985384"/>
                  <a:pt x="1520456" y="1068572"/>
                </a:cubicBezTo>
                <a:cubicBezTo>
                  <a:pt x="1522228" y="1079205"/>
                  <a:pt x="1523482" y="1089937"/>
                  <a:pt x="1525772" y="1100470"/>
                </a:cubicBezTo>
                <a:cubicBezTo>
                  <a:pt x="1532346" y="1130712"/>
                  <a:pt x="1541402" y="1160415"/>
                  <a:pt x="1547037" y="1190846"/>
                </a:cubicBezTo>
                <a:cubicBezTo>
                  <a:pt x="1550280" y="1208358"/>
                  <a:pt x="1549575" y="1226418"/>
                  <a:pt x="1552353" y="1244009"/>
                </a:cubicBezTo>
                <a:cubicBezTo>
                  <a:pt x="1554901" y="1260147"/>
                  <a:pt x="1559442" y="1275907"/>
                  <a:pt x="1562986" y="1291856"/>
                </a:cubicBezTo>
                <a:cubicBezTo>
                  <a:pt x="1564758" y="1311349"/>
                  <a:pt x="1568618" y="1330764"/>
                  <a:pt x="1568302" y="1350335"/>
                </a:cubicBezTo>
                <a:cubicBezTo>
                  <a:pt x="1567704" y="1387405"/>
                  <a:pt x="1564558" y="1581060"/>
                  <a:pt x="1552353" y="1674628"/>
                </a:cubicBezTo>
                <a:cubicBezTo>
                  <a:pt x="1549338" y="1697740"/>
                  <a:pt x="1544870" y="1720645"/>
                  <a:pt x="1541721" y="1743739"/>
                </a:cubicBezTo>
                <a:cubicBezTo>
                  <a:pt x="1539553" y="1759639"/>
                  <a:pt x="1538674" y="1775700"/>
                  <a:pt x="1536405" y="1791586"/>
                </a:cubicBezTo>
                <a:cubicBezTo>
                  <a:pt x="1533356" y="1812928"/>
                  <a:pt x="1528560" y="1834004"/>
                  <a:pt x="1525772" y="1855381"/>
                </a:cubicBezTo>
                <a:cubicBezTo>
                  <a:pt x="1523240" y="1874790"/>
                  <a:pt x="1522988" y="1894451"/>
                  <a:pt x="1520456" y="1913860"/>
                </a:cubicBezTo>
                <a:cubicBezTo>
                  <a:pt x="1514148" y="1962220"/>
                  <a:pt x="1509186" y="1980521"/>
                  <a:pt x="1499191" y="2025502"/>
                </a:cubicBezTo>
                <a:cubicBezTo>
                  <a:pt x="1486275" y="2245051"/>
                  <a:pt x="1504457" y="2031117"/>
                  <a:pt x="1483242" y="2158409"/>
                </a:cubicBezTo>
                <a:cubicBezTo>
                  <a:pt x="1460165" y="2296875"/>
                  <a:pt x="1482489" y="2203947"/>
                  <a:pt x="1467293" y="2264735"/>
                </a:cubicBezTo>
                <a:cubicBezTo>
                  <a:pt x="1465521" y="2280684"/>
                  <a:pt x="1464615" y="2296753"/>
                  <a:pt x="1461977" y="2312581"/>
                </a:cubicBezTo>
                <a:cubicBezTo>
                  <a:pt x="1461056" y="2318109"/>
                  <a:pt x="1458815" y="2323357"/>
                  <a:pt x="1456660" y="2328530"/>
                </a:cubicBezTo>
                <a:cubicBezTo>
                  <a:pt x="1449947" y="2344641"/>
                  <a:pt x="1441660" y="2360087"/>
                  <a:pt x="1435395" y="2376377"/>
                </a:cubicBezTo>
                <a:cubicBezTo>
                  <a:pt x="1418542" y="2420197"/>
                  <a:pt x="1440196" y="2377581"/>
                  <a:pt x="1424763" y="2413591"/>
                </a:cubicBezTo>
                <a:cubicBezTo>
                  <a:pt x="1421641" y="2420875"/>
                  <a:pt x="1416975" y="2427459"/>
                  <a:pt x="1414130" y="2434856"/>
                </a:cubicBezTo>
                <a:cubicBezTo>
                  <a:pt x="1408095" y="2450547"/>
                  <a:pt x="1403497" y="2466753"/>
                  <a:pt x="1398181" y="2482702"/>
                </a:cubicBezTo>
                <a:cubicBezTo>
                  <a:pt x="1396409" y="2488018"/>
                  <a:pt x="1395973" y="2493988"/>
                  <a:pt x="1392865" y="2498651"/>
                </a:cubicBezTo>
                <a:lnTo>
                  <a:pt x="1382233" y="2514600"/>
                </a:lnTo>
                <a:cubicBezTo>
                  <a:pt x="1372344" y="2554149"/>
                  <a:pt x="1382930" y="2518345"/>
                  <a:pt x="1360967" y="2567763"/>
                </a:cubicBezTo>
                <a:cubicBezTo>
                  <a:pt x="1352332" y="2587193"/>
                  <a:pt x="1357495" y="2586426"/>
                  <a:pt x="1350335" y="2610293"/>
                </a:cubicBezTo>
                <a:cubicBezTo>
                  <a:pt x="1347593" y="2619433"/>
                  <a:pt x="1343053" y="2627939"/>
                  <a:pt x="1339702" y="2636874"/>
                </a:cubicBezTo>
                <a:cubicBezTo>
                  <a:pt x="1323836" y="2679181"/>
                  <a:pt x="1351144" y="2624624"/>
                  <a:pt x="1307805" y="2711302"/>
                </a:cubicBezTo>
                <a:cubicBezTo>
                  <a:pt x="1303184" y="2720544"/>
                  <a:pt x="1297172" y="2729023"/>
                  <a:pt x="1291856" y="2737884"/>
                </a:cubicBezTo>
                <a:cubicBezTo>
                  <a:pt x="1278507" y="2804620"/>
                  <a:pt x="1298055" y="2722385"/>
                  <a:pt x="1270591" y="2791046"/>
                </a:cubicBezTo>
                <a:cubicBezTo>
                  <a:pt x="1247598" y="2848529"/>
                  <a:pt x="1281898" y="2792690"/>
                  <a:pt x="1254642" y="2833577"/>
                </a:cubicBezTo>
                <a:cubicBezTo>
                  <a:pt x="1250450" y="2850345"/>
                  <a:pt x="1249732" y="2855530"/>
                  <a:pt x="1244009" y="2870791"/>
                </a:cubicBezTo>
                <a:cubicBezTo>
                  <a:pt x="1240658" y="2879726"/>
                  <a:pt x="1236395" y="2888319"/>
                  <a:pt x="1233377" y="2897372"/>
                </a:cubicBezTo>
                <a:cubicBezTo>
                  <a:pt x="1231066" y="2904304"/>
                  <a:pt x="1230626" y="2911796"/>
                  <a:pt x="1228060" y="2918637"/>
                </a:cubicBezTo>
                <a:cubicBezTo>
                  <a:pt x="1222974" y="2932199"/>
                  <a:pt x="1208248" y="2955201"/>
                  <a:pt x="1201479" y="2966484"/>
                </a:cubicBezTo>
                <a:cubicBezTo>
                  <a:pt x="1195242" y="2991434"/>
                  <a:pt x="1194697" y="2998411"/>
                  <a:pt x="1180214" y="3024963"/>
                </a:cubicBezTo>
                <a:cubicBezTo>
                  <a:pt x="1175971" y="3032742"/>
                  <a:pt x="1168996" y="3038737"/>
                  <a:pt x="1164265" y="3046228"/>
                </a:cubicBezTo>
                <a:cubicBezTo>
                  <a:pt x="1147712" y="3072437"/>
                  <a:pt x="1126223" y="3096564"/>
                  <a:pt x="1116419" y="3125972"/>
                </a:cubicBezTo>
                <a:cubicBezTo>
                  <a:pt x="1109081" y="3147982"/>
                  <a:pt x="1114210" y="3137258"/>
                  <a:pt x="1100470" y="3157870"/>
                </a:cubicBezTo>
                <a:cubicBezTo>
                  <a:pt x="1098768" y="3164679"/>
                  <a:pt x="1093649" y="3187460"/>
                  <a:pt x="1089837" y="3195084"/>
                </a:cubicBezTo>
                <a:cubicBezTo>
                  <a:pt x="1086980" y="3200799"/>
                  <a:pt x="1081800" y="3205194"/>
                  <a:pt x="1079205" y="3211033"/>
                </a:cubicBezTo>
                <a:cubicBezTo>
                  <a:pt x="1074653" y="3221275"/>
                  <a:pt x="1072116" y="3232298"/>
                  <a:pt x="1068572" y="3242930"/>
                </a:cubicBezTo>
                <a:lnTo>
                  <a:pt x="1063256" y="3258879"/>
                </a:lnTo>
                <a:cubicBezTo>
                  <a:pt x="1059712" y="3269512"/>
                  <a:pt x="1055341" y="3279904"/>
                  <a:pt x="1052623" y="3290777"/>
                </a:cubicBezTo>
                <a:cubicBezTo>
                  <a:pt x="1050851" y="3297865"/>
                  <a:pt x="1049314" y="3305017"/>
                  <a:pt x="1047307" y="3312042"/>
                </a:cubicBezTo>
                <a:cubicBezTo>
                  <a:pt x="1033802" y="3359311"/>
                  <a:pt x="1052991" y="3278675"/>
                  <a:pt x="1031358" y="3365205"/>
                </a:cubicBezTo>
                <a:cubicBezTo>
                  <a:pt x="1029166" y="3373971"/>
                  <a:pt x="1028899" y="3383214"/>
                  <a:pt x="1026042" y="3391786"/>
                </a:cubicBezTo>
                <a:cubicBezTo>
                  <a:pt x="1023536" y="3399304"/>
                  <a:pt x="1018352" y="3405693"/>
                  <a:pt x="1015409" y="3413051"/>
                </a:cubicBezTo>
                <a:cubicBezTo>
                  <a:pt x="1011247" y="3423457"/>
                  <a:pt x="1008321" y="3434316"/>
                  <a:pt x="1004777" y="3444949"/>
                </a:cubicBezTo>
                <a:cubicBezTo>
                  <a:pt x="1003005" y="3450265"/>
                  <a:pt x="1000559" y="3455403"/>
                  <a:pt x="999460" y="3460898"/>
                </a:cubicBezTo>
                <a:cubicBezTo>
                  <a:pt x="997688" y="3469758"/>
                  <a:pt x="998185" y="3479397"/>
                  <a:pt x="994144" y="3487479"/>
                </a:cubicBezTo>
                <a:cubicBezTo>
                  <a:pt x="990782" y="3494204"/>
                  <a:pt x="982706" y="3497413"/>
                  <a:pt x="978195" y="3503428"/>
                </a:cubicBezTo>
                <a:cubicBezTo>
                  <a:pt x="971995" y="3511694"/>
                  <a:pt x="967264" y="3520976"/>
                  <a:pt x="962246" y="3530009"/>
                </a:cubicBezTo>
                <a:cubicBezTo>
                  <a:pt x="940205" y="3569683"/>
                  <a:pt x="960415" y="3534283"/>
                  <a:pt x="946298" y="3567223"/>
                </a:cubicBezTo>
                <a:cubicBezTo>
                  <a:pt x="932532" y="3599343"/>
                  <a:pt x="940283" y="3577750"/>
                  <a:pt x="925033" y="3604437"/>
                </a:cubicBezTo>
                <a:cubicBezTo>
                  <a:pt x="919473" y="3614167"/>
                  <a:pt x="912402" y="3633015"/>
                  <a:pt x="903767" y="3641651"/>
                </a:cubicBezTo>
                <a:cubicBezTo>
                  <a:pt x="899249" y="3646169"/>
                  <a:pt x="887819" y="3652284"/>
                  <a:pt x="887819" y="365228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DDBF12F-A815-4576-A718-3DB6F16CDAA8}"/>
              </a:ext>
            </a:extLst>
          </p:cNvPr>
          <p:cNvSpPr/>
          <p:nvPr/>
        </p:nvSpPr>
        <p:spPr>
          <a:xfrm>
            <a:off x="3365205" y="4758070"/>
            <a:ext cx="590107" cy="813390"/>
          </a:xfrm>
          <a:custGeom>
            <a:avLst/>
            <a:gdLst>
              <a:gd name="connsiteX0" fmla="*/ 0 w 590107"/>
              <a:gd name="connsiteY0" fmla="*/ 0 h 813390"/>
              <a:gd name="connsiteX1" fmla="*/ 26581 w 590107"/>
              <a:gd name="connsiteY1" fmla="*/ 21265 h 813390"/>
              <a:gd name="connsiteX2" fmla="*/ 37214 w 590107"/>
              <a:gd name="connsiteY2" fmla="*/ 42530 h 813390"/>
              <a:gd name="connsiteX3" fmla="*/ 63795 w 590107"/>
              <a:gd name="connsiteY3" fmla="*/ 69111 h 813390"/>
              <a:gd name="connsiteX4" fmla="*/ 85060 w 590107"/>
              <a:gd name="connsiteY4" fmla="*/ 106325 h 813390"/>
              <a:gd name="connsiteX5" fmla="*/ 116958 w 590107"/>
              <a:gd name="connsiteY5" fmla="*/ 138223 h 813390"/>
              <a:gd name="connsiteX6" fmla="*/ 143539 w 590107"/>
              <a:gd name="connsiteY6" fmla="*/ 180753 h 813390"/>
              <a:gd name="connsiteX7" fmla="*/ 154172 w 590107"/>
              <a:gd name="connsiteY7" fmla="*/ 196702 h 813390"/>
              <a:gd name="connsiteX8" fmla="*/ 170121 w 590107"/>
              <a:gd name="connsiteY8" fmla="*/ 212651 h 813390"/>
              <a:gd name="connsiteX9" fmla="*/ 196702 w 590107"/>
              <a:gd name="connsiteY9" fmla="*/ 255181 h 813390"/>
              <a:gd name="connsiteX10" fmla="*/ 217967 w 590107"/>
              <a:gd name="connsiteY10" fmla="*/ 265814 h 813390"/>
              <a:gd name="connsiteX11" fmla="*/ 249865 w 590107"/>
              <a:gd name="connsiteY11" fmla="*/ 297711 h 813390"/>
              <a:gd name="connsiteX12" fmla="*/ 260497 w 590107"/>
              <a:gd name="connsiteY12" fmla="*/ 313660 h 813390"/>
              <a:gd name="connsiteX13" fmla="*/ 303028 w 590107"/>
              <a:gd name="connsiteY13" fmla="*/ 361507 h 813390"/>
              <a:gd name="connsiteX14" fmla="*/ 324293 w 590107"/>
              <a:gd name="connsiteY14" fmla="*/ 388088 h 813390"/>
              <a:gd name="connsiteX15" fmla="*/ 329609 w 590107"/>
              <a:gd name="connsiteY15" fmla="*/ 404037 h 813390"/>
              <a:gd name="connsiteX16" fmla="*/ 372139 w 590107"/>
              <a:gd name="connsiteY16" fmla="*/ 457200 h 813390"/>
              <a:gd name="connsiteX17" fmla="*/ 388088 w 590107"/>
              <a:gd name="connsiteY17" fmla="*/ 478465 h 813390"/>
              <a:gd name="connsiteX18" fmla="*/ 404037 w 590107"/>
              <a:gd name="connsiteY18" fmla="*/ 505046 h 813390"/>
              <a:gd name="connsiteX19" fmla="*/ 419986 w 590107"/>
              <a:gd name="connsiteY19" fmla="*/ 520995 h 813390"/>
              <a:gd name="connsiteX20" fmla="*/ 441251 w 590107"/>
              <a:gd name="connsiteY20" fmla="*/ 552893 h 813390"/>
              <a:gd name="connsiteX21" fmla="*/ 446567 w 590107"/>
              <a:gd name="connsiteY21" fmla="*/ 568842 h 813390"/>
              <a:gd name="connsiteX22" fmla="*/ 473148 w 590107"/>
              <a:gd name="connsiteY22" fmla="*/ 600739 h 813390"/>
              <a:gd name="connsiteX23" fmla="*/ 483781 w 590107"/>
              <a:gd name="connsiteY23" fmla="*/ 622004 h 813390"/>
              <a:gd name="connsiteX24" fmla="*/ 510362 w 590107"/>
              <a:gd name="connsiteY24" fmla="*/ 664535 h 813390"/>
              <a:gd name="connsiteX25" fmla="*/ 520995 w 590107"/>
              <a:gd name="connsiteY25" fmla="*/ 685800 h 813390"/>
              <a:gd name="connsiteX26" fmla="*/ 536944 w 590107"/>
              <a:gd name="connsiteY26" fmla="*/ 701749 h 813390"/>
              <a:gd name="connsiteX27" fmla="*/ 547576 w 590107"/>
              <a:gd name="connsiteY27" fmla="*/ 723014 h 813390"/>
              <a:gd name="connsiteX28" fmla="*/ 552893 w 590107"/>
              <a:gd name="connsiteY28" fmla="*/ 738963 h 813390"/>
              <a:gd name="connsiteX29" fmla="*/ 568842 w 590107"/>
              <a:gd name="connsiteY29" fmla="*/ 760228 h 813390"/>
              <a:gd name="connsiteX30" fmla="*/ 579474 w 590107"/>
              <a:gd name="connsiteY30" fmla="*/ 792125 h 813390"/>
              <a:gd name="connsiteX31" fmla="*/ 590107 w 590107"/>
              <a:gd name="connsiteY31" fmla="*/ 813390 h 8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0107" h="813390">
                <a:moveTo>
                  <a:pt x="0" y="0"/>
                </a:moveTo>
                <a:cubicBezTo>
                  <a:pt x="8860" y="7088"/>
                  <a:pt x="19109" y="12726"/>
                  <a:pt x="26581" y="21265"/>
                </a:cubicBezTo>
                <a:cubicBezTo>
                  <a:pt x="31800" y="27229"/>
                  <a:pt x="32348" y="36274"/>
                  <a:pt x="37214" y="42530"/>
                </a:cubicBezTo>
                <a:cubicBezTo>
                  <a:pt x="44907" y="52421"/>
                  <a:pt x="54935" y="60251"/>
                  <a:pt x="63795" y="69111"/>
                </a:cubicBezTo>
                <a:cubicBezTo>
                  <a:pt x="73270" y="97537"/>
                  <a:pt x="63603" y="74139"/>
                  <a:pt x="85060" y="106325"/>
                </a:cubicBezTo>
                <a:cubicBezTo>
                  <a:pt x="106583" y="138609"/>
                  <a:pt x="89747" y="129153"/>
                  <a:pt x="116958" y="138223"/>
                </a:cubicBezTo>
                <a:cubicBezTo>
                  <a:pt x="125818" y="152400"/>
                  <a:pt x="134564" y="166649"/>
                  <a:pt x="143539" y="180753"/>
                </a:cubicBezTo>
                <a:cubicBezTo>
                  <a:pt x="146969" y="186144"/>
                  <a:pt x="149654" y="192184"/>
                  <a:pt x="154172" y="196702"/>
                </a:cubicBezTo>
                <a:lnTo>
                  <a:pt x="170121" y="212651"/>
                </a:lnTo>
                <a:cubicBezTo>
                  <a:pt x="176867" y="232890"/>
                  <a:pt x="176306" y="237334"/>
                  <a:pt x="196702" y="255181"/>
                </a:cubicBezTo>
                <a:cubicBezTo>
                  <a:pt x="202666" y="260400"/>
                  <a:pt x="210879" y="262270"/>
                  <a:pt x="217967" y="265814"/>
                </a:cubicBezTo>
                <a:cubicBezTo>
                  <a:pt x="243028" y="303404"/>
                  <a:pt x="210297" y="258143"/>
                  <a:pt x="249865" y="297711"/>
                </a:cubicBezTo>
                <a:cubicBezTo>
                  <a:pt x="254383" y="302229"/>
                  <a:pt x="256252" y="308885"/>
                  <a:pt x="260497" y="313660"/>
                </a:cubicBezTo>
                <a:cubicBezTo>
                  <a:pt x="309056" y="368289"/>
                  <a:pt x="278894" y="325308"/>
                  <a:pt x="303028" y="361507"/>
                </a:cubicBezTo>
                <a:cubicBezTo>
                  <a:pt x="316390" y="401595"/>
                  <a:pt x="296811" y="353736"/>
                  <a:pt x="324293" y="388088"/>
                </a:cubicBezTo>
                <a:cubicBezTo>
                  <a:pt x="327794" y="392464"/>
                  <a:pt x="326419" y="399430"/>
                  <a:pt x="329609" y="404037"/>
                </a:cubicBezTo>
                <a:cubicBezTo>
                  <a:pt x="342526" y="422696"/>
                  <a:pt x="358118" y="439355"/>
                  <a:pt x="372139" y="457200"/>
                </a:cubicBezTo>
                <a:cubicBezTo>
                  <a:pt x="377613" y="464167"/>
                  <a:pt x="383529" y="470867"/>
                  <a:pt x="388088" y="478465"/>
                </a:cubicBezTo>
                <a:cubicBezTo>
                  <a:pt x="393404" y="487325"/>
                  <a:pt x="397837" y="496780"/>
                  <a:pt x="404037" y="505046"/>
                </a:cubicBezTo>
                <a:cubicBezTo>
                  <a:pt x="408548" y="511061"/>
                  <a:pt x="414670" y="515679"/>
                  <a:pt x="419986" y="520995"/>
                </a:cubicBezTo>
                <a:cubicBezTo>
                  <a:pt x="432626" y="558918"/>
                  <a:pt x="414703" y="513070"/>
                  <a:pt x="441251" y="552893"/>
                </a:cubicBezTo>
                <a:cubicBezTo>
                  <a:pt x="444359" y="557556"/>
                  <a:pt x="444061" y="563830"/>
                  <a:pt x="446567" y="568842"/>
                </a:cubicBezTo>
                <a:cubicBezTo>
                  <a:pt x="460626" y="596959"/>
                  <a:pt x="453558" y="573313"/>
                  <a:pt x="473148" y="600739"/>
                </a:cubicBezTo>
                <a:cubicBezTo>
                  <a:pt x="477754" y="607188"/>
                  <a:pt x="479788" y="615158"/>
                  <a:pt x="483781" y="622004"/>
                </a:cubicBezTo>
                <a:cubicBezTo>
                  <a:pt x="492205" y="636445"/>
                  <a:pt x="502885" y="649582"/>
                  <a:pt x="510362" y="664535"/>
                </a:cubicBezTo>
                <a:cubicBezTo>
                  <a:pt x="513906" y="671623"/>
                  <a:pt x="516389" y="679351"/>
                  <a:pt x="520995" y="685800"/>
                </a:cubicBezTo>
                <a:cubicBezTo>
                  <a:pt x="525365" y="691918"/>
                  <a:pt x="531628" y="696433"/>
                  <a:pt x="536944" y="701749"/>
                </a:cubicBezTo>
                <a:cubicBezTo>
                  <a:pt x="540488" y="708837"/>
                  <a:pt x="544454" y="715730"/>
                  <a:pt x="547576" y="723014"/>
                </a:cubicBezTo>
                <a:cubicBezTo>
                  <a:pt x="549784" y="728165"/>
                  <a:pt x="550113" y="734097"/>
                  <a:pt x="552893" y="738963"/>
                </a:cubicBezTo>
                <a:cubicBezTo>
                  <a:pt x="557289" y="746656"/>
                  <a:pt x="563526" y="753140"/>
                  <a:pt x="568842" y="760228"/>
                </a:cubicBezTo>
                <a:lnTo>
                  <a:pt x="579474" y="792125"/>
                </a:lnTo>
                <a:cubicBezTo>
                  <a:pt x="585583" y="810452"/>
                  <a:pt x="580827" y="804112"/>
                  <a:pt x="590107" y="8133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3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960CA0-C416-4B5D-B103-80BE7FB5D9BA}"/>
              </a:ext>
            </a:extLst>
          </p:cNvPr>
          <p:cNvSpPr/>
          <p:nvPr/>
        </p:nvSpPr>
        <p:spPr>
          <a:xfrm>
            <a:off x="4712435" y="1515139"/>
            <a:ext cx="4465675" cy="36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388AB1-D642-4CBD-B472-E0A6E175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36" y="5463310"/>
            <a:ext cx="2719407" cy="38576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34814F3-5967-4E0D-BDE7-9E666CD4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50" y="2537154"/>
            <a:ext cx="695760" cy="61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CD53C26-CB76-4F0F-888E-7C8FF07A751F}"/>
              </a:ext>
            </a:extLst>
          </p:cNvPr>
          <p:cNvSpPr/>
          <p:nvPr/>
        </p:nvSpPr>
        <p:spPr>
          <a:xfrm>
            <a:off x="2651513" y="2849526"/>
            <a:ext cx="368148" cy="2679404"/>
          </a:xfrm>
          <a:custGeom>
            <a:avLst/>
            <a:gdLst>
              <a:gd name="connsiteX0" fmla="*/ 357501 w 368148"/>
              <a:gd name="connsiteY0" fmla="*/ 0 h 2679404"/>
              <a:gd name="connsiteX1" fmla="*/ 346868 w 368148"/>
              <a:gd name="connsiteY1" fmla="*/ 42530 h 2679404"/>
              <a:gd name="connsiteX2" fmla="*/ 341552 w 368148"/>
              <a:gd name="connsiteY2" fmla="*/ 58479 h 2679404"/>
              <a:gd name="connsiteX3" fmla="*/ 320287 w 368148"/>
              <a:gd name="connsiteY3" fmla="*/ 95693 h 2679404"/>
              <a:gd name="connsiteX4" fmla="*/ 309654 w 368148"/>
              <a:gd name="connsiteY4" fmla="*/ 116958 h 2679404"/>
              <a:gd name="connsiteX5" fmla="*/ 293706 w 368148"/>
              <a:gd name="connsiteY5" fmla="*/ 143539 h 2679404"/>
              <a:gd name="connsiteX6" fmla="*/ 256492 w 368148"/>
              <a:gd name="connsiteY6" fmla="*/ 223283 h 2679404"/>
              <a:gd name="connsiteX7" fmla="*/ 240543 w 368148"/>
              <a:gd name="connsiteY7" fmla="*/ 249865 h 2679404"/>
              <a:gd name="connsiteX8" fmla="*/ 182064 w 368148"/>
              <a:gd name="connsiteY8" fmla="*/ 340241 h 2679404"/>
              <a:gd name="connsiteX9" fmla="*/ 160799 w 368148"/>
              <a:gd name="connsiteY9" fmla="*/ 372139 h 2679404"/>
              <a:gd name="connsiteX10" fmla="*/ 150166 w 368148"/>
              <a:gd name="connsiteY10" fmla="*/ 419986 h 2679404"/>
              <a:gd name="connsiteX11" fmla="*/ 134217 w 368148"/>
              <a:gd name="connsiteY11" fmla="*/ 446567 h 2679404"/>
              <a:gd name="connsiteX12" fmla="*/ 118268 w 368148"/>
              <a:gd name="connsiteY12" fmla="*/ 536944 h 2679404"/>
              <a:gd name="connsiteX13" fmla="*/ 107636 w 368148"/>
              <a:gd name="connsiteY13" fmla="*/ 584790 h 2679404"/>
              <a:gd name="connsiteX14" fmla="*/ 75738 w 368148"/>
              <a:gd name="connsiteY14" fmla="*/ 717697 h 2679404"/>
              <a:gd name="connsiteX15" fmla="*/ 54473 w 368148"/>
              <a:gd name="connsiteY15" fmla="*/ 850604 h 2679404"/>
              <a:gd name="connsiteX16" fmla="*/ 49157 w 368148"/>
              <a:gd name="connsiteY16" fmla="*/ 866553 h 2679404"/>
              <a:gd name="connsiteX17" fmla="*/ 38524 w 368148"/>
              <a:gd name="connsiteY17" fmla="*/ 930348 h 2679404"/>
              <a:gd name="connsiteX18" fmla="*/ 33208 w 368148"/>
              <a:gd name="connsiteY18" fmla="*/ 983511 h 2679404"/>
              <a:gd name="connsiteX19" fmla="*/ 27892 w 368148"/>
              <a:gd name="connsiteY19" fmla="*/ 1047307 h 2679404"/>
              <a:gd name="connsiteX20" fmla="*/ 17259 w 368148"/>
              <a:gd name="connsiteY20" fmla="*/ 1073888 h 2679404"/>
              <a:gd name="connsiteX21" fmla="*/ 11943 w 368148"/>
              <a:gd name="connsiteY21" fmla="*/ 1562986 h 2679404"/>
              <a:gd name="connsiteX22" fmla="*/ 22575 w 368148"/>
              <a:gd name="connsiteY22" fmla="*/ 1610832 h 2679404"/>
              <a:gd name="connsiteX23" fmla="*/ 27892 w 368148"/>
              <a:gd name="connsiteY23" fmla="*/ 1690576 h 2679404"/>
              <a:gd name="connsiteX24" fmla="*/ 49157 w 368148"/>
              <a:gd name="connsiteY24" fmla="*/ 1818167 h 2679404"/>
              <a:gd name="connsiteX25" fmla="*/ 65106 w 368148"/>
              <a:gd name="connsiteY25" fmla="*/ 1881962 h 2679404"/>
              <a:gd name="connsiteX26" fmla="*/ 81054 w 368148"/>
              <a:gd name="connsiteY26" fmla="*/ 1982972 h 2679404"/>
              <a:gd name="connsiteX27" fmla="*/ 91687 w 368148"/>
              <a:gd name="connsiteY27" fmla="*/ 2041451 h 2679404"/>
              <a:gd name="connsiteX28" fmla="*/ 102320 w 368148"/>
              <a:gd name="connsiteY28" fmla="*/ 2105246 h 2679404"/>
              <a:gd name="connsiteX29" fmla="*/ 107636 w 368148"/>
              <a:gd name="connsiteY29" fmla="*/ 2126511 h 2679404"/>
              <a:gd name="connsiteX30" fmla="*/ 118268 w 368148"/>
              <a:gd name="connsiteY30" fmla="*/ 2142460 h 2679404"/>
              <a:gd name="connsiteX31" fmla="*/ 128901 w 368148"/>
              <a:gd name="connsiteY31" fmla="*/ 2190307 h 2679404"/>
              <a:gd name="connsiteX32" fmla="*/ 144850 w 368148"/>
              <a:gd name="connsiteY32" fmla="*/ 2238153 h 2679404"/>
              <a:gd name="connsiteX33" fmla="*/ 166115 w 368148"/>
              <a:gd name="connsiteY33" fmla="*/ 2307265 h 2679404"/>
              <a:gd name="connsiteX34" fmla="*/ 182064 w 368148"/>
              <a:gd name="connsiteY34" fmla="*/ 2333846 h 2679404"/>
              <a:gd name="connsiteX35" fmla="*/ 208645 w 368148"/>
              <a:gd name="connsiteY35" fmla="*/ 2402958 h 2679404"/>
              <a:gd name="connsiteX36" fmla="*/ 213961 w 368148"/>
              <a:gd name="connsiteY36" fmla="*/ 2418907 h 2679404"/>
              <a:gd name="connsiteX37" fmla="*/ 229910 w 368148"/>
              <a:gd name="connsiteY37" fmla="*/ 2440172 h 2679404"/>
              <a:gd name="connsiteX38" fmla="*/ 235227 w 368148"/>
              <a:gd name="connsiteY38" fmla="*/ 2456121 h 2679404"/>
              <a:gd name="connsiteX39" fmla="*/ 261808 w 368148"/>
              <a:gd name="connsiteY39" fmla="*/ 2493334 h 2679404"/>
              <a:gd name="connsiteX40" fmla="*/ 288389 w 368148"/>
              <a:gd name="connsiteY40" fmla="*/ 2530548 h 2679404"/>
              <a:gd name="connsiteX41" fmla="*/ 314971 w 368148"/>
              <a:gd name="connsiteY41" fmla="*/ 2573079 h 2679404"/>
              <a:gd name="connsiteX42" fmla="*/ 330920 w 368148"/>
              <a:gd name="connsiteY42" fmla="*/ 2610293 h 2679404"/>
              <a:gd name="connsiteX43" fmla="*/ 346868 w 368148"/>
              <a:gd name="connsiteY43" fmla="*/ 2620925 h 2679404"/>
              <a:gd name="connsiteX44" fmla="*/ 352185 w 368148"/>
              <a:gd name="connsiteY44" fmla="*/ 2642190 h 2679404"/>
              <a:gd name="connsiteX45" fmla="*/ 362817 w 368148"/>
              <a:gd name="connsiteY45" fmla="*/ 2658139 h 2679404"/>
              <a:gd name="connsiteX46" fmla="*/ 368134 w 368148"/>
              <a:gd name="connsiteY46" fmla="*/ 2679404 h 26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68148" h="2679404">
                <a:moveTo>
                  <a:pt x="357501" y="0"/>
                </a:moveTo>
                <a:cubicBezTo>
                  <a:pt x="353957" y="14177"/>
                  <a:pt x="350713" y="28432"/>
                  <a:pt x="346868" y="42530"/>
                </a:cubicBezTo>
                <a:cubicBezTo>
                  <a:pt x="345394" y="47936"/>
                  <a:pt x="344058" y="53467"/>
                  <a:pt x="341552" y="58479"/>
                </a:cubicBezTo>
                <a:cubicBezTo>
                  <a:pt x="335163" y="71258"/>
                  <a:pt x="327128" y="83150"/>
                  <a:pt x="320287" y="95693"/>
                </a:cubicBezTo>
                <a:cubicBezTo>
                  <a:pt x="316492" y="102650"/>
                  <a:pt x="313503" y="110030"/>
                  <a:pt x="309654" y="116958"/>
                </a:cubicBezTo>
                <a:cubicBezTo>
                  <a:pt x="304636" y="125990"/>
                  <a:pt x="298654" y="134468"/>
                  <a:pt x="293706" y="143539"/>
                </a:cubicBezTo>
                <a:cubicBezTo>
                  <a:pt x="267042" y="192423"/>
                  <a:pt x="286857" y="162554"/>
                  <a:pt x="256492" y="223283"/>
                </a:cubicBezTo>
                <a:cubicBezTo>
                  <a:pt x="251871" y="232525"/>
                  <a:pt x="245378" y="240733"/>
                  <a:pt x="240543" y="249865"/>
                </a:cubicBezTo>
                <a:cubicBezTo>
                  <a:pt x="169345" y="384349"/>
                  <a:pt x="243216" y="265499"/>
                  <a:pt x="182064" y="340241"/>
                </a:cubicBezTo>
                <a:cubicBezTo>
                  <a:pt x="173972" y="350131"/>
                  <a:pt x="160799" y="372139"/>
                  <a:pt x="160799" y="372139"/>
                </a:cubicBezTo>
                <a:cubicBezTo>
                  <a:pt x="159959" y="376337"/>
                  <a:pt x="152894" y="413847"/>
                  <a:pt x="150166" y="419986"/>
                </a:cubicBezTo>
                <a:cubicBezTo>
                  <a:pt x="145969" y="429428"/>
                  <a:pt x="139533" y="437707"/>
                  <a:pt x="134217" y="446567"/>
                </a:cubicBezTo>
                <a:cubicBezTo>
                  <a:pt x="112506" y="522559"/>
                  <a:pt x="133409" y="441052"/>
                  <a:pt x="118268" y="536944"/>
                </a:cubicBezTo>
                <a:cubicBezTo>
                  <a:pt x="115720" y="553082"/>
                  <a:pt x="110840" y="568770"/>
                  <a:pt x="107636" y="584790"/>
                </a:cubicBezTo>
                <a:cubicBezTo>
                  <a:pt x="87307" y="686437"/>
                  <a:pt x="109062" y="601061"/>
                  <a:pt x="75738" y="717697"/>
                </a:cubicBezTo>
                <a:cubicBezTo>
                  <a:pt x="69130" y="763954"/>
                  <a:pt x="64193" y="805245"/>
                  <a:pt x="54473" y="850604"/>
                </a:cubicBezTo>
                <a:cubicBezTo>
                  <a:pt x="53299" y="856083"/>
                  <a:pt x="50256" y="861058"/>
                  <a:pt x="49157" y="866553"/>
                </a:cubicBezTo>
                <a:cubicBezTo>
                  <a:pt x="44929" y="887693"/>
                  <a:pt x="41437" y="908987"/>
                  <a:pt x="38524" y="930348"/>
                </a:cubicBezTo>
                <a:cubicBezTo>
                  <a:pt x="36118" y="947994"/>
                  <a:pt x="34820" y="965775"/>
                  <a:pt x="33208" y="983511"/>
                </a:cubicBezTo>
                <a:cubicBezTo>
                  <a:pt x="31276" y="1004762"/>
                  <a:pt x="31600" y="1026293"/>
                  <a:pt x="27892" y="1047307"/>
                </a:cubicBezTo>
                <a:cubicBezTo>
                  <a:pt x="26234" y="1056705"/>
                  <a:pt x="20803" y="1065028"/>
                  <a:pt x="17259" y="1073888"/>
                </a:cubicBezTo>
                <a:cubicBezTo>
                  <a:pt x="-8494" y="1279925"/>
                  <a:pt x="-1216" y="1190119"/>
                  <a:pt x="11943" y="1562986"/>
                </a:cubicBezTo>
                <a:cubicBezTo>
                  <a:pt x="12519" y="1579314"/>
                  <a:pt x="19031" y="1594883"/>
                  <a:pt x="22575" y="1610832"/>
                </a:cubicBezTo>
                <a:cubicBezTo>
                  <a:pt x="24347" y="1637413"/>
                  <a:pt x="25054" y="1664087"/>
                  <a:pt x="27892" y="1690576"/>
                </a:cubicBezTo>
                <a:cubicBezTo>
                  <a:pt x="30060" y="1710807"/>
                  <a:pt x="44110" y="1794951"/>
                  <a:pt x="49157" y="1818167"/>
                </a:cubicBezTo>
                <a:cubicBezTo>
                  <a:pt x="53813" y="1839586"/>
                  <a:pt x="60808" y="1860468"/>
                  <a:pt x="65106" y="1881962"/>
                </a:cubicBezTo>
                <a:cubicBezTo>
                  <a:pt x="77915" y="1946012"/>
                  <a:pt x="61993" y="1863841"/>
                  <a:pt x="81054" y="1982972"/>
                </a:cubicBezTo>
                <a:cubicBezTo>
                  <a:pt x="84184" y="2002536"/>
                  <a:pt x="88748" y="2021858"/>
                  <a:pt x="91687" y="2041451"/>
                </a:cubicBezTo>
                <a:cubicBezTo>
                  <a:pt x="106696" y="2141512"/>
                  <a:pt x="88759" y="2057784"/>
                  <a:pt x="102320" y="2105246"/>
                </a:cubicBezTo>
                <a:cubicBezTo>
                  <a:pt x="104327" y="2112271"/>
                  <a:pt x="104758" y="2119795"/>
                  <a:pt x="107636" y="2126511"/>
                </a:cubicBezTo>
                <a:cubicBezTo>
                  <a:pt x="110153" y="2132384"/>
                  <a:pt x="114724" y="2137144"/>
                  <a:pt x="118268" y="2142460"/>
                </a:cubicBezTo>
                <a:cubicBezTo>
                  <a:pt x="121036" y="2156297"/>
                  <a:pt x="124614" y="2176374"/>
                  <a:pt x="128901" y="2190307"/>
                </a:cubicBezTo>
                <a:cubicBezTo>
                  <a:pt x="133845" y="2206375"/>
                  <a:pt x="140773" y="2221843"/>
                  <a:pt x="144850" y="2238153"/>
                </a:cubicBezTo>
                <a:cubicBezTo>
                  <a:pt x="149709" y="2257589"/>
                  <a:pt x="158289" y="2294222"/>
                  <a:pt x="166115" y="2307265"/>
                </a:cubicBezTo>
                <a:lnTo>
                  <a:pt x="182064" y="2333846"/>
                </a:lnTo>
                <a:cubicBezTo>
                  <a:pt x="192564" y="2375848"/>
                  <a:pt x="182141" y="2339346"/>
                  <a:pt x="208645" y="2402958"/>
                </a:cubicBezTo>
                <a:cubicBezTo>
                  <a:pt x="210800" y="2408131"/>
                  <a:pt x="211181" y="2414041"/>
                  <a:pt x="213961" y="2418907"/>
                </a:cubicBezTo>
                <a:cubicBezTo>
                  <a:pt x="218357" y="2426600"/>
                  <a:pt x="224594" y="2433084"/>
                  <a:pt x="229910" y="2440172"/>
                </a:cubicBezTo>
                <a:cubicBezTo>
                  <a:pt x="231682" y="2445488"/>
                  <a:pt x="232721" y="2451109"/>
                  <a:pt x="235227" y="2456121"/>
                </a:cubicBezTo>
                <a:cubicBezTo>
                  <a:pt x="239404" y="2464475"/>
                  <a:pt x="257793" y="2487713"/>
                  <a:pt x="261808" y="2493334"/>
                </a:cubicBezTo>
                <a:cubicBezTo>
                  <a:pt x="300676" y="2547750"/>
                  <a:pt x="236265" y="2461050"/>
                  <a:pt x="288389" y="2530548"/>
                </a:cubicBezTo>
                <a:cubicBezTo>
                  <a:pt x="300353" y="2566436"/>
                  <a:pt x="284012" y="2523545"/>
                  <a:pt x="314971" y="2573079"/>
                </a:cubicBezTo>
                <a:cubicBezTo>
                  <a:pt x="331592" y="2599673"/>
                  <a:pt x="305336" y="2579592"/>
                  <a:pt x="330920" y="2610293"/>
                </a:cubicBezTo>
                <a:cubicBezTo>
                  <a:pt x="335010" y="2615201"/>
                  <a:pt x="341552" y="2617381"/>
                  <a:pt x="346868" y="2620925"/>
                </a:cubicBezTo>
                <a:cubicBezTo>
                  <a:pt x="348640" y="2628013"/>
                  <a:pt x="349307" y="2635474"/>
                  <a:pt x="352185" y="2642190"/>
                </a:cubicBezTo>
                <a:cubicBezTo>
                  <a:pt x="354702" y="2648063"/>
                  <a:pt x="359960" y="2652424"/>
                  <a:pt x="362817" y="2658139"/>
                </a:cubicBezTo>
                <a:cubicBezTo>
                  <a:pt x="368694" y="2669894"/>
                  <a:pt x="368134" y="2670342"/>
                  <a:pt x="368134" y="26794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810CD14-6B22-49A4-8126-CF6FE4041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90" y="4731489"/>
            <a:ext cx="3286149" cy="10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960CA0-C416-4B5D-B103-80BE7FB5D9BA}"/>
              </a:ext>
            </a:extLst>
          </p:cNvPr>
          <p:cNvSpPr/>
          <p:nvPr/>
        </p:nvSpPr>
        <p:spPr>
          <a:xfrm>
            <a:off x="4712435" y="1515139"/>
            <a:ext cx="4465675" cy="36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388AB1-D642-4CBD-B472-E0A6E175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36" y="5463310"/>
            <a:ext cx="2719407" cy="385765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B6A254F-8B91-43C7-93B4-9FBAF3DA4D12}"/>
              </a:ext>
            </a:extLst>
          </p:cNvPr>
          <p:cNvSpPr/>
          <p:nvPr/>
        </p:nvSpPr>
        <p:spPr>
          <a:xfrm>
            <a:off x="2933700" y="4386208"/>
            <a:ext cx="476250" cy="128642"/>
          </a:xfrm>
          <a:custGeom>
            <a:avLst/>
            <a:gdLst>
              <a:gd name="connsiteX0" fmla="*/ 176213 w 476250"/>
              <a:gd name="connsiteY0" fmla="*/ 9580 h 128642"/>
              <a:gd name="connsiteX1" fmla="*/ 85725 w 476250"/>
              <a:gd name="connsiteY1" fmla="*/ 14342 h 128642"/>
              <a:gd name="connsiteX2" fmla="*/ 33338 w 476250"/>
              <a:gd name="connsiteY2" fmla="*/ 38155 h 128642"/>
              <a:gd name="connsiteX3" fmla="*/ 14288 w 476250"/>
              <a:gd name="connsiteY3" fmla="*/ 52442 h 128642"/>
              <a:gd name="connsiteX4" fmla="*/ 0 w 476250"/>
              <a:gd name="connsiteY4" fmla="*/ 57205 h 128642"/>
              <a:gd name="connsiteX5" fmla="*/ 9525 w 476250"/>
              <a:gd name="connsiteY5" fmla="*/ 109592 h 128642"/>
              <a:gd name="connsiteX6" fmla="*/ 19050 w 476250"/>
              <a:gd name="connsiteY6" fmla="*/ 123880 h 128642"/>
              <a:gd name="connsiteX7" fmla="*/ 66675 w 476250"/>
              <a:gd name="connsiteY7" fmla="*/ 128642 h 128642"/>
              <a:gd name="connsiteX8" fmla="*/ 252413 w 476250"/>
              <a:gd name="connsiteY8" fmla="*/ 123880 h 128642"/>
              <a:gd name="connsiteX9" fmla="*/ 304800 w 476250"/>
              <a:gd name="connsiteY9" fmla="*/ 114355 h 128642"/>
              <a:gd name="connsiteX10" fmla="*/ 404813 w 476250"/>
              <a:gd name="connsiteY10" fmla="*/ 104830 h 128642"/>
              <a:gd name="connsiteX11" fmla="*/ 471488 w 476250"/>
              <a:gd name="connsiteY11" fmla="*/ 90542 h 128642"/>
              <a:gd name="connsiteX12" fmla="*/ 476250 w 476250"/>
              <a:gd name="connsiteY12" fmla="*/ 76255 h 128642"/>
              <a:gd name="connsiteX13" fmla="*/ 471488 w 476250"/>
              <a:gd name="connsiteY13" fmla="*/ 47680 h 128642"/>
              <a:gd name="connsiteX14" fmla="*/ 433388 w 476250"/>
              <a:gd name="connsiteY14" fmla="*/ 28630 h 128642"/>
              <a:gd name="connsiteX15" fmla="*/ 381000 w 476250"/>
              <a:gd name="connsiteY15" fmla="*/ 14342 h 128642"/>
              <a:gd name="connsiteX16" fmla="*/ 357188 w 476250"/>
              <a:gd name="connsiteY16" fmla="*/ 9580 h 128642"/>
              <a:gd name="connsiteX17" fmla="*/ 338138 w 476250"/>
              <a:gd name="connsiteY17" fmla="*/ 4817 h 128642"/>
              <a:gd name="connsiteX18" fmla="*/ 247650 w 476250"/>
              <a:gd name="connsiteY18" fmla="*/ 55 h 1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6250" h="128642">
                <a:moveTo>
                  <a:pt x="176213" y="9580"/>
                </a:moveTo>
                <a:cubicBezTo>
                  <a:pt x="146050" y="11167"/>
                  <a:pt x="115714" y="10743"/>
                  <a:pt x="85725" y="14342"/>
                </a:cubicBezTo>
                <a:cubicBezTo>
                  <a:pt x="67233" y="16561"/>
                  <a:pt x="48367" y="28136"/>
                  <a:pt x="33338" y="38155"/>
                </a:cubicBezTo>
                <a:cubicBezTo>
                  <a:pt x="26734" y="42558"/>
                  <a:pt x="21180" y="48504"/>
                  <a:pt x="14288" y="52442"/>
                </a:cubicBezTo>
                <a:cubicBezTo>
                  <a:pt x="9929" y="54933"/>
                  <a:pt x="4763" y="55617"/>
                  <a:pt x="0" y="57205"/>
                </a:cubicBezTo>
                <a:cubicBezTo>
                  <a:pt x="1641" y="70334"/>
                  <a:pt x="2185" y="94911"/>
                  <a:pt x="9525" y="109592"/>
                </a:cubicBezTo>
                <a:cubicBezTo>
                  <a:pt x="12085" y="114712"/>
                  <a:pt x="13620" y="122070"/>
                  <a:pt x="19050" y="123880"/>
                </a:cubicBezTo>
                <a:cubicBezTo>
                  <a:pt x="34185" y="128925"/>
                  <a:pt x="50800" y="127055"/>
                  <a:pt x="66675" y="128642"/>
                </a:cubicBezTo>
                <a:cubicBezTo>
                  <a:pt x="128588" y="127055"/>
                  <a:pt x="190591" y="127589"/>
                  <a:pt x="252413" y="123880"/>
                </a:cubicBezTo>
                <a:cubicBezTo>
                  <a:pt x="270130" y="122817"/>
                  <a:pt x="287293" y="117273"/>
                  <a:pt x="304800" y="114355"/>
                </a:cubicBezTo>
                <a:cubicBezTo>
                  <a:pt x="346353" y="107429"/>
                  <a:pt x="354418" y="108429"/>
                  <a:pt x="404813" y="104830"/>
                </a:cubicBezTo>
                <a:cubicBezTo>
                  <a:pt x="419427" y="102742"/>
                  <a:pt x="458413" y="98714"/>
                  <a:pt x="471488" y="90542"/>
                </a:cubicBezTo>
                <a:cubicBezTo>
                  <a:pt x="475745" y="87881"/>
                  <a:pt x="474663" y="81017"/>
                  <a:pt x="476250" y="76255"/>
                </a:cubicBezTo>
                <a:cubicBezTo>
                  <a:pt x="474663" y="66730"/>
                  <a:pt x="477948" y="54858"/>
                  <a:pt x="471488" y="47680"/>
                </a:cubicBezTo>
                <a:cubicBezTo>
                  <a:pt x="461989" y="37126"/>
                  <a:pt x="445202" y="36506"/>
                  <a:pt x="433388" y="28630"/>
                </a:cubicBezTo>
                <a:cubicBezTo>
                  <a:pt x="407350" y="11272"/>
                  <a:pt x="427241" y="21456"/>
                  <a:pt x="381000" y="14342"/>
                </a:cubicBezTo>
                <a:cubicBezTo>
                  <a:pt x="373000" y="13111"/>
                  <a:pt x="365090" y="11336"/>
                  <a:pt x="357188" y="9580"/>
                </a:cubicBezTo>
                <a:cubicBezTo>
                  <a:pt x="350798" y="8160"/>
                  <a:pt x="344633" y="5629"/>
                  <a:pt x="338138" y="4817"/>
                </a:cubicBezTo>
                <a:cubicBezTo>
                  <a:pt x="292660" y="-868"/>
                  <a:pt x="286881" y="55"/>
                  <a:pt x="247650" y="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0410615-6DF1-4464-ACCE-C7F4FA1B23F9}"/>
              </a:ext>
            </a:extLst>
          </p:cNvPr>
          <p:cNvSpPr/>
          <p:nvPr/>
        </p:nvSpPr>
        <p:spPr>
          <a:xfrm>
            <a:off x="3086100" y="4529138"/>
            <a:ext cx="266700" cy="1028700"/>
          </a:xfrm>
          <a:custGeom>
            <a:avLst/>
            <a:gdLst>
              <a:gd name="connsiteX0" fmla="*/ 0 w 266700"/>
              <a:gd name="connsiteY0" fmla="*/ 0 h 1028700"/>
              <a:gd name="connsiteX1" fmla="*/ 4763 w 266700"/>
              <a:gd name="connsiteY1" fmla="*/ 390525 h 1028700"/>
              <a:gd name="connsiteX2" fmla="*/ 9525 w 266700"/>
              <a:gd name="connsiteY2" fmla="*/ 404812 h 1028700"/>
              <a:gd name="connsiteX3" fmla="*/ 28575 w 266700"/>
              <a:gd name="connsiteY3" fmla="*/ 457200 h 1028700"/>
              <a:gd name="connsiteX4" fmla="*/ 33338 w 266700"/>
              <a:gd name="connsiteY4" fmla="*/ 476250 h 1028700"/>
              <a:gd name="connsiteX5" fmla="*/ 42863 w 266700"/>
              <a:gd name="connsiteY5" fmla="*/ 504825 h 1028700"/>
              <a:gd name="connsiteX6" fmla="*/ 47625 w 266700"/>
              <a:gd name="connsiteY6" fmla="*/ 519112 h 1028700"/>
              <a:gd name="connsiteX7" fmla="*/ 52388 w 266700"/>
              <a:gd name="connsiteY7" fmla="*/ 538162 h 1028700"/>
              <a:gd name="connsiteX8" fmla="*/ 66675 w 266700"/>
              <a:gd name="connsiteY8" fmla="*/ 552450 h 1028700"/>
              <a:gd name="connsiteX9" fmla="*/ 76200 w 266700"/>
              <a:gd name="connsiteY9" fmla="*/ 581025 h 1028700"/>
              <a:gd name="connsiteX10" fmla="*/ 80963 w 266700"/>
              <a:gd name="connsiteY10" fmla="*/ 595312 h 1028700"/>
              <a:gd name="connsiteX11" fmla="*/ 85725 w 266700"/>
              <a:gd name="connsiteY11" fmla="*/ 614362 h 1028700"/>
              <a:gd name="connsiteX12" fmla="*/ 100013 w 266700"/>
              <a:gd name="connsiteY12" fmla="*/ 628650 h 1028700"/>
              <a:gd name="connsiteX13" fmla="*/ 109538 w 266700"/>
              <a:gd name="connsiteY13" fmla="*/ 661987 h 1028700"/>
              <a:gd name="connsiteX14" fmla="*/ 119063 w 266700"/>
              <a:gd name="connsiteY14" fmla="*/ 676275 h 1028700"/>
              <a:gd name="connsiteX15" fmla="*/ 128588 w 266700"/>
              <a:gd name="connsiteY15" fmla="*/ 704850 h 1028700"/>
              <a:gd name="connsiteX16" fmla="*/ 147638 w 266700"/>
              <a:gd name="connsiteY16" fmla="*/ 738187 h 1028700"/>
              <a:gd name="connsiteX17" fmla="*/ 161925 w 266700"/>
              <a:gd name="connsiteY17" fmla="*/ 781050 h 1028700"/>
              <a:gd name="connsiteX18" fmla="*/ 166688 w 266700"/>
              <a:gd name="connsiteY18" fmla="*/ 795337 h 1028700"/>
              <a:gd name="connsiteX19" fmla="*/ 176213 w 266700"/>
              <a:gd name="connsiteY19" fmla="*/ 814387 h 1028700"/>
              <a:gd name="connsiteX20" fmla="*/ 185738 w 266700"/>
              <a:gd name="connsiteY20" fmla="*/ 852487 h 1028700"/>
              <a:gd name="connsiteX21" fmla="*/ 190500 w 266700"/>
              <a:gd name="connsiteY21" fmla="*/ 866775 h 1028700"/>
              <a:gd name="connsiteX22" fmla="*/ 204788 w 266700"/>
              <a:gd name="connsiteY22" fmla="*/ 881062 h 1028700"/>
              <a:gd name="connsiteX23" fmla="*/ 209550 w 266700"/>
              <a:gd name="connsiteY23" fmla="*/ 900112 h 1028700"/>
              <a:gd name="connsiteX24" fmla="*/ 233363 w 266700"/>
              <a:gd name="connsiteY24" fmla="*/ 938212 h 1028700"/>
              <a:gd name="connsiteX25" fmla="*/ 247650 w 266700"/>
              <a:gd name="connsiteY25" fmla="*/ 990600 h 1028700"/>
              <a:gd name="connsiteX26" fmla="*/ 261938 w 266700"/>
              <a:gd name="connsiteY26" fmla="*/ 1014412 h 1028700"/>
              <a:gd name="connsiteX27" fmla="*/ 266700 w 266700"/>
              <a:gd name="connsiteY27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6700" h="1028700">
                <a:moveTo>
                  <a:pt x="0" y="0"/>
                </a:moveTo>
                <a:cubicBezTo>
                  <a:pt x="1588" y="130175"/>
                  <a:pt x="1701" y="260376"/>
                  <a:pt x="4763" y="390525"/>
                </a:cubicBezTo>
                <a:cubicBezTo>
                  <a:pt x="4881" y="395544"/>
                  <a:pt x="8204" y="399969"/>
                  <a:pt x="9525" y="404812"/>
                </a:cubicBezTo>
                <a:cubicBezTo>
                  <a:pt x="22117" y="450983"/>
                  <a:pt x="11055" y="430919"/>
                  <a:pt x="28575" y="457200"/>
                </a:cubicBezTo>
                <a:cubicBezTo>
                  <a:pt x="30163" y="463550"/>
                  <a:pt x="31457" y="469981"/>
                  <a:pt x="33338" y="476250"/>
                </a:cubicBezTo>
                <a:cubicBezTo>
                  <a:pt x="36223" y="485867"/>
                  <a:pt x="39688" y="495300"/>
                  <a:pt x="42863" y="504825"/>
                </a:cubicBezTo>
                <a:cubicBezTo>
                  <a:pt x="44450" y="509587"/>
                  <a:pt x="46407" y="514242"/>
                  <a:pt x="47625" y="519112"/>
                </a:cubicBezTo>
                <a:cubicBezTo>
                  <a:pt x="49213" y="525462"/>
                  <a:pt x="49141" y="532479"/>
                  <a:pt x="52388" y="538162"/>
                </a:cubicBezTo>
                <a:cubicBezTo>
                  <a:pt x="55730" y="544010"/>
                  <a:pt x="61913" y="547687"/>
                  <a:pt x="66675" y="552450"/>
                </a:cubicBezTo>
                <a:lnTo>
                  <a:pt x="76200" y="581025"/>
                </a:lnTo>
                <a:cubicBezTo>
                  <a:pt x="77788" y="585787"/>
                  <a:pt x="79746" y="590442"/>
                  <a:pt x="80963" y="595312"/>
                </a:cubicBezTo>
                <a:cubicBezTo>
                  <a:pt x="82550" y="601662"/>
                  <a:pt x="82478" y="608679"/>
                  <a:pt x="85725" y="614362"/>
                </a:cubicBezTo>
                <a:cubicBezTo>
                  <a:pt x="89067" y="620210"/>
                  <a:pt x="95250" y="623887"/>
                  <a:pt x="100013" y="628650"/>
                </a:cubicBezTo>
                <a:cubicBezTo>
                  <a:pt x="101540" y="634760"/>
                  <a:pt x="106119" y="655150"/>
                  <a:pt x="109538" y="661987"/>
                </a:cubicBezTo>
                <a:cubicBezTo>
                  <a:pt x="112098" y="667107"/>
                  <a:pt x="115888" y="671512"/>
                  <a:pt x="119063" y="676275"/>
                </a:cubicBezTo>
                <a:cubicBezTo>
                  <a:pt x="122238" y="685800"/>
                  <a:pt x="124098" y="695870"/>
                  <a:pt x="128588" y="704850"/>
                </a:cubicBezTo>
                <a:cubicBezTo>
                  <a:pt x="140673" y="729019"/>
                  <a:pt x="134175" y="717993"/>
                  <a:pt x="147638" y="738187"/>
                </a:cubicBezTo>
                <a:lnTo>
                  <a:pt x="161925" y="781050"/>
                </a:lnTo>
                <a:cubicBezTo>
                  <a:pt x="163512" y="785812"/>
                  <a:pt x="164443" y="790847"/>
                  <a:pt x="166688" y="795337"/>
                </a:cubicBezTo>
                <a:lnTo>
                  <a:pt x="176213" y="814387"/>
                </a:lnTo>
                <a:cubicBezTo>
                  <a:pt x="179388" y="827087"/>
                  <a:pt x="181599" y="840068"/>
                  <a:pt x="185738" y="852487"/>
                </a:cubicBezTo>
                <a:cubicBezTo>
                  <a:pt x="187325" y="857250"/>
                  <a:pt x="187715" y="862598"/>
                  <a:pt x="190500" y="866775"/>
                </a:cubicBezTo>
                <a:cubicBezTo>
                  <a:pt x="194236" y="872379"/>
                  <a:pt x="200025" y="876300"/>
                  <a:pt x="204788" y="881062"/>
                </a:cubicBezTo>
                <a:cubicBezTo>
                  <a:pt x="206375" y="887412"/>
                  <a:pt x="206892" y="894131"/>
                  <a:pt x="209550" y="900112"/>
                </a:cubicBezTo>
                <a:cubicBezTo>
                  <a:pt x="213380" y="908729"/>
                  <a:pt x="226990" y="928653"/>
                  <a:pt x="233363" y="938212"/>
                </a:cubicBezTo>
                <a:cubicBezTo>
                  <a:pt x="236197" y="952384"/>
                  <a:pt x="240398" y="978515"/>
                  <a:pt x="247650" y="990600"/>
                </a:cubicBezTo>
                <a:cubicBezTo>
                  <a:pt x="252413" y="998537"/>
                  <a:pt x="257798" y="1006133"/>
                  <a:pt x="261938" y="1014412"/>
                </a:cubicBezTo>
                <a:cubicBezTo>
                  <a:pt x="264183" y="1018902"/>
                  <a:pt x="266700" y="1028700"/>
                  <a:pt x="266700" y="10287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9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960CA0-C416-4B5D-B103-80BE7FB5D9BA}"/>
              </a:ext>
            </a:extLst>
          </p:cNvPr>
          <p:cNvSpPr/>
          <p:nvPr/>
        </p:nvSpPr>
        <p:spPr>
          <a:xfrm>
            <a:off x="4712435" y="1515139"/>
            <a:ext cx="4465675" cy="36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388AB1-D642-4CBD-B472-E0A6E175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36" y="5463310"/>
            <a:ext cx="2719407" cy="385765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1F3C71A-C27C-4DF8-86C6-908B653A388E}"/>
              </a:ext>
            </a:extLst>
          </p:cNvPr>
          <p:cNvSpPr/>
          <p:nvPr/>
        </p:nvSpPr>
        <p:spPr>
          <a:xfrm>
            <a:off x="3319463" y="3862388"/>
            <a:ext cx="485775" cy="166687"/>
          </a:xfrm>
          <a:custGeom>
            <a:avLst/>
            <a:gdLst>
              <a:gd name="connsiteX0" fmla="*/ 109537 w 485775"/>
              <a:gd name="connsiteY0" fmla="*/ 57150 h 166687"/>
              <a:gd name="connsiteX1" fmla="*/ 85725 w 485775"/>
              <a:gd name="connsiteY1" fmla="*/ 42862 h 166687"/>
              <a:gd name="connsiteX2" fmla="*/ 23812 w 485775"/>
              <a:gd name="connsiteY2" fmla="*/ 57150 h 166687"/>
              <a:gd name="connsiteX3" fmla="*/ 9525 w 485775"/>
              <a:gd name="connsiteY3" fmla="*/ 66675 h 166687"/>
              <a:gd name="connsiteX4" fmla="*/ 0 w 485775"/>
              <a:gd name="connsiteY4" fmla="*/ 109537 h 166687"/>
              <a:gd name="connsiteX5" fmla="*/ 4762 w 485775"/>
              <a:gd name="connsiteY5" fmla="*/ 142875 h 166687"/>
              <a:gd name="connsiteX6" fmla="*/ 33337 w 485775"/>
              <a:gd name="connsiteY6" fmla="*/ 152400 h 166687"/>
              <a:gd name="connsiteX7" fmla="*/ 71437 w 485775"/>
              <a:gd name="connsiteY7" fmla="*/ 166687 h 166687"/>
              <a:gd name="connsiteX8" fmla="*/ 328612 w 485775"/>
              <a:gd name="connsiteY8" fmla="*/ 157162 h 166687"/>
              <a:gd name="connsiteX9" fmla="*/ 376237 w 485775"/>
              <a:gd name="connsiteY9" fmla="*/ 147637 h 166687"/>
              <a:gd name="connsiteX10" fmla="*/ 447675 w 485775"/>
              <a:gd name="connsiteY10" fmla="*/ 128587 h 166687"/>
              <a:gd name="connsiteX11" fmla="*/ 457200 w 485775"/>
              <a:gd name="connsiteY11" fmla="*/ 114300 h 166687"/>
              <a:gd name="connsiteX12" fmla="*/ 471487 w 485775"/>
              <a:gd name="connsiteY12" fmla="*/ 104775 h 166687"/>
              <a:gd name="connsiteX13" fmla="*/ 476250 w 485775"/>
              <a:gd name="connsiteY13" fmla="*/ 85725 h 166687"/>
              <a:gd name="connsiteX14" fmla="*/ 485775 w 485775"/>
              <a:gd name="connsiteY14" fmla="*/ 57150 h 166687"/>
              <a:gd name="connsiteX15" fmla="*/ 466725 w 485775"/>
              <a:gd name="connsiteY15" fmla="*/ 23812 h 166687"/>
              <a:gd name="connsiteX16" fmla="*/ 452437 w 485775"/>
              <a:gd name="connsiteY16" fmla="*/ 9525 h 166687"/>
              <a:gd name="connsiteX17" fmla="*/ 423862 w 485775"/>
              <a:gd name="connsiteY17" fmla="*/ 0 h 166687"/>
              <a:gd name="connsiteX18" fmla="*/ 176212 w 485775"/>
              <a:gd name="connsiteY18" fmla="*/ 4762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5775" h="166687">
                <a:moveTo>
                  <a:pt x="109537" y="57150"/>
                </a:moveTo>
                <a:cubicBezTo>
                  <a:pt x="101600" y="52387"/>
                  <a:pt x="94958" y="43522"/>
                  <a:pt x="85725" y="42862"/>
                </a:cubicBezTo>
                <a:cubicBezTo>
                  <a:pt x="81465" y="42558"/>
                  <a:pt x="36940" y="53868"/>
                  <a:pt x="23812" y="57150"/>
                </a:cubicBezTo>
                <a:cubicBezTo>
                  <a:pt x="19050" y="60325"/>
                  <a:pt x="13101" y="62206"/>
                  <a:pt x="9525" y="66675"/>
                </a:cubicBezTo>
                <a:cubicBezTo>
                  <a:pt x="4587" y="72847"/>
                  <a:pt x="49" y="109240"/>
                  <a:pt x="0" y="109537"/>
                </a:cubicBezTo>
                <a:cubicBezTo>
                  <a:pt x="1587" y="120650"/>
                  <a:pt x="-2130" y="134014"/>
                  <a:pt x="4762" y="142875"/>
                </a:cubicBezTo>
                <a:cubicBezTo>
                  <a:pt x="10926" y="150800"/>
                  <a:pt x="23812" y="149225"/>
                  <a:pt x="33337" y="152400"/>
                </a:cubicBezTo>
                <a:cubicBezTo>
                  <a:pt x="55746" y="159869"/>
                  <a:pt x="42946" y="155290"/>
                  <a:pt x="71437" y="166687"/>
                </a:cubicBezTo>
                <a:cubicBezTo>
                  <a:pt x="87404" y="166307"/>
                  <a:pt x="263231" y="166078"/>
                  <a:pt x="328612" y="157162"/>
                </a:cubicBezTo>
                <a:cubicBezTo>
                  <a:pt x="344653" y="154975"/>
                  <a:pt x="360531" y="151563"/>
                  <a:pt x="376237" y="147637"/>
                </a:cubicBezTo>
                <a:cubicBezTo>
                  <a:pt x="438257" y="132132"/>
                  <a:pt x="414759" y="139560"/>
                  <a:pt x="447675" y="128587"/>
                </a:cubicBezTo>
                <a:cubicBezTo>
                  <a:pt x="450850" y="123825"/>
                  <a:pt x="453153" y="118347"/>
                  <a:pt x="457200" y="114300"/>
                </a:cubicBezTo>
                <a:cubicBezTo>
                  <a:pt x="461247" y="110253"/>
                  <a:pt x="468312" y="109537"/>
                  <a:pt x="471487" y="104775"/>
                </a:cubicBezTo>
                <a:cubicBezTo>
                  <a:pt x="475118" y="99329"/>
                  <a:pt x="474369" y="91994"/>
                  <a:pt x="476250" y="85725"/>
                </a:cubicBezTo>
                <a:cubicBezTo>
                  <a:pt x="479135" y="76108"/>
                  <a:pt x="485775" y="57150"/>
                  <a:pt x="485775" y="57150"/>
                </a:cubicBezTo>
                <a:cubicBezTo>
                  <a:pt x="478700" y="21780"/>
                  <a:pt x="488588" y="42031"/>
                  <a:pt x="466725" y="23812"/>
                </a:cubicBezTo>
                <a:cubicBezTo>
                  <a:pt x="461551" y="19500"/>
                  <a:pt x="458325" y="12796"/>
                  <a:pt x="452437" y="9525"/>
                </a:cubicBezTo>
                <a:cubicBezTo>
                  <a:pt x="443660" y="4649"/>
                  <a:pt x="423862" y="0"/>
                  <a:pt x="423862" y="0"/>
                </a:cubicBezTo>
                <a:lnTo>
                  <a:pt x="176212" y="476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2DC1CFED-C848-4D92-875E-0C0418B1D5EE}"/>
              </a:ext>
            </a:extLst>
          </p:cNvPr>
          <p:cNvSpPr/>
          <p:nvPr/>
        </p:nvSpPr>
        <p:spPr>
          <a:xfrm>
            <a:off x="3643313" y="4043363"/>
            <a:ext cx="56068" cy="1500187"/>
          </a:xfrm>
          <a:custGeom>
            <a:avLst/>
            <a:gdLst>
              <a:gd name="connsiteX0" fmla="*/ 14287 w 56068"/>
              <a:gd name="connsiteY0" fmla="*/ 0 h 1500187"/>
              <a:gd name="connsiteX1" fmla="*/ 19050 w 56068"/>
              <a:gd name="connsiteY1" fmla="*/ 80962 h 1500187"/>
              <a:gd name="connsiteX2" fmla="*/ 28575 w 56068"/>
              <a:gd name="connsiteY2" fmla="*/ 157162 h 1500187"/>
              <a:gd name="connsiteX3" fmla="*/ 47625 w 56068"/>
              <a:gd name="connsiteY3" fmla="*/ 304800 h 1500187"/>
              <a:gd name="connsiteX4" fmla="*/ 42862 w 56068"/>
              <a:gd name="connsiteY4" fmla="*/ 881062 h 1500187"/>
              <a:gd name="connsiteX5" fmla="*/ 38100 w 56068"/>
              <a:gd name="connsiteY5" fmla="*/ 900112 h 1500187"/>
              <a:gd name="connsiteX6" fmla="*/ 28575 w 56068"/>
              <a:gd name="connsiteY6" fmla="*/ 933450 h 1500187"/>
              <a:gd name="connsiteX7" fmla="*/ 19050 w 56068"/>
              <a:gd name="connsiteY7" fmla="*/ 1014412 h 1500187"/>
              <a:gd name="connsiteX8" fmla="*/ 9525 w 56068"/>
              <a:gd name="connsiteY8" fmla="*/ 1071562 h 1500187"/>
              <a:gd name="connsiteX9" fmla="*/ 4762 w 56068"/>
              <a:gd name="connsiteY9" fmla="*/ 1481137 h 1500187"/>
              <a:gd name="connsiteX10" fmla="*/ 0 w 56068"/>
              <a:gd name="connsiteY10" fmla="*/ 1500187 h 15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068" h="1500187">
                <a:moveTo>
                  <a:pt x="14287" y="0"/>
                </a:moveTo>
                <a:cubicBezTo>
                  <a:pt x="15875" y="26987"/>
                  <a:pt x="16977" y="54008"/>
                  <a:pt x="19050" y="80962"/>
                </a:cubicBezTo>
                <a:cubicBezTo>
                  <a:pt x="22397" y="124468"/>
                  <a:pt x="23852" y="117804"/>
                  <a:pt x="28575" y="157162"/>
                </a:cubicBezTo>
                <a:cubicBezTo>
                  <a:pt x="44711" y="291623"/>
                  <a:pt x="30602" y="194147"/>
                  <a:pt x="47625" y="304800"/>
                </a:cubicBezTo>
                <a:cubicBezTo>
                  <a:pt x="62314" y="539841"/>
                  <a:pt x="55963" y="405028"/>
                  <a:pt x="42862" y="881062"/>
                </a:cubicBezTo>
                <a:cubicBezTo>
                  <a:pt x="42682" y="887605"/>
                  <a:pt x="39822" y="893797"/>
                  <a:pt x="38100" y="900112"/>
                </a:cubicBezTo>
                <a:cubicBezTo>
                  <a:pt x="35059" y="911262"/>
                  <a:pt x="30997" y="922149"/>
                  <a:pt x="28575" y="933450"/>
                </a:cubicBezTo>
                <a:cubicBezTo>
                  <a:pt x="23558" y="956862"/>
                  <a:pt x="22083" y="992171"/>
                  <a:pt x="19050" y="1014412"/>
                </a:cubicBezTo>
                <a:cubicBezTo>
                  <a:pt x="16441" y="1033548"/>
                  <a:pt x="12700" y="1052512"/>
                  <a:pt x="9525" y="1071562"/>
                </a:cubicBezTo>
                <a:cubicBezTo>
                  <a:pt x="7937" y="1208087"/>
                  <a:pt x="7795" y="1344636"/>
                  <a:pt x="4762" y="1481137"/>
                </a:cubicBezTo>
                <a:cubicBezTo>
                  <a:pt x="4617" y="1487681"/>
                  <a:pt x="0" y="1500187"/>
                  <a:pt x="0" y="15001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8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Interpretation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target program, determine the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sign (+/-/0)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property of each variable of the program.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Divided by zero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(to find whether the denominator is zero)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array indices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(to find whether the index variable is negative)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121849-D8E7-4FB9-B81A-7491AD2B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22" y="3628180"/>
            <a:ext cx="3216287" cy="2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06049C-73D3-48A0-B78E-100B9F6D83D1}"/>
              </a:ext>
            </a:extLst>
          </p:cNvPr>
          <p:cNvSpPr/>
          <p:nvPr/>
        </p:nvSpPr>
        <p:spPr>
          <a:xfrm>
            <a:off x="1947970" y="1631771"/>
            <a:ext cx="5542667" cy="36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DA6C7C4-8809-4F65-9C24-877A04D52FD0}"/>
                  </a:ext>
                </a:extLst>
              </p:cNvPr>
              <p:cNvSpPr/>
              <p:nvPr/>
            </p:nvSpPr>
            <p:spPr>
              <a:xfrm>
                <a:off x="7157786" y="4794136"/>
                <a:ext cx="2291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𝔄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⊑, ⊓, ⊔,⊥,⊤⟩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DA6C7C4-8809-4F65-9C24-877A04D52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86" y="4794136"/>
                <a:ext cx="2291012" cy="369332"/>
              </a:xfrm>
              <a:prstGeom prst="rect">
                <a:avLst/>
              </a:prstGeom>
              <a:blipFill>
                <a:blip r:embed="rId4"/>
                <a:stretch>
                  <a:fillRect l="-2128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45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9FAE46-1AC2-4041-B591-C3C715A852CD}"/>
              </a:ext>
            </a:extLst>
          </p:cNvPr>
          <p:cNvSpPr/>
          <p:nvPr/>
        </p:nvSpPr>
        <p:spPr>
          <a:xfrm>
            <a:off x="4736805" y="1631771"/>
            <a:ext cx="2753832" cy="36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3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Concrete and Abstract Domains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21E2221-17F9-45F6-9201-776DD3B6C1C8}"/>
              </a:ext>
            </a:extLst>
          </p:cNvPr>
          <p:cNvSpPr/>
          <p:nvPr/>
        </p:nvSpPr>
        <p:spPr>
          <a:xfrm>
            <a:off x="4736805" y="3354572"/>
            <a:ext cx="2753832" cy="196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3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Best Abstraction – Galois Connection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1C96B27-B79D-47DE-A519-BAF15F6A3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Galois Connection expresses a two-way connections between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𝔄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ℭ using (1) an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abstraction function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mapping a set of concrete values to its abstract interpretation, and (2) a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concretization function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mapping a set of abstract values to concrete ones.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Intuitively,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stresses on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aiming to obtain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best abstraction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concrete values, while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emphasizes on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soundness of the abstraction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making sure the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approximation is conservative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1C96B27-B79D-47DE-A519-BAF15F6A3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937" r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Interval Abstraction 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𝛼 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and Concretization 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𝛾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303AE6-C287-49EB-A1EB-F29A3CA2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0" y="2145978"/>
            <a:ext cx="9975279" cy="256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28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𝛼 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is Monotone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C6F50-C128-4B18-8A9C-C7BC68D95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02" y="1648640"/>
            <a:ext cx="6740613" cy="356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52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𝛾 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is Monotone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1D8D8F-0A85-4575-B46E-BEAA4573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17" y="1883937"/>
            <a:ext cx="7007965" cy="309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The 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𝛾 ◦ 𝛼 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Composition is Extensive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3D9FD7-7F3F-4A8B-A07A-4BBB738D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11" y="1704125"/>
            <a:ext cx="6958978" cy="34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The 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𝛼 ◦ 𝛾 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Composition is Reductive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2CAC2F-339B-4D65-A170-0F068469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74" y="1730628"/>
            <a:ext cx="6852051" cy="33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84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(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𝛼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, 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𝛾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) forms a Galois Connection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3726EC-BA59-4446-9933-741B3D0E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80" y="1610706"/>
            <a:ext cx="3811281" cy="33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F41A2A-C938-4E18-A8B2-31E95F1B7CA8}"/>
              </a:ext>
            </a:extLst>
          </p:cNvPr>
          <p:cNvSpPr/>
          <p:nvPr/>
        </p:nvSpPr>
        <p:spPr>
          <a:xfrm>
            <a:off x="5493285" y="3198713"/>
            <a:ext cx="5860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xsys"/>
              </a:rPr>
              <a:t>⇐ </a:t>
            </a:r>
            <a:r>
              <a:rPr lang="en-US" altLang="zh-CN" sz="2000" dirty="0">
                <a:latin typeface="TeXGyreTermesX-Regular"/>
              </a:rPr>
              <a:t>expresses soundness and </a:t>
            </a:r>
            <a:r>
              <a:rPr lang="en-US" altLang="zh-CN" sz="2000" dirty="0">
                <a:latin typeface="txsys"/>
              </a:rPr>
              <a:t>⇒ </a:t>
            </a:r>
            <a:r>
              <a:rPr lang="en-US" altLang="zh-CN" sz="2000" dirty="0">
                <a:latin typeface="TeXGyreTermesX-Regular"/>
              </a:rPr>
              <a:t>means best abstraction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194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D7E6C8-CC7B-4C7B-963D-FA6A5B9A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63" y="1783491"/>
            <a:ext cx="5407471" cy="32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Galois Connection - Sign Domain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78C670-7A08-45CA-8CDA-10F89DB4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1394690"/>
            <a:ext cx="7211539" cy="38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0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Galois Connection - Interval Domain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3554C1-4AFC-4BBE-95CE-C96E0BC7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13" y="1500463"/>
            <a:ext cx="9013374" cy="38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7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Best Operator Abstraction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A85893B0-CCDE-4858-A56E-61528519B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concretization function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concrete operator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∈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ℂ → ℂ, the corresponding abstract operator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 ̂  ∈ 𝔸 →𝔸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should be a sound abstraction of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∀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 ∈𝔸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 ⊆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 ̂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 should hold.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addition, the sound abstract operator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 ̂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should also satisfy the property of best abstraction as implied by the reductive composition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 ◦ 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best operator abstraction with regard to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then be defined as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 ◦ 𝑓 ◦ 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A85893B0-CCDE-4858-A56E-61528519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937" r="-1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62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Best Operator Abstraction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E263A-ED62-4BC4-AD66-2CC7F267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30" y="1294949"/>
            <a:ext cx="6599739" cy="5819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C4868D-DA17-4C00-ABF2-2FBB6046D583}"/>
              </a:ext>
            </a:extLst>
          </p:cNvPr>
          <p:cNvSpPr/>
          <p:nvPr/>
        </p:nvSpPr>
        <p:spPr>
          <a:xfrm>
            <a:off x="3165741" y="2062737"/>
            <a:ext cx="5860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xsys"/>
              </a:rPr>
              <a:t>⇐ </a:t>
            </a:r>
            <a:r>
              <a:rPr lang="en-US" altLang="zh-CN" sz="2000" dirty="0">
                <a:latin typeface="TeXGyreTermesX-Regular"/>
              </a:rPr>
              <a:t>expresses soundness and </a:t>
            </a:r>
            <a:r>
              <a:rPr lang="en-US" altLang="zh-CN" sz="2000" dirty="0">
                <a:latin typeface="txsys"/>
              </a:rPr>
              <a:t>⇒ </a:t>
            </a:r>
            <a:r>
              <a:rPr lang="en-US" altLang="zh-CN" sz="2000" dirty="0">
                <a:latin typeface="TeXGyreTermesX-Regular"/>
              </a:rPr>
              <a:t>means best abstraction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F5FCE4-836A-4A99-B183-E737EE75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31" y="2848703"/>
            <a:ext cx="3645133" cy="32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Best Operator Abstraction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E263A-ED62-4BC4-AD66-2CC7F267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30" y="1294949"/>
            <a:ext cx="6599739" cy="5819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C4868D-DA17-4C00-ABF2-2FBB6046D583}"/>
              </a:ext>
            </a:extLst>
          </p:cNvPr>
          <p:cNvSpPr/>
          <p:nvPr/>
        </p:nvSpPr>
        <p:spPr>
          <a:xfrm>
            <a:off x="3165741" y="2062737"/>
            <a:ext cx="5860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xsys"/>
              </a:rPr>
              <a:t>⇐ </a:t>
            </a:r>
            <a:r>
              <a:rPr lang="en-US" altLang="zh-CN" sz="2000" dirty="0">
                <a:latin typeface="TeXGyreTermesX-Regular"/>
              </a:rPr>
              <a:t>expresses soundness and </a:t>
            </a:r>
            <a:r>
              <a:rPr lang="en-US" altLang="zh-CN" sz="2000" dirty="0">
                <a:latin typeface="txsys"/>
              </a:rPr>
              <a:t>⇒ </a:t>
            </a:r>
            <a:r>
              <a:rPr lang="en-US" altLang="zh-CN" sz="2000" dirty="0">
                <a:latin typeface="TeXGyreTermesX-Regular"/>
              </a:rPr>
              <a:t>means best abstraction</a:t>
            </a:r>
            <a:endParaRPr lang="zh-CN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332815-3BE5-4802-9540-C45577E4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17" y="2822089"/>
            <a:ext cx="3654961" cy="32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11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Best Operator Abstraction – Interval Domain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321B35D5-B360-4052-8A31-D6AA1C98C9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the concrete operator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∈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 = {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𝑐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+ 5 |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𝑐 ∈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}, e.g.,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𝑓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({0, 5, 10} = {5, 10, 15}. The best abstract operator on interval domain can be defined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◦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𝛾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have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({0, 5, 10}) = [0, 10] and:</a:t>
                </a:r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321B35D5-B360-4052-8A31-D6AA1C98C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F252B1A-A714-40D8-BDAE-AAD07B957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61" y="2769086"/>
            <a:ext cx="5851492" cy="19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7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Analysis Domain and SVF IR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AD98B-DFD7-4C1B-B450-973D48D1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99" y="1008834"/>
            <a:ext cx="7127607" cy="58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4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State (AS)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AC0AD06-F3C9-4F28-A437-E224D9D4E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:a collection of abstract domains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𝔸</m:t>
                        </m:r>
                      </m:e>
                    </m:d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Galois connection between concrete and abstract state is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point-wise lifting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Galois connection between the corresponding concrete and abstract domain. We use the same notation for the operation on abstract state as on the abstract domain.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the abstract state of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𝑐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{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5,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𝑦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−5} in terms of sign domain is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𝑐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{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(5) = {+},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𝑦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𝛼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(−5) = {−}}.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AC0AD06-F3C9-4F28-A437-E224D9D4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695" r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762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Trace: a pair (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𝛿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, </a:t>
            </a:r>
            <a:r>
              <a:rPr lang="zh-CN" altLang="en-US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𝜎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) 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AC0AD06-F3C9-4F28-A437-E224D9D4E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𝛿 ∈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→ [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maps program variable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a chosen abstract domain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𝛿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(e.g., Sign domain.</a:t>
                </a:r>
              </a:p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𝜎 ∈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⋃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𝔸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returns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𝑥’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value at a particular program point/location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𝐿 ∈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the chosen domain (i.e.,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𝐿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∈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𝛿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)).</a:t>
                </a:r>
              </a:p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𝐿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a program point immediately before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after 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</m:ba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 program statement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if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𝛿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Interval, we may have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𝐿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[0, 5] but not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𝜎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𝐿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+.</a:t>
                </a: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AC0AD06-F3C9-4F28-A437-E224D9D4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937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6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Execution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AC0AD06-F3C9-4F28-A437-E224D9D4EE71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can define the abstract execution as the process of deriving program semantics based on abstract trace (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𝜎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at most one abstract trace per program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it over-approximates all the feasible concrete traces of the program.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Abstract execution follows the control flow graph and updates (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𝜎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according to the statement encountered.</a:t>
            </a:r>
          </a:p>
        </p:txBody>
      </p:sp>
    </p:spTree>
    <p:extLst>
      <p:ext uri="{BB962C8B-B14F-4D97-AF65-F5344CB8AC3E}">
        <p14:creationId xmlns:p14="http://schemas.microsoft.com/office/powerpoint/2010/main" val="394022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DAF10F-AED1-47EE-A630-86190EF6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32" y="2033577"/>
            <a:ext cx="4838735" cy="27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Least Fixed Point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AC0AD06-F3C9-4F28-A437-E224D9D4E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abstract execution is characterized by the least fixed point of semantic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∈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𝜎 → 𝜎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that:</a:t>
                </a: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∈ AS → AS represents the monotone semantic transfer function at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according to ICFG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semantic collecting function.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least fixed point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𝑙𝑓𝑝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⊓{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the meet of a set of abstract states satisfying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AC0AD06-F3C9-4F28-A437-E224D9D4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054"/>
                <a:ext cx="10515599" cy="5033819"/>
              </a:xfrm>
              <a:prstGeom prst="rect">
                <a:avLst/>
              </a:prstGeom>
              <a:blipFill>
                <a:blip r:embed="rId3"/>
                <a:stretch>
                  <a:fillRect l="-812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85F12EC-1C1F-4328-B687-F7F083012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4" y="2312894"/>
            <a:ext cx="4339090" cy="5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51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Least Fixed Point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7B51E-64EA-4617-BEDE-51328D699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98" y="1532886"/>
            <a:ext cx="3664604" cy="37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8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B2483656-138D-48A2-9098-BDCF2F1EE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4690"/>
                <a:ext cx="10515600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the abstract value of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𝑥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iteration. The idea of the widening is to extrapolate from an iterate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the next iterate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an upper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▽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accelerate or enforce the convergence of the iterates in finitely many steps.</a:t>
                </a: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B2483656-138D-48A2-9098-BDCF2F1E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4690"/>
                <a:ext cx="10515600" cy="5033819"/>
              </a:xfrm>
              <a:prstGeom prst="rect">
                <a:avLst/>
              </a:prstGeom>
              <a:blipFill>
                <a:blip r:embed="rId3"/>
                <a:stretch>
                  <a:fillRect l="-812" t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1C1FBE9-6C37-4BA3-A9DD-C20D6502D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19" y="2772101"/>
            <a:ext cx="4447361" cy="227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58E198-A836-43AF-A2E1-FD8A86970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87" y="5115461"/>
            <a:ext cx="7672444" cy="10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87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BCF6AF-57E7-4A8E-B784-8400CC12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87F00-34E5-43D3-84AE-1E509A54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38" y="3027547"/>
            <a:ext cx="6164524" cy="13216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08A39-A4BD-477C-9B02-C702F8121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31" y="4394744"/>
            <a:ext cx="7512938" cy="5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8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13B88-2104-42A7-9798-950BE8E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" y="3170808"/>
            <a:ext cx="12059539" cy="24207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492036-FA74-48C9-B77D-67B94D01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DE2DD6-9324-40DA-A5DE-D0C644B1BDF9}"/>
              </a:ext>
            </a:extLst>
          </p:cNvPr>
          <p:cNvSpPr/>
          <p:nvPr/>
        </p:nvSpPr>
        <p:spPr>
          <a:xfrm>
            <a:off x="199564" y="3726757"/>
            <a:ext cx="11792869" cy="2018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77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13B88-2104-42A7-9798-950BE8E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" y="3170808"/>
            <a:ext cx="12059539" cy="24207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492036-FA74-48C9-B77D-67B94D01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4540EE-BFCE-4272-AE60-1C2528A6EA8D}"/>
              </a:ext>
            </a:extLst>
          </p:cNvPr>
          <p:cNvSpPr/>
          <p:nvPr/>
        </p:nvSpPr>
        <p:spPr>
          <a:xfrm>
            <a:off x="199564" y="4164745"/>
            <a:ext cx="11792869" cy="1580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46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13B88-2104-42A7-9798-950BE8E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" y="3170808"/>
            <a:ext cx="12059539" cy="24207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492036-FA74-48C9-B77D-67B94D01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03092-9D4E-455A-9ECA-3BD1F6FEC66D}"/>
              </a:ext>
            </a:extLst>
          </p:cNvPr>
          <p:cNvSpPr/>
          <p:nvPr/>
        </p:nvSpPr>
        <p:spPr>
          <a:xfrm>
            <a:off x="199564" y="4648841"/>
            <a:ext cx="11792869" cy="109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00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13B88-2104-42A7-9798-950BE8E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" y="3170808"/>
            <a:ext cx="12059539" cy="24207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492036-FA74-48C9-B77D-67B94D01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0A92B5-5F2B-4503-97DE-1842E916370F}"/>
              </a:ext>
            </a:extLst>
          </p:cNvPr>
          <p:cNvSpPr/>
          <p:nvPr/>
        </p:nvSpPr>
        <p:spPr>
          <a:xfrm>
            <a:off x="199564" y="5140618"/>
            <a:ext cx="11792869" cy="604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92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13B88-2104-42A7-9798-950BE8E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" y="3170808"/>
            <a:ext cx="12059539" cy="24207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492036-FA74-48C9-B77D-67B94D01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61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Widening – An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2820040"/>
            <a:ext cx="10515600" cy="360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413B88-2104-42A7-9798-950BE8E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" y="3170808"/>
            <a:ext cx="12059539" cy="24207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492036-FA74-48C9-B77D-67B94D01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FC5BDB-1D4B-44FE-8781-3F40EA41E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610" y="4673775"/>
            <a:ext cx="2099067" cy="48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691B3E-AB54-499F-AB0B-69FCC109F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288" y="5036588"/>
            <a:ext cx="2003950" cy="4636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404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772EC-5DF2-4281-B958-A76EB7F3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81" y="2076440"/>
            <a:ext cx="5105437" cy="2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Narrowing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Narrowing aims to refine the infinite upper bound to a more precise result.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369A58-F9F8-42D2-B961-20322932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72" y="2043969"/>
            <a:ext cx="7420029" cy="10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Narrowing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6AF91A6-2935-412A-A16B-3DA81534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4D860C-4E44-4EDC-9E5F-2CA6313B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1" y="3528893"/>
            <a:ext cx="11167063" cy="17116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C740D5-8103-4428-B644-71C89E0926CC}"/>
              </a:ext>
            </a:extLst>
          </p:cNvPr>
          <p:cNvSpPr/>
          <p:nvPr/>
        </p:nvSpPr>
        <p:spPr>
          <a:xfrm>
            <a:off x="199564" y="4295375"/>
            <a:ext cx="11792869" cy="1449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26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Narrowing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6AF91A6-2935-412A-A16B-3DA81534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4D860C-4E44-4EDC-9E5F-2CA6313B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1" y="3528893"/>
            <a:ext cx="11167063" cy="17116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31C8F4-31BA-45DD-83F8-23C417D556B2}"/>
              </a:ext>
            </a:extLst>
          </p:cNvPr>
          <p:cNvSpPr/>
          <p:nvPr/>
        </p:nvSpPr>
        <p:spPr>
          <a:xfrm>
            <a:off x="199564" y="4833257"/>
            <a:ext cx="11792869" cy="912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20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Narrowing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6AF91A6-2935-412A-A16B-3DA81534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64" y="685668"/>
            <a:ext cx="3193797" cy="24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4D860C-4E44-4EDC-9E5F-2CA6313B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1" y="3528893"/>
            <a:ext cx="11167063" cy="17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2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Execution over Multiple Domains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F1BACD0-79ED-432B-A97C-B9D386A609B4}"/>
              </a:ext>
            </a:extLst>
          </p:cNvPr>
          <p:cNvSpPr txBox="1">
            <a:spLocks/>
          </p:cNvSpPr>
          <p:nvPr/>
        </p:nvSpPr>
        <p:spPr>
          <a:xfrm>
            <a:off x="990600" y="13818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Using an unitary abstract domain to derive abstract trace at each program location may not be able to precisely cover all program semantics.</a:t>
            </a:r>
          </a:p>
        </p:txBody>
      </p:sp>
    </p:spTree>
    <p:extLst>
      <p:ext uri="{BB962C8B-B14F-4D97-AF65-F5344CB8AC3E}">
        <p14:creationId xmlns:p14="http://schemas.microsoft.com/office/powerpoint/2010/main" val="4038623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Execution over Multiple Domains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806E-6FCF-4845-8134-71E28DF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18F2F4-9DED-44E5-BD2A-CB951FC8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96" y="3835241"/>
            <a:ext cx="3595125" cy="19972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514D18-D8F7-4C7D-8CCB-97B75162FDFB}"/>
              </a:ext>
            </a:extLst>
          </p:cNvPr>
          <p:cNvSpPr/>
          <p:nvPr/>
        </p:nvSpPr>
        <p:spPr>
          <a:xfrm>
            <a:off x="199565" y="4672013"/>
            <a:ext cx="11792869" cy="116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10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Execution over Multiple Domains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806E-6FCF-4845-8134-71E28DF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18F2F4-9DED-44E5-BD2A-CB951FC8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96" y="3835241"/>
            <a:ext cx="3595125" cy="19972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2DC6BB-2561-41BC-B0E4-74E7C573DD12}"/>
              </a:ext>
            </a:extLst>
          </p:cNvPr>
          <p:cNvSpPr/>
          <p:nvPr/>
        </p:nvSpPr>
        <p:spPr>
          <a:xfrm>
            <a:off x="199565" y="5334000"/>
            <a:ext cx="11792869" cy="498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11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Execution over Multiple Domains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806E-6FCF-4845-8134-71E28DF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18F2F4-9DED-44E5-BD2A-CB951FC8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96" y="3835241"/>
            <a:ext cx="3595125" cy="19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1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Execution over Multiple Domains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806E-6FCF-4845-8134-71E28DF8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18F2F4-9DED-44E5-BD2A-CB951FC8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96" y="3835241"/>
            <a:ext cx="3595125" cy="19972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5C4D01-C97F-41F4-B9A5-4FE9F68776D8}"/>
              </a:ext>
            </a:extLst>
          </p:cNvPr>
          <p:cNvSpPr/>
          <p:nvPr/>
        </p:nvSpPr>
        <p:spPr>
          <a:xfrm>
            <a:off x="5060950" y="2667000"/>
            <a:ext cx="138430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65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Cartesian Product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229446"/>
            <a:ext cx="105156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1F611F9-08CA-4139-A629-F56EF80B3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381846"/>
                <a:ext cx="10515600" cy="5199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𝑛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1 abstract domains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𝔸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⊑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⊓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⊔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⟩,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combined domain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⟨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⊑, ⊓, ⊔,⊥,⊤⟩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should have the following properties: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1F611F9-08CA-4139-A629-F56EF80B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81846"/>
                <a:ext cx="10515600" cy="5199064"/>
              </a:xfrm>
              <a:prstGeom prst="rect">
                <a:avLst/>
              </a:prstGeom>
              <a:blipFill>
                <a:blip r:embed="rId3"/>
                <a:stretch>
                  <a:fillRect l="-1043" t="-2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4890527-94F5-4EAB-95CC-1C87DDE81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77" y="2433645"/>
            <a:ext cx="7676460" cy="19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777314-FF0A-4A04-8F1F-712E8DFF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56" y="2064534"/>
            <a:ext cx="5200688" cy="27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Allocation-Site Powerset Domain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08226-890F-46DD-8F1E-D171DCFF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20" y="1398851"/>
            <a:ext cx="5598559" cy="40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90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Allocation-Site Powerset Domain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A3463E-70C6-42B4-A274-6BC0B919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76" y="3906075"/>
            <a:ext cx="5482448" cy="23256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47BF649-C130-476D-9C98-823D1637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0F2A51-5198-4E19-892A-1817FA2B5324}"/>
              </a:ext>
            </a:extLst>
          </p:cNvPr>
          <p:cNvSpPr/>
          <p:nvPr/>
        </p:nvSpPr>
        <p:spPr>
          <a:xfrm>
            <a:off x="199565" y="4857750"/>
            <a:ext cx="11792869" cy="12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81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Allocation-Site Powerset Domain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A3463E-70C6-42B4-A274-6BC0B919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76" y="3906075"/>
            <a:ext cx="5482448" cy="23256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47BF649-C130-476D-9C98-823D1637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BE3E534-D4D0-4121-AAED-4D38087D4402}"/>
              </a:ext>
            </a:extLst>
          </p:cNvPr>
          <p:cNvSpPr/>
          <p:nvPr/>
        </p:nvSpPr>
        <p:spPr>
          <a:xfrm>
            <a:off x="199565" y="5634038"/>
            <a:ext cx="11792869" cy="513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61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Allocation-Site Powerset Domain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A3463E-70C6-42B4-A274-6BC0B919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76" y="3906075"/>
            <a:ext cx="5482448" cy="23256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47BF649-C130-476D-9C98-823D1637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19" y="803221"/>
            <a:ext cx="2967597" cy="2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94088E-4154-490B-85C5-24CAB899C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155" y="1497792"/>
            <a:ext cx="4600609" cy="38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652E8D-4AED-4D33-9F42-4648E9BB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756" y="1504936"/>
            <a:ext cx="4543458" cy="38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Abstract Operator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2AC48-364D-4358-A1E6-87BF6530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C5BF-497B-412F-8D8E-EA41D87362A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838200" y="1459054"/>
            <a:ext cx="10515599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7621F-8AF6-4532-9DAC-E9732C71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63" y="1015095"/>
            <a:ext cx="2075354" cy="5477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05701C-7F7D-4101-904D-CE833A07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39" y="1533207"/>
            <a:ext cx="4538696" cy="38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2275</Words>
  <Application>Microsoft Office PowerPoint</Application>
  <PresentationFormat>宽屏</PresentationFormat>
  <Paragraphs>336</Paragraphs>
  <Slides>63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TeXGyreTermesX-Regular</vt:lpstr>
      <vt:lpstr>txsys</vt:lpstr>
      <vt:lpstr>等线</vt:lpstr>
      <vt:lpstr>等线 Light</vt:lpstr>
      <vt:lpstr>Arial</vt:lpstr>
      <vt:lpstr>Calibri</vt:lpstr>
      <vt:lpstr>Cambria Math</vt:lpstr>
      <vt:lpstr>Fira Code</vt:lpstr>
      <vt:lpstr>Office 主题​​</vt:lpstr>
      <vt:lpstr>An Introduction to Abstract Interpretation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枭 程</dc:creator>
  <cp:lastModifiedBy>Jumormt Cheng</cp:lastModifiedBy>
  <cp:revision>33</cp:revision>
  <dcterms:created xsi:type="dcterms:W3CDTF">2020-11-19T14:29:04Z</dcterms:created>
  <dcterms:modified xsi:type="dcterms:W3CDTF">2022-11-18T03:52:20Z</dcterms:modified>
</cp:coreProperties>
</file>