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2"/>
    <p:restoredTop sz="94607"/>
  </p:normalViewPr>
  <p:slideViewPr>
    <p:cSldViewPr snapToGrid="0">
      <p:cViewPr varScale="1">
        <p:scale>
          <a:sx n="148" d="100"/>
          <a:sy n="14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B01C-0F0E-0FB3-10F3-735049EA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9AC5A-A458-DFFB-3449-FC2BE1C72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3A06-BC1D-BF1A-3D02-25B9C794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0F2D-65EF-B842-93EA-30584E6370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98D8-B128-6043-683F-58D31211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82574-0DA2-8477-B147-5CF33321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C2EE-12F3-C042-BFD0-C7778A6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F7CB-93F7-FD11-1A00-66D4EE40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8B96E-E820-0698-3A1A-834457D99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54AA-3D1B-6878-99B1-8D4FF809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0F2D-65EF-B842-93EA-30584E6370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F4862-F342-41E1-2A9A-D744FDBB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FDE8-000E-A0DC-25F4-2BF5E181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C2EE-12F3-C042-BFD0-C7778A6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9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B4ECD-5EBA-21A1-8749-DC75DA265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F7F03-6016-971B-7F27-F21F7DABA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FE98-21B4-35D0-5C04-7573B9DF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0F2D-65EF-B842-93EA-30584E6370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C17B-3DBB-F35C-01F5-6682E68E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0692-E293-21A3-9434-C8F50C19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C2EE-12F3-C042-BFD0-C7778A6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1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070C-A985-E5AB-6D76-9924E102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1E7B-8D16-AD5D-0DA2-ADD724D49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85A3-21A5-E7F0-C311-C5C7F85C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0F2D-65EF-B842-93EA-30584E6370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8E1D-5FF8-7871-2430-AD371E5D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CD0B-4DF5-934F-805C-BA44CA28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C2EE-12F3-C042-BFD0-C7778A6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5644-88C0-FED9-B8A1-1DEFC940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5CAE-4E5C-9E21-5B1F-A8FCD0D3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A8A-32C1-BB85-E34F-E33887BD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0F2D-65EF-B842-93EA-30584E6370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C98B-6C76-3BAA-9633-C65B206A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B7A96-11C9-54F5-F2A6-C6279DAC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C2EE-12F3-C042-BFD0-C7778A6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BF9B-0207-555E-881C-5FBEC6D9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6808-01A0-97E3-3F6D-8DCC894FB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7B031-6968-1DC6-30A0-66DC6417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AE7C4-16EA-BF7F-14A1-0BD57EAD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0F2D-65EF-B842-93EA-30584E6370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B623-1EC1-64FC-6756-15D7023B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C0F96-056B-B7DC-7178-7FDC6FA2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C2EE-12F3-C042-BFD0-C7778A6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C9A5-081E-DEA4-DBA9-68D474EF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766C-0CEF-F101-4BCF-BC47BB81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7D233-9239-CA3E-BBF9-A9473F1C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7EF0E-B827-9EA9-AF5A-887B7E60B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9D33E-5B15-F4AB-2985-8C82A24DC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7BDEC-29BE-B74D-99F7-3BDCF14D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0F2D-65EF-B842-93EA-30584E6370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77AFA-0046-DFCF-41B8-F9125A55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8D1FF-B23A-3E06-6700-5B3B0DD7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C2EE-12F3-C042-BFD0-C7778A6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F790-E7D1-443D-7E01-1FEEDF94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08222-63B5-BEFA-BEFE-76E50A69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0F2D-65EF-B842-93EA-30584E6370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20C32-87AA-6F0A-6DD2-74BAD738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DC447-9DCB-87C1-B7E7-3706D5D5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C2EE-12F3-C042-BFD0-C7778A6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F629-B55F-203F-C87A-D2B6E395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0F2D-65EF-B842-93EA-30584E6370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6877-26B2-1B17-148E-93053CAF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5D8F3-B678-55A1-AA25-8A365C58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C2EE-12F3-C042-BFD0-C7778A6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1082-BAC6-3522-52F4-650064F6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06FC-458D-1D73-D433-A6CDC487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7B80-1322-8789-9402-6BC65DFA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BC466-5B87-2D41-4425-D905E1DB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0F2D-65EF-B842-93EA-30584E6370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19B24-3BDE-5F84-BA0F-0742F18A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B0CD-5559-4C08-EC50-7847926E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C2EE-12F3-C042-BFD0-C7778A6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279A-56A0-491B-A26A-9AD6F566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67D9E-3749-BB4C-2B1B-DAB500646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6A0E5-D290-F213-700B-417E17FE8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7FA3B-9788-5830-BBC6-B57AC1E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0F2D-65EF-B842-93EA-30584E6370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14477-B4A2-4CAF-CBBF-1A978E07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71625-A06B-3AD6-B784-69613C22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C2EE-12F3-C042-BFD0-C7778A6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02307-EFB8-C5AD-AED4-3C232C42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3F709-D6AB-21B2-13EB-A3D5B0300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BDCB-FC14-AE09-ED59-665C36921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EB0F2D-65EF-B842-93EA-30584E6370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DAD2-E91E-1485-8FD8-F2F0C5661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12335-4C2B-D92F-7C07-1BB0E5D3E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BC2EE-12F3-C042-BFD0-C7778A6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nsw-my.sharepoint.com/:f:/g/personal/z5485581_ad_unsw_edu_au/EgUCrZ3vNNBKoZvtpUdVHAEBbmDgD8PaHTvF2wUkOW4Zwg?e=QC83p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sw-my.sharepoint.com/:f:/g/personal/z5485581_ad_unsw_edu_au/EgUCrZ3vNNBKoZvtpUdVHAEBbmDgD8PaHTvF2wUkOW4Zwg?e=QC83p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B43E-04B7-9397-569B-F8B06E0BE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Tips of PAG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6FAA4-A3BA-3AAC-EAF9-4E71614F0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Links: </a:t>
            </a:r>
            <a:r>
              <a:rPr lang="en-AU" dirty="0">
                <a:hlinkClick r:id="rId2"/>
              </a:rPr>
              <a:t>PAG_Team_share_folder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3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B3D2-3B90-A3CD-17EA-9FDEEB98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 to the share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E9540-1E6F-A9F6-0387-2D2CA574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PAG_Team_share_folder</a:t>
            </a:r>
            <a:endParaRPr lang="en-AU" dirty="0"/>
          </a:p>
          <a:p>
            <a:endParaRPr lang="en-AU" dirty="0"/>
          </a:p>
          <a:p>
            <a:r>
              <a:rPr lang="en-AU" dirty="0"/>
              <a:t>As this slides is going to be public viewed, the link requires UNSW office</a:t>
            </a:r>
            <a:r>
              <a:rPr lang="zh-CN" altLang="en-US" dirty="0"/>
              <a:t> </a:t>
            </a:r>
            <a:r>
              <a:rPr lang="en-US" altLang="zh-CN" dirty="0"/>
              <a:t>365</a:t>
            </a:r>
            <a:r>
              <a:rPr lang="en-AU" dirty="0"/>
              <a:t>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EA6E-73A9-AC37-0B6F-132D1DBD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EF74-1934-9C9D-B6B8-0F48AE01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STFangsong" panose="020B0400000000000000" pitchFamily="34" charset="-122"/>
                <a:ea typeface="STFangsong" panose="020B0400000000000000" pitchFamily="34" charset="-122"/>
              </a:rPr>
              <a:t>新注册的学生</a:t>
            </a:r>
            <a:r>
              <a:rPr lang="zh-CN" altLang="en-US" dirty="0">
                <a:latin typeface="STFangsong" panose="020B0400000000000000" pitchFamily="34" charset="-122"/>
                <a:ea typeface="STFangsong" panose="020B0400000000000000" pitchFamily="34" charset="-122"/>
              </a:rPr>
              <a:t>，参考</a:t>
            </a:r>
            <a:r>
              <a:rPr lang="en-US" altLang="zh-CN" dirty="0" err="1">
                <a:latin typeface="STFangsong" panose="020B0400000000000000" pitchFamily="34" charset="-122"/>
                <a:ea typeface="STFangsong" panose="020B0400000000000000" pitchFamily="34" charset="-122"/>
              </a:rPr>
              <a:t>unsw</a:t>
            </a:r>
            <a:r>
              <a:rPr lang="zh-CN" altLang="en-US" dirty="0">
                <a:latin typeface="STFangsong" panose="020B0400000000000000" pitchFamily="34" charset="-122"/>
                <a:ea typeface="STFangsong" panose="020B0400000000000000" pitchFamily="34" charset="-122"/>
              </a:rPr>
              <a:t> </a:t>
            </a:r>
            <a:r>
              <a:rPr lang="en-US" altLang="zh-CN" dirty="0" err="1">
                <a:latin typeface="STFangsong" panose="020B0400000000000000" pitchFamily="34" charset="-122"/>
                <a:ea typeface="STFangsong" panose="020B0400000000000000" pitchFamily="34" charset="-122"/>
              </a:rPr>
              <a:t>cse</a:t>
            </a:r>
            <a:r>
              <a:rPr lang="zh-CN" altLang="en-US" dirty="0">
                <a:latin typeface="STFangsong" panose="020B0400000000000000" pitchFamily="34" charset="-122"/>
                <a:ea typeface="STFangsong" panose="020B0400000000000000" pitchFamily="34" charset="-122"/>
              </a:rPr>
              <a:t> </a:t>
            </a:r>
            <a:r>
              <a:rPr lang="en-US" altLang="zh-CN" dirty="0">
                <a:latin typeface="STFangsong" panose="020B0400000000000000" pitchFamily="34" charset="-122"/>
                <a:ea typeface="STFangsong" panose="020B0400000000000000" pitchFamily="34" charset="-122"/>
              </a:rPr>
              <a:t>Cheat</a:t>
            </a:r>
            <a:r>
              <a:rPr lang="zh-CN" altLang="en-US" dirty="0">
                <a:latin typeface="STFangsong" panose="020B0400000000000000" pitchFamily="34" charset="-122"/>
                <a:ea typeface="STFangsong" panose="020B0400000000000000" pitchFamily="34" charset="-122"/>
              </a:rPr>
              <a:t> </a:t>
            </a:r>
            <a:r>
              <a:rPr lang="en-US" altLang="zh-CN" dirty="0" err="1">
                <a:latin typeface="STFangsong" panose="020B0400000000000000" pitchFamily="34" charset="-122"/>
                <a:ea typeface="STFangsong" panose="020B0400000000000000" pitchFamily="34" charset="-122"/>
              </a:rPr>
              <a:t>sheet.docx</a:t>
            </a:r>
            <a:r>
              <a:rPr lang="zh-CN" altLang="en-US" dirty="0">
                <a:latin typeface="STFangsong" panose="020B0400000000000000" pitchFamily="34" charset="-122"/>
                <a:ea typeface="STFangsong" panose="020B0400000000000000" pitchFamily="34" charset="-122"/>
              </a:rPr>
              <a:t>。</a:t>
            </a:r>
            <a:endParaRPr lang="en-AU" altLang="zh-CN" dirty="0">
              <a:latin typeface="STFangsong" panose="020B0400000000000000" pitchFamily="34" charset="-122"/>
              <a:ea typeface="STFangsong" panose="020B0400000000000000" pitchFamily="34" charset="-122"/>
            </a:endParaRPr>
          </a:p>
          <a:p>
            <a:pPr lvl="1"/>
            <a:r>
              <a:rPr lang="en-US" dirty="0" err="1">
                <a:latin typeface="STFangsong" panose="020B0400000000000000" pitchFamily="34" charset="-122"/>
                <a:ea typeface="STFangsong" panose="020B0400000000000000" pitchFamily="34" charset="-122"/>
              </a:rPr>
              <a:t>包括注册流程</a:t>
            </a:r>
            <a:r>
              <a:rPr lang="zh-CN" altLang="en-US" dirty="0">
                <a:latin typeface="STFangsong" panose="020B0400000000000000" pitchFamily="34" charset="-122"/>
                <a:ea typeface="STFangsong" panose="020B0400000000000000" pitchFamily="34" charset="-122"/>
              </a:rPr>
              <a:t>、申请电脑、算力、配置打印机、软件、吃喝等等。</a:t>
            </a:r>
            <a:endParaRPr lang="en-AU" altLang="zh-CN" dirty="0">
              <a:latin typeface="STFangsong" panose="020B0400000000000000" pitchFamily="34" charset="-122"/>
              <a:ea typeface="STFangsong" panose="020B0400000000000000" pitchFamily="34" charset="-122"/>
            </a:endParaRPr>
          </a:p>
          <a:p>
            <a:r>
              <a:rPr lang="en-US" dirty="0" err="1">
                <a:latin typeface="STFangsong" panose="020B0400000000000000" pitchFamily="34" charset="-122"/>
                <a:ea typeface="STFangsong" panose="020B0400000000000000" pitchFamily="34" charset="-122"/>
              </a:rPr>
              <a:t>剩下的是文件夹专题</a:t>
            </a:r>
            <a:endParaRPr lang="en-US" dirty="0">
              <a:latin typeface="STFangsong" panose="020B0400000000000000" pitchFamily="34" charset="-122"/>
              <a:ea typeface="STFangsong" panose="020B0400000000000000" pitchFamily="34" charset="-122"/>
            </a:endParaRPr>
          </a:p>
          <a:p>
            <a:pPr lvl="1"/>
            <a:r>
              <a:rPr lang="en-US" dirty="0">
                <a:latin typeface="STFangsong" panose="020B0400000000000000" pitchFamily="34" charset="-122"/>
                <a:ea typeface="STFangsong" panose="020B0400000000000000" pitchFamily="34" charset="-122"/>
              </a:rPr>
              <a:t>9400作业</a:t>
            </a:r>
            <a:r>
              <a:rPr lang="zh-CN" altLang="en-US" dirty="0">
                <a:latin typeface="STFangsong" panose="020B0400000000000000" pitchFamily="34" charset="-122"/>
                <a:ea typeface="STFangsong" panose="020B0400000000000000" pitchFamily="34" charset="-122"/>
              </a:rPr>
              <a:t>：已经上传到</a:t>
            </a:r>
            <a:r>
              <a:rPr lang="en-US" altLang="zh-CN" dirty="0">
                <a:latin typeface="STFangsong" panose="020B0400000000000000" pitchFamily="34" charset="-122"/>
                <a:ea typeface="STFangsong" panose="020B0400000000000000" pitchFamily="34" charset="-122"/>
              </a:rPr>
              <a:t>Turnitin</a:t>
            </a:r>
            <a:r>
              <a:rPr lang="zh-CN" altLang="en-US" dirty="0">
                <a:latin typeface="STFangsong" panose="020B0400000000000000" pitchFamily="34" charset="-122"/>
                <a:ea typeface="STFangsong" panose="020B0400000000000000" pitchFamily="34" charset="-122"/>
              </a:rPr>
              <a:t>，看看知道怎么写，别直接用。</a:t>
            </a:r>
            <a:endParaRPr lang="en-AU" altLang="zh-CN" dirty="0">
              <a:latin typeface="STFangsong" panose="020B0400000000000000" pitchFamily="34" charset="-122"/>
              <a:ea typeface="STFangsong" panose="020B0400000000000000" pitchFamily="34" charset="-122"/>
            </a:endParaRPr>
          </a:p>
          <a:p>
            <a:pPr lvl="1"/>
            <a:r>
              <a:rPr lang="en-US" altLang="zh-CN" dirty="0">
                <a:latin typeface="STFangsong" panose="020B0400000000000000" pitchFamily="34" charset="-122"/>
                <a:ea typeface="STFangsong" panose="020B0400000000000000" pitchFamily="34" charset="-122"/>
              </a:rPr>
              <a:t>NCI</a:t>
            </a:r>
            <a:r>
              <a:rPr lang="zh-CN" altLang="en-US" dirty="0">
                <a:latin typeface="STFangsong" panose="020B0400000000000000" pitchFamily="34" charset="-122"/>
                <a:ea typeface="STFangsong" panose="020B0400000000000000" pitchFamily="34" charset="-122"/>
              </a:rPr>
              <a:t>的文档，会有更新，谁遇到什么困难如何解决的，也可以添加到对应的文件中。</a:t>
            </a:r>
            <a:endParaRPr lang="en-AU" altLang="zh-CN" dirty="0">
              <a:latin typeface="STFangsong" panose="020B0400000000000000" pitchFamily="34" charset="-122"/>
              <a:ea typeface="STFangsong" panose="020B0400000000000000" pitchFamily="34" charset="-122"/>
            </a:endParaRPr>
          </a:p>
          <a:p>
            <a:pPr lvl="1"/>
            <a:r>
              <a:rPr lang="zh-CN" altLang="en-US" dirty="0">
                <a:latin typeface="STFangsong" panose="020B0400000000000000" pitchFamily="34" charset="-122"/>
                <a:ea typeface="STFangsong" panose="020B0400000000000000" pitchFamily="34" charset="-122"/>
              </a:rPr>
              <a:t>参加学术会议的文件，流程，如何申请学校的钱。</a:t>
            </a:r>
            <a:endParaRPr lang="en-AU" altLang="zh-CN" dirty="0">
              <a:latin typeface="STFangsong" panose="020B0400000000000000" pitchFamily="34" charset="-122"/>
              <a:ea typeface="STFangsong" panose="020B0400000000000000" pitchFamily="34" charset="-122"/>
            </a:endParaRPr>
          </a:p>
          <a:p>
            <a:pPr lvl="1"/>
            <a:r>
              <a:rPr lang="en-US" altLang="zh-CN" dirty="0">
                <a:latin typeface="STFangsong" panose="020B0400000000000000" pitchFamily="34" charset="-122"/>
                <a:ea typeface="STFangsong" panose="020B0400000000000000" pitchFamily="34" charset="-122"/>
              </a:rPr>
              <a:t>CSE</a:t>
            </a:r>
            <a:r>
              <a:rPr lang="zh-CN" altLang="en-US" dirty="0">
                <a:latin typeface="STFangsong" panose="020B0400000000000000" pitchFamily="34" charset="-122"/>
                <a:ea typeface="STFangsong" panose="020B0400000000000000" pitchFamily="34" charset="-122"/>
              </a:rPr>
              <a:t>提供学术海报打印，免费的。但是要符合一些规定，流程，参考学术海报文件夹。</a:t>
            </a:r>
            <a:endParaRPr lang="en-AU" altLang="zh-CN" dirty="0">
              <a:latin typeface="STFangsong" panose="020B0400000000000000" pitchFamily="34" charset="-122"/>
              <a:ea typeface="STFangsong" panose="020B0400000000000000" pitchFamily="34" charset="-122"/>
            </a:endParaRPr>
          </a:p>
          <a:p>
            <a:pPr lvl="1"/>
            <a:r>
              <a:rPr lang="zh-CN" altLang="en-US" dirty="0">
                <a:latin typeface="STFangsong" panose="020B0400000000000000" pitchFamily="34" charset="-122"/>
                <a:ea typeface="STFangsong" panose="020B0400000000000000" pitchFamily="34" charset="-122"/>
              </a:rPr>
              <a:t>还有其他的一些文件，会不限于上述内容。</a:t>
            </a:r>
            <a:endParaRPr lang="en-US" dirty="0">
              <a:latin typeface="STFangsong" panose="020B0400000000000000" pitchFamily="34" charset="-122"/>
              <a:ea typeface="STFangsong" panose="020B0400000000000000" pitchFamily="34" charset="-12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3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163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STFangsong</vt:lpstr>
      <vt:lpstr>Aptos</vt:lpstr>
      <vt:lpstr>Aptos Display</vt:lpstr>
      <vt:lpstr>Arial</vt:lpstr>
      <vt:lpstr>Office Theme</vt:lpstr>
      <vt:lpstr>Tips of PAG students</vt:lpstr>
      <vt:lpstr>The Link to the share folder</vt:lpstr>
      <vt:lpstr>New Students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of PAG students</dc:title>
  <dc:creator>Xu, Feng (Data61, Marsfield)</dc:creator>
  <cp:lastModifiedBy>Xu, Feng (Data61, Marsfield)</cp:lastModifiedBy>
  <cp:revision>1</cp:revision>
  <dcterms:created xsi:type="dcterms:W3CDTF">2024-01-14T23:57:18Z</dcterms:created>
  <dcterms:modified xsi:type="dcterms:W3CDTF">2024-01-15T00:13:16Z</dcterms:modified>
</cp:coreProperties>
</file>