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sldIdLst>
    <p:sldId id="256" r:id="rId2"/>
    <p:sldId id="257" r:id="rId3"/>
    <p:sldId id="271" r:id="rId4"/>
    <p:sldId id="285" r:id="rId5"/>
    <p:sldId id="282" r:id="rId6"/>
    <p:sldId id="283" r:id="rId7"/>
    <p:sldId id="258" r:id="rId8"/>
    <p:sldId id="277" r:id="rId9"/>
    <p:sldId id="278" r:id="rId10"/>
    <p:sldId id="279" r:id="rId11"/>
    <p:sldId id="280" r:id="rId12"/>
    <p:sldId id="259" r:id="rId13"/>
    <p:sldId id="273" r:id="rId14"/>
    <p:sldId id="272" r:id="rId15"/>
    <p:sldId id="274" r:id="rId16"/>
    <p:sldId id="275" r:id="rId17"/>
    <p:sldId id="260" r:id="rId18"/>
    <p:sldId id="261"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ginning" id="{DD059CB5-DA89-0C4B-BBBB-92AB7AAC921B}">
          <p14:sldIdLst>
            <p14:sldId id="256"/>
            <p14:sldId id="257"/>
          </p14:sldIdLst>
        </p14:section>
        <p14:section name="Literature review" id="{944CEB6D-05E2-2E41-827D-3D9B261E913B}">
          <p14:sldIdLst>
            <p14:sldId id="271"/>
            <p14:sldId id="285"/>
            <p14:sldId id="282"/>
            <p14:sldId id="283"/>
            <p14:sldId id="258"/>
            <p14:sldId id="277"/>
            <p14:sldId id="278"/>
            <p14:sldId id="279"/>
            <p14:sldId id="280"/>
          </p14:sldIdLst>
        </p14:section>
        <p14:section name="Work 1" id="{378DFF91-0F0F-FE4D-A318-784D4C144BEC}">
          <p14:sldIdLst>
            <p14:sldId id="259"/>
            <p14:sldId id="273"/>
            <p14:sldId id="272"/>
            <p14:sldId id="274"/>
            <p14:sldId id="275"/>
          </p14:sldIdLst>
        </p14:section>
        <p14:section name="Work 2" id="{D293AA79-951B-884D-A87A-665BCD8D6378}">
          <p14:sldIdLst>
            <p14:sldId id="260"/>
          </p14:sldIdLst>
        </p14:section>
        <p14:section name="Work 3" id="{8714477F-78D7-1E4C-9667-4B37F3E02F0B}">
          <p14:sldIdLst>
            <p14:sldId id="261"/>
          </p14:sldIdLst>
        </p14:section>
        <p14:section name="End" id="{DA6E3AB0-1321-E340-A241-DEF2A8CC46E8}">
          <p14:sldIdLst>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DC77C0-A7E4-44DD-8CC9-C59ED74735A2}" v="11" dt="2022-12-18T02:31:25.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02"/>
    <p:restoredTop sz="24697" autoAdjust="0"/>
  </p:normalViewPr>
  <p:slideViewPr>
    <p:cSldViewPr snapToGrid="0">
      <p:cViewPr varScale="1">
        <p:scale>
          <a:sx n="27" d="100"/>
          <a:sy n="27" d="100"/>
        </p:scale>
        <p:origin x="3762" y="48"/>
      </p:cViewPr>
      <p:guideLst/>
    </p:cSldViewPr>
  </p:slideViewPr>
  <p:notesTextViewPr>
    <p:cViewPr>
      <p:scale>
        <a:sx n="125" d="100"/>
        <a:sy n="125" d="100"/>
      </p:scale>
      <p:origin x="0" y="-61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ng Xu" userId="265f8e95-db11-4e3b-a54a-3ed32f62af3f" providerId="ADAL" clId="{E5BC530A-F8EC-8549-AE77-C447247C75EB}"/>
    <pc:docChg chg="undo redo custSel addSld delSld modSld sldOrd delSection modSection">
      <pc:chgData name="Feng Xu" userId="265f8e95-db11-4e3b-a54a-3ed32f62af3f" providerId="ADAL" clId="{E5BC530A-F8EC-8549-AE77-C447247C75EB}" dt="2022-12-16T06:06:34.683" v="5758" actId="478"/>
      <pc:docMkLst>
        <pc:docMk/>
      </pc:docMkLst>
      <pc:sldChg chg="modNotesTx">
        <pc:chgData name="Feng Xu" userId="265f8e95-db11-4e3b-a54a-3ed32f62af3f" providerId="ADAL" clId="{E5BC530A-F8EC-8549-AE77-C447247C75EB}" dt="2022-12-09T06:01:42.483" v="1503" actId="20577"/>
        <pc:sldMkLst>
          <pc:docMk/>
          <pc:sldMk cId="258433377" sldId="256"/>
        </pc:sldMkLst>
      </pc:sldChg>
      <pc:sldChg chg="modSp modNotesTx">
        <pc:chgData name="Feng Xu" userId="265f8e95-db11-4e3b-a54a-3ed32f62af3f" providerId="ADAL" clId="{E5BC530A-F8EC-8549-AE77-C447247C75EB}" dt="2022-12-10T01:03:53.929" v="4766"/>
        <pc:sldMkLst>
          <pc:docMk/>
          <pc:sldMk cId="1819120210" sldId="257"/>
        </pc:sldMkLst>
        <pc:graphicFrameChg chg="mod">
          <ac:chgData name="Feng Xu" userId="265f8e95-db11-4e3b-a54a-3ed32f62af3f" providerId="ADAL" clId="{E5BC530A-F8EC-8549-AE77-C447247C75EB}" dt="2022-12-09T23:19:48.678" v="3725"/>
          <ac:graphicFrameMkLst>
            <pc:docMk/>
            <pc:sldMk cId="1819120210" sldId="257"/>
            <ac:graphicFrameMk id="20" creationId="{196A097F-8EE7-E580-D6FA-F8B9D4969EC4}"/>
          </ac:graphicFrameMkLst>
        </pc:graphicFrameChg>
      </pc:sldChg>
      <pc:sldChg chg="addSp delSp modSp mod modNotesTx">
        <pc:chgData name="Feng Xu" userId="265f8e95-db11-4e3b-a54a-3ed32f62af3f" providerId="ADAL" clId="{E5BC530A-F8EC-8549-AE77-C447247C75EB}" dt="2022-12-10T03:42:26.527" v="5243" actId="20577"/>
        <pc:sldMkLst>
          <pc:docMk/>
          <pc:sldMk cId="362467038" sldId="258"/>
        </pc:sldMkLst>
        <pc:spChg chg="mod">
          <ac:chgData name="Feng Xu" userId="265f8e95-db11-4e3b-a54a-3ed32f62af3f" providerId="ADAL" clId="{E5BC530A-F8EC-8549-AE77-C447247C75EB}" dt="2022-12-09T05:33:09.762" v="807" actId="20577"/>
          <ac:spMkLst>
            <pc:docMk/>
            <pc:sldMk cId="362467038" sldId="258"/>
            <ac:spMk id="2" creationId="{A78D61C4-CC16-DF8C-17A9-33B8D7C7423D}"/>
          </ac:spMkLst>
        </pc:spChg>
        <pc:spChg chg="add del mod">
          <ac:chgData name="Feng Xu" userId="265f8e95-db11-4e3b-a54a-3ed32f62af3f" providerId="ADAL" clId="{E5BC530A-F8EC-8549-AE77-C447247C75EB}" dt="2022-12-02T00:08:59.516" v="126"/>
          <ac:spMkLst>
            <pc:docMk/>
            <pc:sldMk cId="362467038" sldId="258"/>
            <ac:spMk id="4" creationId="{7F8B128C-F73D-A0FB-31DD-0D315CD7CF98}"/>
          </ac:spMkLst>
        </pc:spChg>
        <pc:picChg chg="add mod">
          <ac:chgData name="Feng Xu" userId="265f8e95-db11-4e3b-a54a-3ed32f62af3f" providerId="ADAL" clId="{E5BC530A-F8EC-8549-AE77-C447247C75EB}" dt="2022-12-02T00:08:59.516" v="126"/>
          <ac:picMkLst>
            <pc:docMk/>
            <pc:sldMk cId="362467038" sldId="258"/>
            <ac:picMk id="6" creationId="{0F0FEB52-297D-AFAC-9DF4-8330255AE097}"/>
          </ac:picMkLst>
        </pc:picChg>
        <pc:picChg chg="del">
          <ac:chgData name="Feng Xu" userId="265f8e95-db11-4e3b-a54a-3ed32f62af3f" providerId="ADAL" clId="{E5BC530A-F8EC-8549-AE77-C447247C75EB}" dt="2022-12-02T00:08:52.184" v="125" actId="478"/>
          <ac:picMkLst>
            <pc:docMk/>
            <pc:sldMk cId="362467038" sldId="258"/>
            <ac:picMk id="12" creationId="{EC8898E0-837B-1BE6-527D-D095B6650180}"/>
          </ac:picMkLst>
        </pc:picChg>
      </pc:sldChg>
      <pc:sldChg chg="modNotesTx">
        <pc:chgData name="Feng Xu" userId="265f8e95-db11-4e3b-a54a-3ed32f62af3f" providerId="ADAL" clId="{E5BC530A-F8EC-8549-AE77-C447247C75EB}" dt="2022-12-10T00:59:13.403" v="4763" actId="20577"/>
        <pc:sldMkLst>
          <pc:docMk/>
          <pc:sldMk cId="3527284050" sldId="259"/>
        </pc:sldMkLst>
      </pc:sldChg>
      <pc:sldChg chg="modNotesTx">
        <pc:chgData name="Feng Xu" userId="265f8e95-db11-4e3b-a54a-3ed32f62af3f" providerId="ADAL" clId="{E5BC530A-F8EC-8549-AE77-C447247C75EB}" dt="2022-12-10T00:56:57.898" v="4757" actId="20577"/>
        <pc:sldMkLst>
          <pc:docMk/>
          <pc:sldMk cId="3645984922" sldId="261"/>
        </pc:sldMkLst>
      </pc:sldChg>
      <pc:sldChg chg="del">
        <pc:chgData name="Feng Xu" userId="265f8e95-db11-4e3b-a54a-3ed32f62af3f" providerId="ADAL" clId="{E5BC530A-F8EC-8549-AE77-C447247C75EB}" dt="2022-12-09T23:35:32.365" v="4223" actId="2696"/>
        <pc:sldMkLst>
          <pc:docMk/>
          <pc:sldMk cId="1781032525" sldId="262"/>
        </pc:sldMkLst>
      </pc:sldChg>
      <pc:sldChg chg="modNotesTx">
        <pc:chgData name="Feng Xu" userId="265f8e95-db11-4e3b-a54a-3ed32f62af3f" providerId="ADAL" clId="{E5BC530A-F8EC-8549-AE77-C447247C75EB}" dt="2022-12-09T23:18:56.596" v="3723" actId="20577"/>
        <pc:sldMkLst>
          <pc:docMk/>
          <pc:sldMk cId="1814721782" sldId="264"/>
        </pc:sldMkLst>
      </pc:sldChg>
      <pc:sldChg chg="modSp mod">
        <pc:chgData name="Feng Xu" userId="265f8e95-db11-4e3b-a54a-3ed32f62af3f" providerId="ADAL" clId="{E5BC530A-F8EC-8549-AE77-C447247C75EB}" dt="2022-12-02T00:02:39.920" v="124" actId="58"/>
        <pc:sldMkLst>
          <pc:docMk/>
          <pc:sldMk cId="140580758" sldId="267"/>
        </pc:sldMkLst>
        <pc:spChg chg="mod">
          <ac:chgData name="Feng Xu" userId="265f8e95-db11-4e3b-a54a-3ed32f62af3f" providerId="ADAL" clId="{E5BC530A-F8EC-8549-AE77-C447247C75EB}" dt="2022-12-02T00:02:39.920" v="124" actId="58"/>
          <ac:spMkLst>
            <pc:docMk/>
            <pc:sldMk cId="140580758" sldId="267"/>
            <ac:spMk id="2" creationId="{FA5C2F26-C01F-2563-3D4C-3CABF790A861}"/>
          </ac:spMkLst>
        </pc:spChg>
      </pc:sldChg>
      <pc:sldChg chg="addSp delSp modSp new mod ord modNotesTx">
        <pc:chgData name="Feng Xu" userId="265f8e95-db11-4e3b-a54a-3ed32f62af3f" providerId="ADAL" clId="{E5BC530A-F8EC-8549-AE77-C447247C75EB}" dt="2022-12-10T01:09:38.921" v="4858"/>
        <pc:sldMkLst>
          <pc:docMk/>
          <pc:sldMk cId="3674405626" sldId="271"/>
        </pc:sldMkLst>
        <pc:spChg chg="mod">
          <ac:chgData name="Feng Xu" userId="265f8e95-db11-4e3b-a54a-3ed32f62af3f" providerId="ADAL" clId="{E5BC530A-F8EC-8549-AE77-C447247C75EB}" dt="2022-12-02T00:01:52.499" v="30" actId="20577"/>
          <ac:spMkLst>
            <pc:docMk/>
            <pc:sldMk cId="3674405626" sldId="271"/>
            <ac:spMk id="2" creationId="{C30CA850-3DA9-E9BD-3143-FF8ED71138DD}"/>
          </ac:spMkLst>
        </pc:spChg>
        <pc:spChg chg="add del mod">
          <ac:chgData name="Feng Xu" userId="265f8e95-db11-4e3b-a54a-3ed32f62af3f" providerId="ADAL" clId="{E5BC530A-F8EC-8549-AE77-C447247C75EB}" dt="2022-12-09T03:28:03.147" v="235" actId="478"/>
          <ac:spMkLst>
            <pc:docMk/>
            <pc:sldMk cId="3674405626" sldId="271"/>
            <ac:spMk id="3" creationId="{57636A7E-8033-9228-0B16-654645DB0DF2}"/>
          </ac:spMkLst>
        </pc:spChg>
        <pc:spChg chg="mod">
          <ac:chgData name="Feng Xu" userId="265f8e95-db11-4e3b-a54a-3ed32f62af3f" providerId="ADAL" clId="{E5BC530A-F8EC-8549-AE77-C447247C75EB}" dt="2022-12-02T00:09:12.459" v="148" actId="20577"/>
          <ac:spMkLst>
            <pc:docMk/>
            <pc:sldMk cId="3674405626" sldId="271"/>
            <ac:spMk id="3" creationId="{E146FCE6-27F6-89A5-B0D1-FE2D5BCAF64E}"/>
          </ac:spMkLst>
        </pc:spChg>
        <pc:graphicFrameChg chg="mod">
          <ac:chgData name="Feng Xu" userId="265f8e95-db11-4e3b-a54a-3ed32f62af3f" providerId="ADAL" clId="{E5BC530A-F8EC-8549-AE77-C447247C75EB}" dt="2022-12-10T01:09:38.921" v="4858"/>
          <ac:graphicFrameMkLst>
            <pc:docMk/>
            <pc:sldMk cId="3674405626" sldId="271"/>
            <ac:graphicFrameMk id="19" creationId="{D79CF542-FBA3-4AFC-E4A8-EE96BABF0A88}"/>
          </ac:graphicFrameMkLst>
        </pc:graphicFrameChg>
      </pc:sldChg>
      <pc:sldChg chg="modSp mod">
        <pc:chgData name="Feng Xu" userId="265f8e95-db11-4e3b-a54a-3ed32f62af3f" providerId="ADAL" clId="{E5BC530A-F8EC-8549-AE77-C447247C75EB}" dt="2022-12-10T00:45:28.266" v="4406" actId="1076"/>
        <pc:sldMkLst>
          <pc:docMk/>
          <pc:sldMk cId="118048709" sldId="272"/>
        </pc:sldMkLst>
        <pc:picChg chg="mod">
          <ac:chgData name="Feng Xu" userId="265f8e95-db11-4e3b-a54a-3ed32f62af3f" providerId="ADAL" clId="{E5BC530A-F8EC-8549-AE77-C447247C75EB}" dt="2022-12-10T00:45:28.266" v="4406" actId="1076"/>
          <ac:picMkLst>
            <pc:docMk/>
            <pc:sldMk cId="118048709" sldId="272"/>
            <ac:picMk id="7" creationId="{8D2D05C9-943E-FA2A-6902-364B49B6E7C7}"/>
          </ac:picMkLst>
        </pc:picChg>
      </pc:sldChg>
      <pc:sldChg chg="modNotesTx">
        <pc:chgData name="Feng Xu" userId="265f8e95-db11-4e3b-a54a-3ed32f62af3f" providerId="ADAL" clId="{E5BC530A-F8EC-8549-AE77-C447247C75EB}" dt="2022-12-10T03:28:56.389" v="5241" actId="20577"/>
        <pc:sldMkLst>
          <pc:docMk/>
          <pc:sldMk cId="716143781" sldId="275"/>
        </pc:sldMkLst>
      </pc:sldChg>
      <pc:sldChg chg="addSp modSp mod modNotesTx">
        <pc:chgData name="Feng Xu" userId="265f8e95-db11-4e3b-a54a-3ed32f62af3f" providerId="ADAL" clId="{E5BC530A-F8EC-8549-AE77-C447247C75EB}" dt="2022-12-10T03:45:00.673" v="5588" actId="20577"/>
        <pc:sldMkLst>
          <pc:docMk/>
          <pc:sldMk cId="166984412" sldId="277"/>
        </pc:sldMkLst>
        <pc:spChg chg="mod">
          <ac:chgData name="Feng Xu" userId="265f8e95-db11-4e3b-a54a-3ed32f62af3f" providerId="ADAL" clId="{E5BC530A-F8EC-8549-AE77-C447247C75EB}" dt="2022-12-09T23:37:08.539" v="4326" actId="20577"/>
          <ac:spMkLst>
            <pc:docMk/>
            <pc:sldMk cId="166984412" sldId="277"/>
            <ac:spMk id="2" creationId="{A78D61C4-CC16-DF8C-17A9-33B8D7C7423D}"/>
          </ac:spMkLst>
        </pc:spChg>
        <pc:spChg chg="mod">
          <ac:chgData name="Feng Xu" userId="265f8e95-db11-4e3b-a54a-3ed32f62af3f" providerId="ADAL" clId="{E5BC530A-F8EC-8549-AE77-C447247C75EB}" dt="2022-12-09T23:58:18.501" v="4391" actId="20577"/>
          <ac:spMkLst>
            <pc:docMk/>
            <pc:sldMk cId="166984412" sldId="277"/>
            <ac:spMk id="3" creationId="{C6E6A4E6-BD6A-B49E-87DA-61D8600385C8}"/>
          </ac:spMkLst>
        </pc:spChg>
        <pc:spChg chg="add mod">
          <ac:chgData name="Feng Xu" userId="265f8e95-db11-4e3b-a54a-3ed32f62af3f" providerId="ADAL" clId="{E5BC530A-F8EC-8549-AE77-C447247C75EB}" dt="2022-12-09T02:39:18.596" v="200" actId="767"/>
          <ac:spMkLst>
            <pc:docMk/>
            <pc:sldMk cId="166984412" sldId="277"/>
            <ac:spMk id="4" creationId="{8DB4EBFA-09AC-B37D-1615-7B36BC982A15}"/>
          </ac:spMkLst>
        </pc:spChg>
      </pc:sldChg>
      <pc:sldChg chg="modSp mod modNotesTx">
        <pc:chgData name="Feng Xu" userId="265f8e95-db11-4e3b-a54a-3ed32f62af3f" providerId="ADAL" clId="{E5BC530A-F8EC-8549-AE77-C447247C75EB}" dt="2022-12-10T01:23:54.704" v="4878" actId="20577"/>
        <pc:sldMkLst>
          <pc:docMk/>
          <pc:sldMk cId="4209938393" sldId="278"/>
        </pc:sldMkLst>
        <pc:spChg chg="mod">
          <ac:chgData name="Feng Xu" userId="265f8e95-db11-4e3b-a54a-3ed32f62af3f" providerId="ADAL" clId="{E5BC530A-F8EC-8549-AE77-C447247C75EB}" dt="2022-12-09T05:33:18.664" v="811" actId="20577"/>
          <ac:spMkLst>
            <pc:docMk/>
            <pc:sldMk cId="4209938393" sldId="278"/>
            <ac:spMk id="2" creationId="{A78D61C4-CC16-DF8C-17A9-33B8D7C7423D}"/>
          </ac:spMkLst>
        </pc:spChg>
        <pc:spChg chg="mod">
          <ac:chgData name="Feng Xu" userId="265f8e95-db11-4e3b-a54a-3ed32f62af3f" providerId="ADAL" clId="{E5BC530A-F8EC-8549-AE77-C447247C75EB}" dt="2022-12-09T06:52:53" v="1949" actId="20577"/>
          <ac:spMkLst>
            <pc:docMk/>
            <pc:sldMk cId="4209938393" sldId="278"/>
            <ac:spMk id="3" creationId="{DF00B7D5-19EF-F9EB-03D1-1A7C5EC1CDBB}"/>
          </ac:spMkLst>
        </pc:spChg>
      </pc:sldChg>
      <pc:sldChg chg="addSp delSp modSp mod modNotesTx">
        <pc:chgData name="Feng Xu" userId="265f8e95-db11-4e3b-a54a-3ed32f62af3f" providerId="ADAL" clId="{E5BC530A-F8EC-8549-AE77-C447247C75EB}" dt="2022-12-10T02:10:46.356" v="5201" actId="20577"/>
        <pc:sldMkLst>
          <pc:docMk/>
          <pc:sldMk cId="2979720602" sldId="279"/>
        </pc:sldMkLst>
        <pc:spChg chg="mod">
          <ac:chgData name="Feng Xu" userId="265f8e95-db11-4e3b-a54a-3ed32f62af3f" providerId="ADAL" clId="{E5BC530A-F8EC-8549-AE77-C447247C75EB}" dt="2022-12-09T05:33:22.991" v="813" actId="20577"/>
          <ac:spMkLst>
            <pc:docMk/>
            <pc:sldMk cId="2979720602" sldId="279"/>
            <ac:spMk id="2" creationId="{A78D61C4-CC16-DF8C-17A9-33B8D7C7423D}"/>
          </ac:spMkLst>
        </pc:spChg>
        <pc:spChg chg="add del mod">
          <ac:chgData name="Feng Xu" userId="265f8e95-db11-4e3b-a54a-3ed32f62af3f" providerId="ADAL" clId="{E5BC530A-F8EC-8549-AE77-C447247C75EB}" dt="2022-12-09T07:53:21.829" v="2799"/>
          <ac:spMkLst>
            <pc:docMk/>
            <pc:sldMk cId="2979720602" sldId="279"/>
            <ac:spMk id="3" creationId="{58CDA0D4-8B04-80D6-2157-E38B5A9CA018}"/>
          </ac:spMkLst>
        </pc:spChg>
        <pc:spChg chg="add mod">
          <ac:chgData name="Feng Xu" userId="265f8e95-db11-4e3b-a54a-3ed32f62af3f" providerId="ADAL" clId="{E5BC530A-F8EC-8549-AE77-C447247C75EB}" dt="2022-12-10T01:49:09.572" v="5048" actId="20577"/>
          <ac:spMkLst>
            <pc:docMk/>
            <pc:sldMk cId="2979720602" sldId="279"/>
            <ac:spMk id="4" creationId="{AF2A514C-4118-170B-BD95-C607EE9F10EF}"/>
          </ac:spMkLst>
        </pc:spChg>
      </pc:sldChg>
      <pc:sldChg chg="addSp modSp mod modNotesTx">
        <pc:chgData name="Feng Xu" userId="265f8e95-db11-4e3b-a54a-3ed32f62af3f" providerId="ADAL" clId="{E5BC530A-F8EC-8549-AE77-C447247C75EB}" dt="2022-12-10T01:28:20.685" v="4884" actId="20577"/>
        <pc:sldMkLst>
          <pc:docMk/>
          <pc:sldMk cId="1733297532" sldId="280"/>
        </pc:sldMkLst>
        <pc:spChg chg="mod">
          <ac:chgData name="Feng Xu" userId="265f8e95-db11-4e3b-a54a-3ed32f62af3f" providerId="ADAL" clId="{E5BC530A-F8EC-8549-AE77-C447247C75EB}" dt="2022-12-09T23:01:41.750" v="3127" actId="20577"/>
          <ac:spMkLst>
            <pc:docMk/>
            <pc:sldMk cId="1733297532" sldId="280"/>
            <ac:spMk id="2" creationId="{A78D61C4-CC16-DF8C-17A9-33B8D7C7423D}"/>
          </ac:spMkLst>
        </pc:spChg>
        <pc:spChg chg="add mod">
          <ac:chgData name="Feng Xu" userId="265f8e95-db11-4e3b-a54a-3ed32f62af3f" providerId="ADAL" clId="{E5BC530A-F8EC-8549-AE77-C447247C75EB}" dt="2022-12-09T07:54:43.020" v="2810"/>
          <ac:spMkLst>
            <pc:docMk/>
            <pc:sldMk cId="1733297532" sldId="280"/>
            <ac:spMk id="3" creationId="{4CAAAF0F-09D6-FFA9-6DC9-3315E0AEB9C5}"/>
          </ac:spMkLst>
        </pc:spChg>
      </pc:sldChg>
      <pc:sldChg chg="new del">
        <pc:chgData name="Feng Xu" userId="265f8e95-db11-4e3b-a54a-3ed32f62af3f" providerId="ADAL" clId="{E5BC530A-F8EC-8549-AE77-C447247C75EB}" dt="2022-12-09T05:32:36.948" v="778" actId="2696"/>
        <pc:sldMkLst>
          <pc:docMk/>
          <pc:sldMk cId="4130783275" sldId="281"/>
        </pc:sldMkLst>
      </pc:sldChg>
      <pc:sldChg chg="addSp delSp modSp add mod modNotesTx">
        <pc:chgData name="Feng Xu" userId="265f8e95-db11-4e3b-a54a-3ed32f62af3f" providerId="ADAL" clId="{E5BC530A-F8EC-8549-AE77-C447247C75EB}" dt="2022-12-16T06:01:09.388" v="5650" actId="1076"/>
        <pc:sldMkLst>
          <pc:docMk/>
          <pc:sldMk cId="651007659" sldId="282"/>
        </pc:sldMkLst>
        <pc:spChg chg="mod">
          <ac:chgData name="Feng Xu" userId="265f8e95-db11-4e3b-a54a-3ed32f62af3f" providerId="ADAL" clId="{E5BC530A-F8EC-8549-AE77-C447247C75EB}" dt="2022-12-16T05:58:07.290" v="5610" actId="20577"/>
          <ac:spMkLst>
            <pc:docMk/>
            <pc:sldMk cId="651007659" sldId="282"/>
            <ac:spMk id="2" creationId="{A78D61C4-CC16-DF8C-17A9-33B8D7C7423D}"/>
          </ac:spMkLst>
        </pc:spChg>
        <pc:spChg chg="add del mod">
          <ac:chgData name="Feng Xu" userId="265f8e95-db11-4e3b-a54a-3ed32f62af3f" providerId="ADAL" clId="{E5BC530A-F8EC-8549-AE77-C447247C75EB}" dt="2022-12-16T05:58:50.401" v="5624" actId="478"/>
          <ac:spMkLst>
            <pc:docMk/>
            <pc:sldMk cId="651007659" sldId="282"/>
            <ac:spMk id="3" creationId="{D6A1D843-1E0B-0844-78D7-6C187A419BBF}"/>
          </ac:spMkLst>
        </pc:spChg>
        <pc:spChg chg="add mod">
          <ac:chgData name="Feng Xu" userId="265f8e95-db11-4e3b-a54a-3ed32f62af3f" providerId="ADAL" clId="{E5BC530A-F8EC-8549-AE77-C447247C75EB}" dt="2022-12-16T06:00:27.566" v="5644" actId="1076"/>
          <ac:spMkLst>
            <pc:docMk/>
            <pc:sldMk cId="651007659" sldId="282"/>
            <ac:spMk id="5" creationId="{B5B5ED84-6838-1EA5-693C-5EC63D20D1A2}"/>
          </ac:spMkLst>
        </pc:spChg>
        <pc:spChg chg="add mod">
          <ac:chgData name="Feng Xu" userId="265f8e95-db11-4e3b-a54a-3ed32f62af3f" providerId="ADAL" clId="{E5BC530A-F8EC-8549-AE77-C447247C75EB}" dt="2022-12-16T06:00:32.257" v="5645" actId="1076"/>
          <ac:spMkLst>
            <pc:docMk/>
            <pc:sldMk cId="651007659" sldId="282"/>
            <ac:spMk id="6" creationId="{C360751E-1F2F-596A-64CD-4FB81BE94BCF}"/>
          </ac:spMkLst>
        </pc:spChg>
        <pc:spChg chg="add mod">
          <ac:chgData name="Feng Xu" userId="265f8e95-db11-4e3b-a54a-3ed32f62af3f" providerId="ADAL" clId="{E5BC530A-F8EC-8549-AE77-C447247C75EB}" dt="2022-12-16T06:00:15.709" v="5642" actId="1076"/>
          <ac:spMkLst>
            <pc:docMk/>
            <pc:sldMk cId="651007659" sldId="282"/>
            <ac:spMk id="7" creationId="{6E2DAB78-6541-79CA-2F8E-5B741C93DBE5}"/>
          </ac:spMkLst>
        </pc:spChg>
        <pc:spChg chg="add mod">
          <ac:chgData name="Feng Xu" userId="265f8e95-db11-4e3b-a54a-3ed32f62af3f" providerId="ADAL" clId="{E5BC530A-F8EC-8549-AE77-C447247C75EB}" dt="2022-12-16T06:00:20.746" v="5643" actId="1076"/>
          <ac:spMkLst>
            <pc:docMk/>
            <pc:sldMk cId="651007659" sldId="282"/>
            <ac:spMk id="9" creationId="{36761215-70A9-0B2E-21B1-0EC5F2D77BE9}"/>
          </ac:spMkLst>
        </pc:spChg>
        <pc:spChg chg="add del mod">
          <ac:chgData name="Feng Xu" userId="265f8e95-db11-4e3b-a54a-3ed32f62af3f" providerId="ADAL" clId="{E5BC530A-F8EC-8549-AE77-C447247C75EB}" dt="2022-12-16T05:58:56.310" v="5625" actId="478"/>
          <ac:spMkLst>
            <pc:docMk/>
            <pc:sldMk cId="651007659" sldId="282"/>
            <ac:spMk id="11" creationId="{D10BC218-B5B8-5F50-EE7F-4CBB6FC21637}"/>
          </ac:spMkLst>
        </pc:spChg>
        <pc:spChg chg="add mod">
          <ac:chgData name="Feng Xu" userId="265f8e95-db11-4e3b-a54a-3ed32f62af3f" providerId="ADAL" clId="{E5BC530A-F8EC-8549-AE77-C447247C75EB}" dt="2022-12-16T06:01:09.388" v="5650" actId="1076"/>
          <ac:spMkLst>
            <pc:docMk/>
            <pc:sldMk cId="651007659" sldId="282"/>
            <ac:spMk id="12" creationId="{9CF574C2-A06E-9D6C-F17E-DAAE9AE1AD45}"/>
          </ac:spMkLst>
        </pc:spChg>
        <pc:picChg chg="add mod">
          <ac:chgData name="Feng Xu" userId="265f8e95-db11-4e3b-a54a-3ed32f62af3f" providerId="ADAL" clId="{E5BC530A-F8EC-8549-AE77-C447247C75EB}" dt="2022-12-16T06:00:02.027" v="5639" actId="14100"/>
          <ac:picMkLst>
            <pc:docMk/>
            <pc:sldMk cId="651007659" sldId="282"/>
            <ac:picMk id="4" creationId="{F036CCA9-752D-5851-37DC-34768B378B31}"/>
          </ac:picMkLst>
        </pc:picChg>
        <pc:picChg chg="add del">
          <ac:chgData name="Feng Xu" userId="265f8e95-db11-4e3b-a54a-3ed32f62af3f" providerId="ADAL" clId="{E5BC530A-F8EC-8549-AE77-C447247C75EB}" dt="2022-12-09T05:32:59.868" v="804" actId="478"/>
          <ac:picMkLst>
            <pc:docMk/>
            <pc:sldMk cId="651007659" sldId="282"/>
            <ac:picMk id="6" creationId="{0F0FEB52-297D-AFAC-9DF4-8330255AE097}"/>
          </ac:picMkLst>
        </pc:picChg>
      </pc:sldChg>
      <pc:sldChg chg="addSp delSp modSp add mod">
        <pc:chgData name="Feng Xu" userId="265f8e95-db11-4e3b-a54a-3ed32f62af3f" providerId="ADAL" clId="{E5BC530A-F8EC-8549-AE77-C447247C75EB}" dt="2022-12-16T06:02:06.658" v="5669"/>
        <pc:sldMkLst>
          <pc:docMk/>
          <pc:sldMk cId="4276046813" sldId="283"/>
        </pc:sldMkLst>
        <pc:spChg chg="mod">
          <ac:chgData name="Feng Xu" userId="265f8e95-db11-4e3b-a54a-3ed32f62af3f" providerId="ADAL" clId="{E5BC530A-F8EC-8549-AE77-C447247C75EB}" dt="2022-12-16T06:01:58.145" v="5667" actId="255"/>
          <ac:spMkLst>
            <pc:docMk/>
            <pc:sldMk cId="4276046813" sldId="283"/>
            <ac:spMk id="2" creationId="{A78D61C4-CC16-DF8C-17A9-33B8D7C7423D}"/>
          </ac:spMkLst>
        </pc:spChg>
        <pc:spChg chg="mod">
          <ac:chgData name="Feng Xu" userId="265f8e95-db11-4e3b-a54a-3ed32f62af3f" providerId="ADAL" clId="{E5BC530A-F8EC-8549-AE77-C447247C75EB}" dt="2022-12-16T05:58:44.501" v="5623" actId="20577"/>
          <ac:spMkLst>
            <pc:docMk/>
            <pc:sldMk cId="4276046813" sldId="283"/>
            <ac:spMk id="3" creationId="{D6A1D843-1E0B-0844-78D7-6C187A419BBF}"/>
          </ac:spMkLst>
        </pc:spChg>
        <pc:spChg chg="del">
          <ac:chgData name="Feng Xu" userId="265f8e95-db11-4e3b-a54a-3ed32f62af3f" providerId="ADAL" clId="{E5BC530A-F8EC-8549-AE77-C447247C75EB}" dt="2022-12-16T05:58:23.196" v="5613" actId="478"/>
          <ac:spMkLst>
            <pc:docMk/>
            <pc:sldMk cId="4276046813" sldId="283"/>
            <ac:spMk id="5" creationId="{B5B5ED84-6838-1EA5-693C-5EC63D20D1A2}"/>
          </ac:spMkLst>
        </pc:spChg>
        <pc:spChg chg="del">
          <ac:chgData name="Feng Xu" userId="265f8e95-db11-4e3b-a54a-3ed32f62af3f" providerId="ADAL" clId="{E5BC530A-F8EC-8549-AE77-C447247C75EB}" dt="2022-12-16T05:58:35.045" v="5617" actId="478"/>
          <ac:spMkLst>
            <pc:docMk/>
            <pc:sldMk cId="4276046813" sldId="283"/>
            <ac:spMk id="6" creationId="{C360751E-1F2F-596A-64CD-4FB81BE94BCF}"/>
          </ac:spMkLst>
        </pc:spChg>
        <pc:spChg chg="del mod">
          <ac:chgData name="Feng Xu" userId="265f8e95-db11-4e3b-a54a-3ed32f62af3f" providerId="ADAL" clId="{E5BC530A-F8EC-8549-AE77-C447247C75EB}" dt="2022-12-16T05:58:28.438" v="5616" actId="478"/>
          <ac:spMkLst>
            <pc:docMk/>
            <pc:sldMk cId="4276046813" sldId="283"/>
            <ac:spMk id="7" creationId="{6E2DAB78-6541-79CA-2F8E-5B741C93DBE5}"/>
          </ac:spMkLst>
        </pc:spChg>
        <pc:spChg chg="del">
          <ac:chgData name="Feng Xu" userId="265f8e95-db11-4e3b-a54a-3ed32f62af3f" providerId="ADAL" clId="{E5BC530A-F8EC-8549-AE77-C447247C75EB}" dt="2022-12-16T05:58:26.421" v="5615" actId="478"/>
          <ac:spMkLst>
            <pc:docMk/>
            <pc:sldMk cId="4276046813" sldId="283"/>
            <ac:spMk id="9" creationId="{36761215-70A9-0B2E-21B1-0EC5F2D77BE9}"/>
          </ac:spMkLst>
        </pc:spChg>
        <pc:spChg chg="add del mod">
          <ac:chgData name="Feng Xu" userId="265f8e95-db11-4e3b-a54a-3ed32f62af3f" providerId="ADAL" clId="{E5BC530A-F8EC-8549-AE77-C447247C75EB}" dt="2022-12-16T06:02:06.658" v="5669"/>
          <ac:spMkLst>
            <pc:docMk/>
            <pc:sldMk cId="4276046813" sldId="283"/>
            <ac:spMk id="10" creationId="{85D762D1-0DE5-EC63-61E1-DFD67446DFBB}"/>
          </ac:spMkLst>
        </pc:spChg>
        <pc:picChg chg="del">
          <ac:chgData name="Feng Xu" userId="265f8e95-db11-4e3b-a54a-3ed32f62af3f" providerId="ADAL" clId="{E5BC530A-F8EC-8549-AE77-C447247C75EB}" dt="2022-12-16T05:58:19.819" v="5612" actId="478"/>
          <ac:picMkLst>
            <pc:docMk/>
            <pc:sldMk cId="4276046813" sldId="283"/>
            <ac:picMk id="4" creationId="{F036CCA9-752D-5851-37DC-34768B378B31}"/>
          </ac:picMkLst>
        </pc:picChg>
      </pc:sldChg>
      <pc:sldChg chg="new del">
        <pc:chgData name="Feng Xu" userId="265f8e95-db11-4e3b-a54a-3ed32f62af3f" providerId="ADAL" clId="{E5BC530A-F8EC-8549-AE77-C447247C75EB}" dt="2022-12-16T06:02:32.267" v="5672" actId="2696"/>
        <pc:sldMkLst>
          <pc:docMk/>
          <pc:sldMk cId="1583150756" sldId="284"/>
        </pc:sldMkLst>
      </pc:sldChg>
      <pc:sldChg chg="delSp modSp add mod modNotesTx">
        <pc:chgData name="Feng Xu" userId="265f8e95-db11-4e3b-a54a-3ed32f62af3f" providerId="ADAL" clId="{E5BC530A-F8EC-8549-AE77-C447247C75EB}" dt="2022-12-16T06:06:34.683" v="5758" actId="478"/>
        <pc:sldMkLst>
          <pc:docMk/>
          <pc:sldMk cId="1034628302" sldId="285"/>
        </pc:sldMkLst>
        <pc:spChg chg="mod">
          <ac:chgData name="Feng Xu" userId="265f8e95-db11-4e3b-a54a-3ed32f62af3f" providerId="ADAL" clId="{E5BC530A-F8EC-8549-AE77-C447247C75EB}" dt="2022-12-16T06:06:07.502" v="5754" actId="20577"/>
          <ac:spMkLst>
            <pc:docMk/>
            <pc:sldMk cId="1034628302" sldId="285"/>
            <ac:spMk id="2" creationId="{A78D61C4-CC16-DF8C-17A9-33B8D7C7423D}"/>
          </ac:spMkLst>
        </pc:spChg>
        <pc:spChg chg="del">
          <ac:chgData name="Feng Xu" userId="265f8e95-db11-4e3b-a54a-3ed32f62af3f" providerId="ADAL" clId="{E5BC530A-F8EC-8549-AE77-C447247C75EB}" dt="2022-12-16T06:06:31.494" v="5756" actId="478"/>
          <ac:spMkLst>
            <pc:docMk/>
            <pc:sldMk cId="1034628302" sldId="285"/>
            <ac:spMk id="5" creationId="{B5B5ED84-6838-1EA5-693C-5EC63D20D1A2}"/>
          </ac:spMkLst>
        </pc:spChg>
        <pc:spChg chg="del">
          <ac:chgData name="Feng Xu" userId="265f8e95-db11-4e3b-a54a-3ed32f62af3f" providerId="ADAL" clId="{E5BC530A-F8EC-8549-AE77-C447247C75EB}" dt="2022-12-16T06:06:31.494" v="5756" actId="478"/>
          <ac:spMkLst>
            <pc:docMk/>
            <pc:sldMk cId="1034628302" sldId="285"/>
            <ac:spMk id="6" creationId="{C360751E-1F2F-596A-64CD-4FB81BE94BCF}"/>
          </ac:spMkLst>
        </pc:spChg>
        <pc:spChg chg="del">
          <ac:chgData name="Feng Xu" userId="265f8e95-db11-4e3b-a54a-3ed32f62af3f" providerId="ADAL" clId="{E5BC530A-F8EC-8549-AE77-C447247C75EB}" dt="2022-12-16T06:06:33.062" v="5757" actId="478"/>
          <ac:spMkLst>
            <pc:docMk/>
            <pc:sldMk cId="1034628302" sldId="285"/>
            <ac:spMk id="7" creationId="{6E2DAB78-6541-79CA-2F8E-5B741C93DBE5}"/>
          </ac:spMkLst>
        </pc:spChg>
        <pc:spChg chg="del">
          <ac:chgData name="Feng Xu" userId="265f8e95-db11-4e3b-a54a-3ed32f62af3f" providerId="ADAL" clId="{E5BC530A-F8EC-8549-AE77-C447247C75EB}" dt="2022-12-16T06:06:33.062" v="5757" actId="478"/>
          <ac:spMkLst>
            <pc:docMk/>
            <pc:sldMk cId="1034628302" sldId="285"/>
            <ac:spMk id="9" creationId="{36761215-70A9-0B2E-21B1-0EC5F2D77BE9}"/>
          </ac:spMkLst>
        </pc:spChg>
        <pc:spChg chg="del">
          <ac:chgData name="Feng Xu" userId="265f8e95-db11-4e3b-a54a-3ed32f62af3f" providerId="ADAL" clId="{E5BC530A-F8EC-8549-AE77-C447247C75EB}" dt="2022-12-16T06:06:34.683" v="5758" actId="478"/>
          <ac:spMkLst>
            <pc:docMk/>
            <pc:sldMk cId="1034628302" sldId="285"/>
            <ac:spMk id="12" creationId="{9CF574C2-A06E-9D6C-F17E-DAAE9AE1AD45}"/>
          </ac:spMkLst>
        </pc:spChg>
        <pc:picChg chg="del">
          <ac:chgData name="Feng Xu" userId="265f8e95-db11-4e3b-a54a-3ed32f62af3f" providerId="ADAL" clId="{E5BC530A-F8EC-8549-AE77-C447247C75EB}" dt="2022-12-16T06:06:27.469" v="5755" actId="478"/>
          <ac:picMkLst>
            <pc:docMk/>
            <pc:sldMk cId="1034628302" sldId="285"/>
            <ac:picMk id="4" creationId="{F036CCA9-752D-5851-37DC-34768B378B31}"/>
          </ac:picMkLst>
        </pc:picChg>
      </pc:sldChg>
    </pc:docChg>
  </pc:docChgLst>
  <pc:docChgLst>
    <pc:chgData name="Feng Xu" userId="265f8e95-db11-4e3b-a54a-3ed32f62af3f" providerId="ADAL" clId="{39DC77C0-A7E4-44DD-8CC9-C59ED74735A2}"/>
    <pc:docChg chg="undo custSel addSld delSld modSld sldOrd modMainMaster modSection">
      <pc:chgData name="Feng Xu" userId="265f8e95-db11-4e3b-a54a-3ed32f62af3f" providerId="ADAL" clId="{39DC77C0-A7E4-44DD-8CC9-C59ED74735A2}" dt="2022-12-18T02:58:24.065" v="3016" actId="20577"/>
      <pc:docMkLst>
        <pc:docMk/>
      </pc:docMkLst>
      <pc:sldChg chg="addSp delSp modSp mod setBg delDesignElem modNotesTx">
        <pc:chgData name="Feng Xu" userId="265f8e95-db11-4e3b-a54a-3ed32f62af3f" providerId="ADAL" clId="{39DC77C0-A7E4-44DD-8CC9-C59ED74735A2}" dt="2022-12-10T22:12:43.280" v="1484" actId="20577"/>
        <pc:sldMkLst>
          <pc:docMk/>
          <pc:sldMk cId="258433377" sldId="256"/>
        </pc:sldMkLst>
        <pc:spChg chg="mod">
          <ac:chgData name="Feng Xu" userId="265f8e95-db11-4e3b-a54a-3ed32f62af3f" providerId="ADAL" clId="{39DC77C0-A7E4-44DD-8CC9-C59ED74735A2}" dt="2022-12-04T00:32:15.525" v="982" actId="26606"/>
          <ac:spMkLst>
            <pc:docMk/>
            <pc:sldMk cId="258433377" sldId="256"/>
            <ac:spMk id="2" creationId="{ED65BAC8-AC0D-FC70-29FB-CDF53853B333}"/>
          </ac:spMkLst>
        </pc:spChg>
        <pc:spChg chg="mod">
          <ac:chgData name="Feng Xu" userId="265f8e95-db11-4e3b-a54a-3ed32f62af3f" providerId="ADAL" clId="{39DC77C0-A7E4-44DD-8CC9-C59ED74735A2}" dt="2022-12-10T22:12:43.280" v="1484" actId="20577"/>
          <ac:spMkLst>
            <pc:docMk/>
            <pc:sldMk cId="258433377" sldId="256"/>
            <ac:spMk id="3" creationId="{E7292C77-504C-22E6-AA7E-B3DEC6F3946A}"/>
          </ac:spMkLst>
        </pc:spChg>
        <pc:spChg chg="add del">
          <ac:chgData name="Feng Xu" userId="265f8e95-db11-4e3b-a54a-3ed32f62af3f" providerId="ADAL" clId="{39DC77C0-A7E4-44DD-8CC9-C59ED74735A2}" dt="2022-12-04T00:34:42.894" v="1000"/>
          <ac:spMkLst>
            <pc:docMk/>
            <pc:sldMk cId="258433377" sldId="256"/>
            <ac:spMk id="8" creationId="{0B3B9DBC-97CC-4A18-B4A6-66E240292269}"/>
          </ac:spMkLst>
        </pc:spChg>
        <pc:spChg chg="add del">
          <ac:chgData name="Feng Xu" userId="265f8e95-db11-4e3b-a54a-3ed32f62af3f" providerId="ADAL" clId="{39DC77C0-A7E4-44DD-8CC9-C59ED74735A2}" dt="2022-12-04T00:34:42.894" v="1000"/>
          <ac:spMkLst>
            <pc:docMk/>
            <pc:sldMk cId="258433377" sldId="256"/>
            <ac:spMk id="10" creationId="{F4492644-1D84-449E-94E4-5FC5C873D32E}"/>
          </ac:spMkLst>
        </pc:spChg>
        <pc:spChg chg="add del">
          <ac:chgData name="Feng Xu" userId="265f8e95-db11-4e3b-a54a-3ed32f62af3f" providerId="ADAL" clId="{39DC77C0-A7E4-44DD-8CC9-C59ED74735A2}" dt="2022-12-04T00:34:42.894" v="1000"/>
          <ac:spMkLst>
            <pc:docMk/>
            <pc:sldMk cId="258433377" sldId="256"/>
            <ac:spMk id="12" creationId="{94EE1A74-DEBF-434E-8B5E-7AB296ECBE08}"/>
          </ac:spMkLst>
        </pc:spChg>
        <pc:spChg chg="add del">
          <ac:chgData name="Feng Xu" userId="265f8e95-db11-4e3b-a54a-3ed32f62af3f" providerId="ADAL" clId="{39DC77C0-A7E4-44DD-8CC9-C59ED74735A2}" dt="2022-12-04T00:34:42.894" v="1000"/>
          <ac:spMkLst>
            <pc:docMk/>
            <pc:sldMk cId="258433377" sldId="256"/>
            <ac:spMk id="14" creationId="{8C7C4D4B-92D9-4FA4-A294-749E8574FF51}"/>
          </ac:spMkLst>
        </pc:spChg>
        <pc:spChg chg="add del">
          <ac:chgData name="Feng Xu" userId="265f8e95-db11-4e3b-a54a-3ed32f62af3f" providerId="ADAL" clId="{39DC77C0-A7E4-44DD-8CC9-C59ED74735A2}" dt="2022-12-04T00:34:42.894" v="1000"/>
          <ac:spMkLst>
            <pc:docMk/>
            <pc:sldMk cId="258433377" sldId="256"/>
            <ac:spMk id="16" creationId="{BADA3358-2A3F-41B0-A458-6FD1DB3AF9BB}"/>
          </ac:spMkLst>
        </pc:spChg>
        <pc:spChg chg="add del">
          <ac:chgData name="Feng Xu" userId="265f8e95-db11-4e3b-a54a-3ed32f62af3f" providerId="ADAL" clId="{39DC77C0-A7E4-44DD-8CC9-C59ED74735A2}" dt="2022-12-04T00:34:42.894" v="1000"/>
          <ac:spMkLst>
            <pc:docMk/>
            <pc:sldMk cId="258433377" sldId="256"/>
            <ac:spMk id="18" creationId="{E4737216-37B2-43AD-AB08-05BFCCEFC99E}"/>
          </ac:spMkLst>
        </pc:spChg>
      </pc:sldChg>
      <pc:sldChg chg="addSp delSp modSp mod setBg delDesignElem modNotesTx">
        <pc:chgData name="Feng Xu" userId="265f8e95-db11-4e3b-a54a-3ed32f62af3f" providerId="ADAL" clId="{39DC77C0-A7E4-44DD-8CC9-C59ED74735A2}" dt="2022-12-10T04:38:16.410" v="1395" actId="20577"/>
        <pc:sldMkLst>
          <pc:docMk/>
          <pc:sldMk cId="1819120210" sldId="257"/>
        </pc:sldMkLst>
        <pc:spChg chg="mod">
          <ac:chgData name="Feng Xu" userId="265f8e95-db11-4e3b-a54a-3ed32f62af3f" providerId="ADAL" clId="{39DC77C0-A7E4-44DD-8CC9-C59ED74735A2}" dt="2022-12-04T00:32:21.027" v="983" actId="26606"/>
          <ac:spMkLst>
            <pc:docMk/>
            <pc:sldMk cId="1819120210" sldId="257"/>
            <ac:spMk id="2" creationId="{2DA70D53-2DB8-5337-6D01-1A13C8474AF0}"/>
          </ac:spMkLst>
        </pc:spChg>
        <pc:spChg chg="del mod">
          <ac:chgData name="Feng Xu" userId="265f8e95-db11-4e3b-a54a-3ed32f62af3f" providerId="ADAL" clId="{39DC77C0-A7E4-44DD-8CC9-C59ED74735A2}" dt="2022-12-04T00:39:06.956" v="1035" actId="26606"/>
          <ac:spMkLst>
            <pc:docMk/>
            <pc:sldMk cId="1819120210" sldId="257"/>
            <ac:spMk id="3" creationId="{DEEECB65-8CC3-A2BF-EA8D-675879BB5F36}"/>
          </ac:spMkLst>
        </pc:spChg>
        <pc:spChg chg="mod">
          <ac:chgData name="Feng Xu" userId="265f8e95-db11-4e3b-a54a-3ed32f62af3f" providerId="ADAL" clId="{39DC77C0-A7E4-44DD-8CC9-C59ED74735A2}" dt="2022-12-04T00:32:21.027" v="983" actId="26606"/>
          <ac:spMkLst>
            <pc:docMk/>
            <pc:sldMk cId="1819120210" sldId="257"/>
            <ac:spMk id="5" creationId="{F7D76900-5733-D028-AF65-6C9F726DFE19}"/>
          </ac:spMkLst>
        </pc:spChg>
        <pc:spChg chg="add del">
          <ac:chgData name="Feng Xu" userId="265f8e95-db11-4e3b-a54a-3ed32f62af3f" providerId="ADAL" clId="{39DC77C0-A7E4-44DD-8CC9-C59ED74735A2}" dt="2022-12-04T00:34:42.894" v="1000"/>
          <ac:spMkLst>
            <pc:docMk/>
            <pc:sldMk cId="1819120210" sldId="257"/>
            <ac:spMk id="10" creationId="{D8D7C0D3-896F-4BBB-A220-33D724ED0CCE}"/>
          </ac:spMkLst>
        </pc:spChg>
        <pc:spChg chg="add del">
          <ac:chgData name="Feng Xu" userId="265f8e95-db11-4e3b-a54a-3ed32f62af3f" providerId="ADAL" clId="{39DC77C0-A7E4-44DD-8CC9-C59ED74735A2}" dt="2022-12-04T00:34:42.894" v="1000"/>
          <ac:spMkLst>
            <pc:docMk/>
            <pc:sldMk cId="1819120210" sldId="257"/>
            <ac:spMk id="12" creationId="{2AA3A18B-202B-4C39-BC9E-ED4D6E98D8C5}"/>
          </ac:spMkLst>
        </pc:spChg>
        <pc:spChg chg="add del">
          <ac:chgData name="Feng Xu" userId="265f8e95-db11-4e3b-a54a-3ed32f62af3f" providerId="ADAL" clId="{39DC77C0-A7E4-44DD-8CC9-C59ED74735A2}" dt="2022-12-04T00:34:42.894" v="1000"/>
          <ac:spMkLst>
            <pc:docMk/>
            <pc:sldMk cId="1819120210" sldId="257"/>
            <ac:spMk id="14" creationId="{AC94672E-068C-4CF1-8438-22EA8E7C652E}"/>
          </ac:spMkLst>
        </pc:spChg>
        <pc:spChg chg="add del">
          <ac:chgData name="Feng Xu" userId="265f8e95-db11-4e3b-a54a-3ed32f62af3f" providerId="ADAL" clId="{39DC77C0-A7E4-44DD-8CC9-C59ED74735A2}" dt="2022-12-04T00:34:42.894" v="1000"/>
          <ac:spMkLst>
            <pc:docMk/>
            <pc:sldMk cId="1819120210" sldId="257"/>
            <ac:spMk id="16" creationId="{3B48638D-7038-4CAA-88F7-1E3494C4DD11}"/>
          </ac:spMkLst>
        </pc:spChg>
        <pc:spChg chg="add del">
          <ac:chgData name="Feng Xu" userId="265f8e95-db11-4e3b-a54a-3ed32f62af3f" providerId="ADAL" clId="{39DC77C0-A7E4-44DD-8CC9-C59ED74735A2}" dt="2022-12-04T00:34:42.894" v="1000"/>
          <ac:spMkLst>
            <pc:docMk/>
            <pc:sldMk cId="1819120210" sldId="257"/>
            <ac:spMk id="18" creationId="{7BA74AD2-45D9-4D21-A436-71C6744C16AD}"/>
          </ac:spMkLst>
        </pc:spChg>
        <pc:graphicFrameChg chg="add">
          <ac:chgData name="Feng Xu" userId="265f8e95-db11-4e3b-a54a-3ed32f62af3f" providerId="ADAL" clId="{39DC77C0-A7E4-44DD-8CC9-C59ED74735A2}" dt="2022-12-04T00:39:06.956" v="1035" actId="26606"/>
          <ac:graphicFrameMkLst>
            <pc:docMk/>
            <pc:sldMk cId="1819120210" sldId="257"/>
            <ac:graphicFrameMk id="20" creationId="{196A097F-8EE7-E580-D6FA-F8B9D4969EC4}"/>
          </ac:graphicFrameMkLst>
        </pc:graphicFrameChg>
      </pc:sldChg>
      <pc:sldChg chg="addSp delSp modSp mod setBg delDesignElem modNotesTx">
        <pc:chgData name="Feng Xu" userId="265f8e95-db11-4e3b-a54a-3ed32f62af3f" providerId="ADAL" clId="{39DC77C0-A7E4-44DD-8CC9-C59ED74735A2}" dt="2022-12-18T02:26:21.559" v="2995" actId="20577"/>
        <pc:sldMkLst>
          <pc:docMk/>
          <pc:sldMk cId="362467038" sldId="258"/>
        </pc:sldMkLst>
        <pc:spChg chg="mod">
          <ac:chgData name="Feng Xu" userId="265f8e95-db11-4e3b-a54a-3ed32f62af3f" providerId="ADAL" clId="{39DC77C0-A7E4-44DD-8CC9-C59ED74735A2}" dt="2022-12-18T02:26:21.559" v="2995" actId="20577"/>
          <ac:spMkLst>
            <pc:docMk/>
            <pc:sldMk cId="362467038" sldId="258"/>
            <ac:spMk id="2" creationId="{A78D61C4-CC16-DF8C-17A9-33B8D7C7423D}"/>
          </ac:spMkLst>
        </pc:spChg>
        <pc:spChg chg="mod ord">
          <ac:chgData name="Feng Xu" userId="265f8e95-db11-4e3b-a54a-3ed32f62af3f" providerId="ADAL" clId="{39DC77C0-A7E4-44DD-8CC9-C59ED74735A2}" dt="2022-12-04T00:33:46.145" v="989" actId="26606"/>
          <ac:spMkLst>
            <pc:docMk/>
            <pc:sldMk cId="362467038" sldId="258"/>
            <ac:spMk id="8" creationId="{FA9AB773-9D53-033F-1B8A-BCD0DB27C896}"/>
          </ac:spMkLst>
        </pc:spChg>
        <pc:spChg chg="add del">
          <ac:chgData name="Feng Xu" userId="265f8e95-db11-4e3b-a54a-3ed32f62af3f" providerId="ADAL" clId="{39DC77C0-A7E4-44DD-8CC9-C59ED74735A2}" dt="2022-12-04T00:33:00.089" v="986" actId="26606"/>
          <ac:spMkLst>
            <pc:docMk/>
            <pc:sldMk cId="362467038" sldId="258"/>
            <ac:spMk id="10" creationId="{0F8394D1-31FE-87A3-F3AC-72F662238171}"/>
          </ac:spMkLst>
        </pc:spChg>
        <pc:spChg chg="add del">
          <ac:chgData name="Feng Xu" userId="265f8e95-db11-4e3b-a54a-3ed32f62af3f" providerId="ADAL" clId="{39DC77C0-A7E4-44DD-8CC9-C59ED74735A2}" dt="2022-12-04T00:33:00.089" v="986" actId="26606"/>
          <ac:spMkLst>
            <pc:docMk/>
            <pc:sldMk cId="362467038" sldId="258"/>
            <ac:spMk id="15" creationId="{73DE2CFE-42F2-48F0-8706-5264E012B10C}"/>
          </ac:spMkLst>
        </pc:spChg>
        <pc:spChg chg="add del">
          <ac:chgData name="Feng Xu" userId="265f8e95-db11-4e3b-a54a-3ed32f62af3f" providerId="ADAL" clId="{39DC77C0-A7E4-44DD-8CC9-C59ED74735A2}" dt="2022-12-04T00:33:46.145" v="989" actId="26606"/>
          <ac:spMkLst>
            <pc:docMk/>
            <pc:sldMk cId="362467038" sldId="258"/>
            <ac:spMk id="22" creationId="{7F57BEA8-497D-4AA8-8A18-BDCD696B25FE}"/>
          </ac:spMkLst>
        </pc:spChg>
        <pc:spChg chg="add del">
          <ac:chgData name="Feng Xu" userId="265f8e95-db11-4e3b-a54a-3ed32f62af3f" providerId="ADAL" clId="{39DC77C0-A7E4-44DD-8CC9-C59ED74735A2}" dt="2022-12-04T00:33:46.140" v="988" actId="26606"/>
          <ac:spMkLst>
            <pc:docMk/>
            <pc:sldMk cId="362467038" sldId="258"/>
            <ac:spMk id="30" creationId="{B84A166E-50C8-2424-099B-6DDAFBB0949A}"/>
          </ac:spMkLst>
        </pc:spChg>
        <pc:spChg chg="add del">
          <ac:chgData name="Feng Xu" userId="265f8e95-db11-4e3b-a54a-3ed32f62af3f" providerId="ADAL" clId="{39DC77C0-A7E4-44DD-8CC9-C59ED74735A2}" dt="2022-12-04T00:34:42.894" v="1000"/>
          <ac:spMkLst>
            <pc:docMk/>
            <pc:sldMk cId="362467038" sldId="258"/>
            <ac:spMk id="41" creationId="{427D15F9-FBA9-45B6-A1EE-7E2610907483}"/>
          </ac:spMkLst>
        </pc:spChg>
        <pc:spChg chg="add del">
          <ac:chgData name="Feng Xu" userId="265f8e95-db11-4e3b-a54a-3ed32f62af3f" providerId="ADAL" clId="{39DC77C0-A7E4-44DD-8CC9-C59ED74735A2}" dt="2022-12-04T00:33:49.831" v="990" actId="478"/>
          <ac:spMkLst>
            <pc:docMk/>
            <pc:sldMk cId="362467038" sldId="258"/>
            <ac:spMk id="42" creationId="{21196EFB-0899-3F4F-C140-46E2E0C0BA8F}"/>
          </ac:spMkLst>
        </pc:spChg>
        <pc:grpChg chg="add del">
          <ac:chgData name="Feng Xu" userId="265f8e95-db11-4e3b-a54a-3ed32f62af3f" providerId="ADAL" clId="{39DC77C0-A7E4-44DD-8CC9-C59ED74735A2}" dt="2022-12-04T00:34:42.894" v="1000"/>
          <ac:grpSpMkLst>
            <pc:docMk/>
            <pc:sldMk cId="362467038" sldId="258"/>
            <ac:grpSpMk id="35" creationId="{549D845D-9A57-49AC-9523-BB0D6DA6FECA}"/>
          </ac:grpSpMkLst>
        </pc:grpChg>
        <pc:picChg chg="mod">
          <ac:chgData name="Feng Xu" userId="265f8e95-db11-4e3b-a54a-3ed32f62af3f" providerId="ADAL" clId="{39DC77C0-A7E4-44DD-8CC9-C59ED74735A2}" dt="2022-12-04T00:33:57.249" v="992" actId="1076"/>
          <ac:picMkLst>
            <pc:docMk/>
            <pc:sldMk cId="362467038" sldId="258"/>
            <ac:picMk id="6" creationId="{0F0FEB52-297D-AFAC-9DF4-8330255AE097}"/>
          </ac:picMkLst>
        </pc:picChg>
        <pc:cxnChg chg="add del">
          <ac:chgData name="Feng Xu" userId="265f8e95-db11-4e3b-a54a-3ed32f62af3f" providerId="ADAL" clId="{39DC77C0-A7E4-44DD-8CC9-C59ED74735A2}" dt="2022-12-04T00:33:46.145" v="989" actId="26606"/>
          <ac:cxnSpMkLst>
            <pc:docMk/>
            <pc:sldMk cId="362467038" sldId="258"/>
            <ac:cxnSpMk id="20" creationId="{D2E961F1-4A28-4A5F-BBD4-6E400E5E6C75}"/>
          </ac:cxnSpMkLst>
        </pc:cxnChg>
        <pc:cxnChg chg="add del">
          <ac:chgData name="Feng Xu" userId="265f8e95-db11-4e3b-a54a-3ed32f62af3f" providerId="ADAL" clId="{39DC77C0-A7E4-44DD-8CC9-C59ED74735A2}" dt="2022-12-04T00:33:46.145" v="989" actId="26606"/>
          <ac:cxnSpMkLst>
            <pc:docMk/>
            <pc:sldMk cId="362467038" sldId="258"/>
            <ac:cxnSpMk id="24" creationId="{A82415D3-DDE5-4D63-8CB3-23A5EC581B27}"/>
          </ac:cxnSpMkLst>
        </pc:cxnChg>
        <pc:cxnChg chg="add del">
          <ac:chgData name="Feng Xu" userId="265f8e95-db11-4e3b-a54a-3ed32f62af3f" providerId="ADAL" clId="{39DC77C0-A7E4-44DD-8CC9-C59ED74735A2}" dt="2022-12-04T00:33:46.145" v="989" actId="26606"/>
          <ac:cxnSpMkLst>
            <pc:docMk/>
            <pc:sldMk cId="362467038" sldId="258"/>
            <ac:cxnSpMk id="26" creationId="{AD7193FB-6AE6-4B3B-8F89-56B55DD63B4D}"/>
          </ac:cxnSpMkLst>
        </pc:cxnChg>
        <pc:cxnChg chg="add del">
          <ac:chgData name="Feng Xu" userId="265f8e95-db11-4e3b-a54a-3ed32f62af3f" providerId="ADAL" clId="{39DC77C0-A7E4-44DD-8CC9-C59ED74735A2}" dt="2022-12-04T00:33:46.140" v="988" actId="26606"/>
          <ac:cxnSpMkLst>
            <pc:docMk/>
            <pc:sldMk cId="362467038" sldId="258"/>
            <ac:cxnSpMk id="33" creationId="{645863A0-0EBC-4C9B-958B-06AD3E75BB1D}"/>
          </ac:cxnSpMkLst>
        </pc:cxnChg>
      </pc:sldChg>
      <pc:sldChg chg="addSp delSp modSp mod setBg modNotesTx">
        <pc:chgData name="Feng Xu" userId="265f8e95-db11-4e3b-a54a-3ed32f62af3f" providerId="ADAL" clId="{39DC77C0-A7E4-44DD-8CC9-C59ED74735A2}" dt="2022-12-18T01:18:58.680" v="2099" actId="20577"/>
        <pc:sldMkLst>
          <pc:docMk/>
          <pc:sldMk cId="3527284050" sldId="259"/>
        </pc:sldMkLst>
        <pc:spChg chg="mod">
          <ac:chgData name="Feng Xu" userId="265f8e95-db11-4e3b-a54a-3ed32f62af3f" providerId="ADAL" clId="{39DC77C0-A7E4-44DD-8CC9-C59ED74735A2}" dt="2022-12-04T00:42:08.033" v="1049" actId="26606"/>
          <ac:spMkLst>
            <pc:docMk/>
            <pc:sldMk cId="3527284050" sldId="259"/>
            <ac:spMk id="2" creationId="{6FA37D13-5ED8-2E24-183B-7370EE2E5E37}"/>
          </ac:spMkLst>
        </pc:spChg>
        <pc:spChg chg="del mod">
          <ac:chgData name="Feng Xu" userId="265f8e95-db11-4e3b-a54a-3ed32f62af3f" providerId="ADAL" clId="{39DC77C0-A7E4-44DD-8CC9-C59ED74735A2}" dt="2022-12-04T00:39:45.616" v="1037" actId="26606"/>
          <ac:spMkLst>
            <pc:docMk/>
            <pc:sldMk cId="3527284050" sldId="259"/>
            <ac:spMk id="3" creationId="{53A2E1A0-3691-3C04-90DE-50FC87C4C6AE}"/>
          </ac:spMkLst>
        </pc:spChg>
        <pc:spChg chg="mod">
          <ac:chgData name="Feng Xu" userId="265f8e95-db11-4e3b-a54a-3ed32f62af3f" providerId="ADAL" clId="{39DC77C0-A7E4-44DD-8CC9-C59ED74735A2}" dt="2022-12-04T00:42:04.406" v="1047" actId="26606"/>
          <ac:spMkLst>
            <pc:docMk/>
            <pc:sldMk cId="3527284050" sldId="259"/>
            <ac:spMk id="5" creationId="{A5C42064-C9F9-A5E3-F8B1-A44EC32BA408}"/>
          </ac:spMkLst>
        </pc:spChg>
        <pc:spChg chg="add del">
          <ac:chgData name="Feng Xu" userId="265f8e95-db11-4e3b-a54a-3ed32f62af3f" providerId="ADAL" clId="{39DC77C0-A7E4-44DD-8CC9-C59ED74735A2}" dt="2022-12-04T00:39:55.429" v="1038" actId="26606"/>
          <ac:spMkLst>
            <pc:docMk/>
            <pc:sldMk cId="3527284050" sldId="259"/>
            <ac:spMk id="11" creationId="{B819A166-7571-4003-A6B8-B62034C3ED30}"/>
          </ac:spMkLst>
        </pc:spChg>
        <pc:spChg chg="add del">
          <ac:chgData name="Feng Xu" userId="265f8e95-db11-4e3b-a54a-3ed32f62af3f" providerId="ADAL" clId="{39DC77C0-A7E4-44DD-8CC9-C59ED74735A2}" dt="2022-12-04T00:42:08.045" v="1050" actId="26606"/>
          <ac:spMkLst>
            <pc:docMk/>
            <pc:sldMk cId="3527284050" sldId="259"/>
            <ac:spMk id="16" creationId="{BACC6370-2D7E-4714-9D71-7542949D7D5D}"/>
          </ac:spMkLst>
        </pc:spChg>
        <pc:spChg chg="add del">
          <ac:chgData name="Feng Xu" userId="265f8e95-db11-4e3b-a54a-3ed32f62af3f" providerId="ADAL" clId="{39DC77C0-A7E4-44DD-8CC9-C59ED74735A2}" dt="2022-12-04T00:42:08.045" v="1050" actId="26606"/>
          <ac:spMkLst>
            <pc:docMk/>
            <pc:sldMk cId="3527284050" sldId="259"/>
            <ac:spMk id="18" creationId="{F68B3F68-107C-434F-AA38-110D5EA91B85}"/>
          </ac:spMkLst>
        </pc:spChg>
        <pc:spChg chg="add del">
          <ac:chgData name="Feng Xu" userId="265f8e95-db11-4e3b-a54a-3ed32f62af3f" providerId="ADAL" clId="{39DC77C0-A7E4-44DD-8CC9-C59ED74735A2}" dt="2022-12-04T00:42:08.045" v="1050" actId="26606"/>
          <ac:spMkLst>
            <pc:docMk/>
            <pc:sldMk cId="3527284050" sldId="259"/>
            <ac:spMk id="20" creationId="{AAD0DBB9-1A4B-4391-81D4-CB19F9AB918A}"/>
          </ac:spMkLst>
        </pc:spChg>
        <pc:spChg chg="add del">
          <ac:chgData name="Feng Xu" userId="265f8e95-db11-4e3b-a54a-3ed32f62af3f" providerId="ADAL" clId="{39DC77C0-A7E4-44DD-8CC9-C59ED74735A2}" dt="2022-12-04T00:42:08.045" v="1050" actId="26606"/>
          <ac:spMkLst>
            <pc:docMk/>
            <pc:sldMk cId="3527284050" sldId="259"/>
            <ac:spMk id="22" creationId="{063BBA22-50EA-4C4D-BE05-F1CE4E63AA56}"/>
          </ac:spMkLst>
        </pc:spChg>
        <pc:spChg chg="add del">
          <ac:chgData name="Feng Xu" userId="265f8e95-db11-4e3b-a54a-3ed32f62af3f" providerId="ADAL" clId="{39DC77C0-A7E4-44DD-8CC9-C59ED74735A2}" dt="2022-12-04T00:42:04.406" v="1047" actId="26606"/>
          <ac:spMkLst>
            <pc:docMk/>
            <pc:sldMk cId="3527284050" sldId="259"/>
            <ac:spMk id="27" creationId="{FDDEF810-FBAE-4C80-B905-316331395C3D}"/>
          </ac:spMkLst>
        </pc:spChg>
        <pc:spChg chg="add del">
          <ac:chgData name="Feng Xu" userId="265f8e95-db11-4e3b-a54a-3ed32f62af3f" providerId="ADAL" clId="{39DC77C0-A7E4-44DD-8CC9-C59ED74735A2}" dt="2022-12-04T00:42:04.406" v="1047" actId="26606"/>
          <ac:spMkLst>
            <pc:docMk/>
            <pc:sldMk cId="3527284050" sldId="259"/>
            <ac:spMk id="29" creationId="{FD8C7A0F-D774-4978-AA9C-7E703C2F463A}"/>
          </ac:spMkLst>
        </pc:spChg>
        <pc:spChg chg="add del">
          <ac:chgData name="Feng Xu" userId="265f8e95-db11-4e3b-a54a-3ed32f62af3f" providerId="ADAL" clId="{39DC77C0-A7E4-44DD-8CC9-C59ED74735A2}" dt="2022-12-04T00:42:04.406" v="1047" actId="26606"/>
          <ac:spMkLst>
            <pc:docMk/>
            <pc:sldMk cId="3527284050" sldId="259"/>
            <ac:spMk id="31" creationId="{61C7310A-3A42-4F75-8058-7F39E52B11BC}"/>
          </ac:spMkLst>
        </pc:spChg>
        <pc:spChg chg="add del">
          <ac:chgData name="Feng Xu" userId="265f8e95-db11-4e3b-a54a-3ed32f62af3f" providerId="ADAL" clId="{39DC77C0-A7E4-44DD-8CC9-C59ED74735A2}" dt="2022-12-04T00:42:04.406" v="1047" actId="26606"/>
          <ac:spMkLst>
            <pc:docMk/>
            <pc:sldMk cId="3527284050" sldId="259"/>
            <ac:spMk id="33" creationId="{27D88313-56C7-45D8-8D97-2F5CCBF99683}"/>
          </ac:spMkLst>
        </pc:spChg>
        <pc:spChg chg="add del">
          <ac:chgData name="Feng Xu" userId="265f8e95-db11-4e3b-a54a-3ed32f62af3f" providerId="ADAL" clId="{39DC77C0-A7E4-44DD-8CC9-C59ED74735A2}" dt="2022-12-04T00:42:08.033" v="1049" actId="26606"/>
          <ac:spMkLst>
            <pc:docMk/>
            <pc:sldMk cId="3527284050" sldId="259"/>
            <ac:spMk id="35" creationId="{BACC6370-2D7E-4714-9D71-7542949D7D5D}"/>
          </ac:spMkLst>
        </pc:spChg>
        <pc:spChg chg="add del">
          <ac:chgData name="Feng Xu" userId="265f8e95-db11-4e3b-a54a-3ed32f62af3f" providerId="ADAL" clId="{39DC77C0-A7E4-44DD-8CC9-C59ED74735A2}" dt="2022-12-04T00:42:08.033" v="1049" actId="26606"/>
          <ac:spMkLst>
            <pc:docMk/>
            <pc:sldMk cId="3527284050" sldId="259"/>
            <ac:spMk id="36" creationId="{F68B3F68-107C-434F-AA38-110D5EA91B85}"/>
          </ac:spMkLst>
        </pc:spChg>
        <pc:spChg chg="add del">
          <ac:chgData name="Feng Xu" userId="265f8e95-db11-4e3b-a54a-3ed32f62af3f" providerId="ADAL" clId="{39DC77C0-A7E4-44DD-8CC9-C59ED74735A2}" dt="2022-12-04T00:42:08.033" v="1049" actId="26606"/>
          <ac:spMkLst>
            <pc:docMk/>
            <pc:sldMk cId="3527284050" sldId="259"/>
            <ac:spMk id="37" creationId="{AAD0DBB9-1A4B-4391-81D4-CB19F9AB918A}"/>
          </ac:spMkLst>
        </pc:spChg>
        <pc:spChg chg="add del">
          <ac:chgData name="Feng Xu" userId="265f8e95-db11-4e3b-a54a-3ed32f62af3f" providerId="ADAL" clId="{39DC77C0-A7E4-44DD-8CC9-C59ED74735A2}" dt="2022-12-04T00:42:08.033" v="1049" actId="26606"/>
          <ac:spMkLst>
            <pc:docMk/>
            <pc:sldMk cId="3527284050" sldId="259"/>
            <ac:spMk id="38" creationId="{063BBA22-50EA-4C4D-BE05-F1CE4E63AA56}"/>
          </ac:spMkLst>
        </pc:spChg>
        <pc:spChg chg="add">
          <ac:chgData name="Feng Xu" userId="265f8e95-db11-4e3b-a54a-3ed32f62af3f" providerId="ADAL" clId="{39DC77C0-A7E4-44DD-8CC9-C59ED74735A2}" dt="2022-12-04T00:42:08.045" v="1050" actId="26606"/>
          <ac:spMkLst>
            <pc:docMk/>
            <pc:sldMk cId="3527284050" sldId="259"/>
            <ac:spMk id="40" creationId="{BACC6370-2D7E-4714-9D71-7542949D7D5D}"/>
          </ac:spMkLst>
        </pc:spChg>
        <pc:spChg chg="add">
          <ac:chgData name="Feng Xu" userId="265f8e95-db11-4e3b-a54a-3ed32f62af3f" providerId="ADAL" clId="{39DC77C0-A7E4-44DD-8CC9-C59ED74735A2}" dt="2022-12-04T00:42:08.045" v="1050" actId="26606"/>
          <ac:spMkLst>
            <pc:docMk/>
            <pc:sldMk cId="3527284050" sldId="259"/>
            <ac:spMk id="41" creationId="{F68B3F68-107C-434F-AA38-110D5EA91B85}"/>
          </ac:spMkLst>
        </pc:spChg>
        <pc:spChg chg="add">
          <ac:chgData name="Feng Xu" userId="265f8e95-db11-4e3b-a54a-3ed32f62af3f" providerId="ADAL" clId="{39DC77C0-A7E4-44DD-8CC9-C59ED74735A2}" dt="2022-12-04T00:42:08.045" v="1050" actId="26606"/>
          <ac:spMkLst>
            <pc:docMk/>
            <pc:sldMk cId="3527284050" sldId="259"/>
            <ac:spMk id="42" creationId="{AAD0DBB9-1A4B-4391-81D4-CB19F9AB918A}"/>
          </ac:spMkLst>
        </pc:spChg>
        <pc:spChg chg="add">
          <ac:chgData name="Feng Xu" userId="265f8e95-db11-4e3b-a54a-3ed32f62af3f" providerId="ADAL" clId="{39DC77C0-A7E4-44DD-8CC9-C59ED74735A2}" dt="2022-12-04T00:42:08.045" v="1050" actId="26606"/>
          <ac:spMkLst>
            <pc:docMk/>
            <pc:sldMk cId="3527284050" sldId="259"/>
            <ac:spMk id="43" creationId="{063BBA22-50EA-4C4D-BE05-F1CE4E63AA56}"/>
          </ac:spMkLst>
        </pc:spChg>
        <pc:graphicFrameChg chg="add mod modGraphic">
          <ac:chgData name="Feng Xu" userId="265f8e95-db11-4e3b-a54a-3ed32f62af3f" providerId="ADAL" clId="{39DC77C0-A7E4-44DD-8CC9-C59ED74735A2}" dt="2022-12-04T00:42:08.045" v="1050" actId="26606"/>
          <ac:graphicFrameMkLst>
            <pc:docMk/>
            <pc:sldMk cId="3527284050" sldId="259"/>
            <ac:graphicFrameMk id="7" creationId="{74243F12-3787-3736-1AF3-4D5FD707A2F6}"/>
          </ac:graphicFrameMkLst>
        </pc:graphicFrameChg>
      </pc:sldChg>
      <pc:sldChg chg="addSp delSp modSp mod setBg addAnim modNotesTx">
        <pc:chgData name="Feng Xu" userId="265f8e95-db11-4e3b-a54a-3ed32f62af3f" providerId="ADAL" clId="{39DC77C0-A7E4-44DD-8CC9-C59ED74735A2}" dt="2022-12-18T01:29:49.014" v="2943" actId="20577"/>
        <pc:sldMkLst>
          <pc:docMk/>
          <pc:sldMk cId="3698520076" sldId="260"/>
        </pc:sldMkLst>
        <pc:spChg chg="mod">
          <ac:chgData name="Feng Xu" userId="265f8e95-db11-4e3b-a54a-3ed32f62af3f" providerId="ADAL" clId="{39DC77C0-A7E4-44DD-8CC9-C59ED74735A2}" dt="2022-12-04T00:49:54.654" v="1354" actId="26606"/>
          <ac:spMkLst>
            <pc:docMk/>
            <pc:sldMk cId="3698520076" sldId="260"/>
            <ac:spMk id="2" creationId="{4BB969D3-8139-EDC9-C50D-B9DD3BA1F3D4}"/>
          </ac:spMkLst>
        </pc:spChg>
        <pc:spChg chg="mod">
          <ac:chgData name="Feng Xu" userId="265f8e95-db11-4e3b-a54a-3ed32f62af3f" providerId="ADAL" clId="{39DC77C0-A7E4-44DD-8CC9-C59ED74735A2}" dt="2022-12-04T00:49:54.654" v="1354" actId="26606"/>
          <ac:spMkLst>
            <pc:docMk/>
            <pc:sldMk cId="3698520076" sldId="260"/>
            <ac:spMk id="3" creationId="{725E394E-2C0C-EDB8-EA18-7F698EDF60BE}"/>
          </ac:spMkLst>
        </pc:spChg>
        <pc:spChg chg="mod">
          <ac:chgData name="Feng Xu" userId="265f8e95-db11-4e3b-a54a-3ed32f62af3f" providerId="ADAL" clId="{39DC77C0-A7E4-44DD-8CC9-C59ED74735A2}" dt="2022-12-04T00:49:54.654" v="1354" actId="26606"/>
          <ac:spMkLst>
            <pc:docMk/>
            <pc:sldMk cId="3698520076" sldId="260"/>
            <ac:spMk id="5" creationId="{99FDD9CA-2634-E27A-FC4C-771DA9FF9639}"/>
          </ac:spMkLst>
        </pc:spChg>
        <pc:spChg chg="add del">
          <ac:chgData name="Feng Xu" userId="265f8e95-db11-4e3b-a54a-3ed32f62af3f" providerId="ADAL" clId="{39DC77C0-A7E4-44DD-8CC9-C59ED74735A2}" dt="2022-12-04T00:49:54.654" v="1354" actId="26606"/>
          <ac:spMkLst>
            <pc:docMk/>
            <pc:sldMk cId="3698520076" sldId="260"/>
            <ac:spMk id="10" creationId="{6F5A5072-7B47-4D32-B52A-4EBBF590B8A5}"/>
          </ac:spMkLst>
        </pc:spChg>
        <pc:spChg chg="add del">
          <ac:chgData name="Feng Xu" userId="265f8e95-db11-4e3b-a54a-3ed32f62af3f" providerId="ADAL" clId="{39DC77C0-A7E4-44DD-8CC9-C59ED74735A2}" dt="2022-12-04T00:49:54.654" v="1354" actId="26606"/>
          <ac:spMkLst>
            <pc:docMk/>
            <pc:sldMk cId="3698520076" sldId="260"/>
            <ac:spMk id="12" creationId="{9715DAF0-AE1B-46C9-8A6B-DB2AA05AB91D}"/>
          </ac:spMkLst>
        </pc:spChg>
        <pc:spChg chg="add del">
          <ac:chgData name="Feng Xu" userId="265f8e95-db11-4e3b-a54a-3ed32f62af3f" providerId="ADAL" clId="{39DC77C0-A7E4-44DD-8CC9-C59ED74735A2}" dt="2022-12-04T00:49:54.654" v="1354" actId="26606"/>
          <ac:spMkLst>
            <pc:docMk/>
            <pc:sldMk cId="3698520076" sldId="260"/>
            <ac:spMk id="14" creationId="{6016219D-510E-4184-9090-6D5578A87BD1}"/>
          </ac:spMkLst>
        </pc:spChg>
        <pc:spChg chg="add del">
          <ac:chgData name="Feng Xu" userId="265f8e95-db11-4e3b-a54a-3ed32f62af3f" providerId="ADAL" clId="{39DC77C0-A7E4-44DD-8CC9-C59ED74735A2}" dt="2022-12-04T00:49:54.654" v="1354" actId="26606"/>
          <ac:spMkLst>
            <pc:docMk/>
            <pc:sldMk cId="3698520076" sldId="260"/>
            <ac:spMk id="16" creationId="{AFF4A713-7B75-4B21-90D7-5AB19547C728}"/>
          </ac:spMkLst>
        </pc:spChg>
        <pc:spChg chg="add del">
          <ac:chgData name="Feng Xu" userId="265f8e95-db11-4e3b-a54a-3ed32f62af3f" providerId="ADAL" clId="{39DC77C0-A7E4-44DD-8CC9-C59ED74735A2}" dt="2022-12-04T00:49:54.654" v="1354" actId="26606"/>
          <ac:spMkLst>
            <pc:docMk/>
            <pc:sldMk cId="3698520076" sldId="260"/>
            <ac:spMk id="18" creationId="{DC631C0B-6DA6-4E57-8231-CE32B3434A7E}"/>
          </ac:spMkLst>
        </pc:spChg>
        <pc:spChg chg="add del">
          <ac:chgData name="Feng Xu" userId="265f8e95-db11-4e3b-a54a-3ed32f62af3f" providerId="ADAL" clId="{39DC77C0-A7E4-44DD-8CC9-C59ED74735A2}" dt="2022-12-04T00:49:54.654" v="1354" actId="26606"/>
          <ac:spMkLst>
            <pc:docMk/>
            <pc:sldMk cId="3698520076" sldId="260"/>
            <ac:spMk id="20" creationId="{C29501E6-A978-4A61-9689-9085AF97A53A}"/>
          </ac:spMkLst>
        </pc:spChg>
        <pc:spChg chg="add">
          <ac:chgData name="Feng Xu" userId="265f8e95-db11-4e3b-a54a-3ed32f62af3f" providerId="ADAL" clId="{39DC77C0-A7E4-44DD-8CC9-C59ED74735A2}" dt="2022-12-04T00:49:54.654" v="1354" actId="26606"/>
          <ac:spMkLst>
            <pc:docMk/>
            <pc:sldMk cId="3698520076" sldId="260"/>
            <ac:spMk id="25" creationId="{76EFD3D9-44F0-4267-BCC1-1613E79D8274}"/>
          </ac:spMkLst>
        </pc:spChg>
        <pc:spChg chg="add">
          <ac:chgData name="Feng Xu" userId="265f8e95-db11-4e3b-a54a-3ed32f62af3f" providerId="ADAL" clId="{39DC77C0-A7E4-44DD-8CC9-C59ED74735A2}" dt="2022-12-04T00:49:54.654" v="1354" actId="26606"/>
          <ac:spMkLst>
            <pc:docMk/>
            <pc:sldMk cId="3698520076" sldId="260"/>
            <ac:spMk id="27" creationId="{A779A851-95D6-41AF-937A-B0E4B7F6FA8D}"/>
          </ac:spMkLst>
        </pc:spChg>
        <pc:spChg chg="add">
          <ac:chgData name="Feng Xu" userId="265f8e95-db11-4e3b-a54a-3ed32f62af3f" providerId="ADAL" clId="{39DC77C0-A7E4-44DD-8CC9-C59ED74735A2}" dt="2022-12-04T00:49:54.654" v="1354" actId="26606"/>
          <ac:spMkLst>
            <pc:docMk/>
            <pc:sldMk cId="3698520076" sldId="260"/>
            <ac:spMk id="29" creationId="{953FB2E7-B6CB-429C-81EB-D9516D6D5C8D}"/>
          </ac:spMkLst>
        </pc:spChg>
        <pc:spChg chg="add">
          <ac:chgData name="Feng Xu" userId="265f8e95-db11-4e3b-a54a-3ed32f62af3f" providerId="ADAL" clId="{39DC77C0-A7E4-44DD-8CC9-C59ED74735A2}" dt="2022-12-04T00:49:54.654" v="1354" actId="26606"/>
          <ac:spMkLst>
            <pc:docMk/>
            <pc:sldMk cId="3698520076" sldId="260"/>
            <ac:spMk id="31" creationId="{2EC40DB1-B719-4A13-9A4D-0966B4B27866}"/>
          </ac:spMkLst>
        </pc:spChg>
        <pc:spChg chg="add">
          <ac:chgData name="Feng Xu" userId="265f8e95-db11-4e3b-a54a-3ed32f62af3f" providerId="ADAL" clId="{39DC77C0-A7E4-44DD-8CC9-C59ED74735A2}" dt="2022-12-04T00:49:54.654" v="1354" actId="26606"/>
          <ac:spMkLst>
            <pc:docMk/>
            <pc:sldMk cId="3698520076" sldId="260"/>
            <ac:spMk id="33" creationId="{82211336-CFF3-412D-868A-6679C1004C45}"/>
          </ac:spMkLst>
        </pc:spChg>
      </pc:sldChg>
      <pc:sldChg chg="addSp delSp modSp mod setBg">
        <pc:chgData name="Feng Xu" userId="265f8e95-db11-4e3b-a54a-3ed32f62af3f" providerId="ADAL" clId="{39DC77C0-A7E4-44DD-8CC9-C59ED74735A2}" dt="2022-12-04T04:02:39.961" v="1390" actId="20577"/>
        <pc:sldMkLst>
          <pc:docMk/>
          <pc:sldMk cId="3645984922" sldId="261"/>
        </pc:sldMkLst>
        <pc:spChg chg="mod">
          <ac:chgData name="Feng Xu" userId="265f8e95-db11-4e3b-a54a-3ed32f62af3f" providerId="ADAL" clId="{39DC77C0-A7E4-44DD-8CC9-C59ED74735A2}" dt="2022-12-04T00:50:07.141" v="1356" actId="26606"/>
          <ac:spMkLst>
            <pc:docMk/>
            <pc:sldMk cId="3645984922" sldId="261"/>
            <ac:spMk id="2" creationId="{4BCC0109-0701-41F9-91B0-44CC2BB1308B}"/>
          </ac:spMkLst>
        </pc:spChg>
        <pc:spChg chg="mod">
          <ac:chgData name="Feng Xu" userId="265f8e95-db11-4e3b-a54a-3ed32f62af3f" providerId="ADAL" clId="{39DC77C0-A7E4-44DD-8CC9-C59ED74735A2}" dt="2022-12-04T04:02:39.961" v="1390" actId="20577"/>
          <ac:spMkLst>
            <pc:docMk/>
            <pc:sldMk cId="3645984922" sldId="261"/>
            <ac:spMk id="3" creationId="{486BCC8F-E9E3-F7E1-65C6-C811CABC49A8}"/>
          </ac:spMkLst>
        </pc:spChg>
        <pc:spChg chg="mod">
          <ac:chgData name="Feng Xu" userId="265f8e95-db11-4e3b-a54a-3ed32f62af3f" providerId="ADAL" clId="{39DC77C0-A7E4-44DD-8CC9-C59ED74735A2}" dt="2022-12-04T00:50:07.141" v="1356" actId="26606"/>
          <ac:spMkLst>
            <pc:docMk/>
            <pc:sldMk cId="3645984922" sldId="261"/>
            <ac:spMk id="5" creationId="{4E1FDA49-64EC-992D-C12C-DA333799F25C}"/>
          </ac:spMkLst>
        </pc:spChg>
        <pc:spChg chg="add del">
          <ac:chgData name="Feng Xu" userId="265f8e95-db11-4e3b-a54a-3ed32f62af3f" providerId="ADAL" clId="{39DC77C0-A7E4-44DD-8CC9-C59ED74735A2}" dt="2022-12-04T00:50:07.141" v="1356" actId="26606"/>
          <ac:spMkLst>
            <pc:docMk/>
            <pc:sldMk cId="3645984922" sldId="261"/>
            <ac:spMk id="10" creationId="{1B15ED52-F352-441B-82BF-E0EA34836D08}"/>
          </ac:spMkLst>
        </pc:spChg>
        <pc:spChg chg="add del">
          <ac:chgData name="Feng Xu" userId="265f8e95-db11-4e3b-a54a-3ed32f62af3f" providerId="ADAL" clId="{39DC77C0-A7E4-44DD-8CC9-C59ED74735A2}" dt="2022-12-04T00:50:07.141" v="1356" actId="26606"/>
          <ac:spMkLst>
            <pc:docMk/>
            <pc:sldMk cId="3645984922" sldId="261"/>
            <ac:spMk id="12" creationId="{3B2E3793-BFE6-45A2-9B7B-E18844431C99}"/>
          </ac:spMkLst>
        </pc:spChg>
        <pc:spChg chg="add del">
          <ac:chgData name="Feng Xu" userId="265f8e95-db11-4e3b-a54a-3ed32f62af3f" providerId="ADAL" clId="{39DC77C0-A7E4-44DD-8CC9-C59ED74735A2}" dt="2022-12-04T00:50:07.141" v="1356" actId="26606"/>
          <ac:spMkLst>
            <pc:docMk/>
            <pc:sldMk cId="3645984922" sldId="261"/>
            <ac:spMk id="14" creationId="{BC4C4868-CB8F-4AF9-9CDB-8108F2C19B67}"/>
          </ac:spMkLst>
        </pc:spChg>
        <pc:spChg chg="add del">
          <ac:chgData name="Feng Xu" userId="265f8e95-db11-4e3b-a54a-3ed32f62af3f" providerId="ADAL" clId="{39DC77C0-A7E4-44DD-8CC9-C59ED74735A2}" dt="2022-12-04T00:50:07.141" v="1356" actId="26606"/>
          <ac:spMkLst>
            <pc:docMk/>
            <pc:sldMk cId="3645984922" sldId="261"/>
            <ac:spMk id="16" creationId="{375E0459-6403-40CD-989D-56A4407CA12E}"/>
          </ac:spMkLst>
        </pc:spChg>
        <pc:spChg chg="add del">
          <ac:chgData name="Feng Xu" userId="265f8e95-db11-4e3b-a54a-3ed32f62af3f" providerId="ADAL" clId="{39DC77C0-A7E4-44DD-8CC9-C59ED74735A2}" dt="2022-12-04T00:50:07.141" v="1356" actId="26606"/>
          <ac:spMkLst>
            <pc:docMk/>
            <pc:sldMk cId="3645984922" sldId="261"/>
            <ac:spMk id="18" creationId="{53E5B1A8-3AC9-4BD1-9BBC-78CA94F2D1BA}"/>
          </ac:spMkLst>
        </pc:spChg>
        <pc:spChg chg="add">
          <ac:chgData name="Feng Xu" userId="265f8e95-db11-4e3b-a54a-3ed32f62af3f" providerId="ADAL" clId="{39DC77C0-A7E4-44DD-8CC9-C59ED74735A2}" dt="2022-12-04T00:50:07.141" v="1356" actId="26606"/>
          <ac:spMkLst>
            <pc:docMk/>
            <pc:sldMk cId="3645984922" sldId="261"/>
            <ac:spMk id="23" creationId="{76EFD3D9-44F0-4267-BCC1-1613E79D8274}"/>
          </ac:spMkLst>
        </pc:spChg>
        <pc:spChg chg="add">
          <ac:chgData name="Feng Xu" userId="265f8e95-db11-4e3b-a54a-3ed32f62af3f" providerId="ADAL" clId="{39DC77C0-A7E4-44DD-8CC9-C59ED74735A2}" dt="2022-12-04T00:50:07.141" v="1356" actId="26606"/>
          <ac:spMkLst>
            <pc:docMk/>
            <pc:sldMk cId="3645984922" sldId="261"/>
            <ac:spMk id="25" creationId="{A779A851-95D6-41AF-937A-B0E4B7F6FA8D}"/>
          </ac:spMkLst>
        </pc:spChg>
        <pc:spChg chg="add">
          <ac:chgData name="Feng Xu" userId="265f8e95-db11-4e3b-a54a-3ed32f62af3f" providerId="ADAL" clId="{39DC77C0-A7E4-44DD-8CC9-C59ED74735A2}" dt="2022-12-04T00:50:07.141" v="1356" actId="26606"/>
          <ac:spMkLst>
            <pc:docMk/>
            <pc:sldMk cId="3645984922" sldId="261"/>
            <ac:spMk id="27" creationId="{953FB2E7-B6CB-429C-81EB-D9516D6D5C8D}"/>
          </ac:spMkLst>
        </pc:spChg>
        <pc:spChg chg="add">
          <ac:chgData name="Feng Xu" userId="265f8e95-db11-4e3b-a54a-3ed32f62af3f" providerId="ADAL" clId="{39DC77C0-A7E4-44DD-8CC9-C59ED74735A2}" dt="2022-12-04T00:50:07.141" v="1356" actId="26606"/>
          <ac:spMkLst>
            <pc:docMk/>
            <pc:sldMk cId="3645984922" sldId="261"/>
            <ac:spMk id="29" creationId="{2EC40DB1-B719-4A13-9A4D-0966B4B27866}"/>
          </ac:spMkLst>
        </pc:spChg>
        <pc:spChg chg="add">
          <ac:chgData name="Feng Xu" userId="265f8e95-db11-4e3b-a54a-3ed32f62af3f" providerId="ADAL" clId="{39DC77C0-A7E4-44DD-8CC9-C59ED74735A2}" dt="2022-12-04T00:50:07.141" v="1356" actId="26606"/>
          <ac:spMkLst>
            <pc:docMk/>
            <pc:sldMk cId="3645984922" sldId="261"/>
            <ac:spMk id="31" creationId="{82211336-CFF3-412D-868A-6679C1004C45}"/>
          </ac:spMkLst>
        </pc:spChg>
      </pc:sldChg>
      <pc:sldChg chg="addSp modSp mod setBg">
        <pc:chgData name="Feng Xu" userId="265f8e95-db11-4e3b-a54a-3ed32f62af3f" providerId="ADAL" clId="{39DC77C0-A7E4-44DD-8CC9-C59ED74735A2}" dt="2022-12-04T00:49:46.486" v="1353" actId="26606"/>
        <pc:sldMkLst>
          <pc:docMk/>
          <pc:sldMk cId="1781032525" sldId="262"/>
        </pc:sldMkLst>
        <pc:spChg chg="mod">
          <ac:chgData name="Feng Xu" userId="265f8e95-db11-4e3b-a54a-3ed32f62af3f" providerId="ADAL" clId="{39DC77C0-A7E4-44DD-8CC9-C59ED74735A2}" dt="2022-12-04T00:49:46.486" v="1353" actId="26606"/>
          <ac:spMkLst>
            <pc:docMk/>
            <pc:sldMk cId="1781032525" sldId="262"/>
            <ac:spMk id="2" creationId="{72A2EAA4-857B-ABE2-984E-EBA04EA49FC0}"/>
          </ac:spMkLst>
        </pc:spChg>
        <pc:spChg chg="mod">
          <ac:chgData name="Feng Xu" userId="265f8e95-db11-4e3b-a54a-3ed32f62af3f" providerId="ADAL" clId="{39DC77C0-A7E4-44DD-8CC9-C59ED74735A2}" dt="2022-12-04T00:49:46.486" v="1353" actId="26606"/>
          <ac:spMkLst>
            <pc:docMk/>
            <pc:sldMk cId="1781032525" sldId="262"/>
            <ac:spMk id="3" creationId="{FF46B07B-66EA-CF32-33DF-65F04F36AF2B}"/>
          </ac:spMkLst>
        </pc:spChg>
        <pc:spChg chg="mod">
          <ac:chgData name="Feng Xu" userId="265f8e95-db11-4e3b-a54a-3ed32f62af3f" providerId="ADAL" clId="{39DC77C0-A7E4-44DD-8CC9-C59ED74735A2}" dt="2022-12-04T00:49:46.486" v="1353" actId="26606"/>
          <ac:spMkLst>
            <pc:docMk/>
            <pc:sldMk cId="1781032525" sldId="262"/>
            <ac:spMk id="5" creationId="{31BFAF74-6F82-8B26-9669-A858BA5B8038}"/>
          </ac:spMkLst>
        </pc:spChg>
        <pc:spChg chg="add">
          <ac:chgData name="Feng Xu" userId="265f8e95-db11-4e3b-a54a-3ed32f62af3f" providerId="ADAL" clId="{39DC77C0-A7E4-44DD-8CC9-C59ED74735A2}" dt="2022-12-04T00:49:46.486" v="1353" actId="26606"/>
          <ac:spMkLst>
            <pc:docMk/>
            <pc:sldMk cId="1781032525" sldId="262"/>
            <ac:spMk id="10" creationId="{76EFD3D9-44F0-4267-BCC1-1613E79D8274}"/>
          </ac:spMkLst>
        </pc:spChg>
        <pc:spChg chg="add">
          <ac:chgData name="Feng Xu" userId="265f8e95-db11-4e3b-a54a-3ed32f62af3f" providerId="ADAL" clId="{39DC77C0-A7E4-44DD-8CC9-C59ED74735A2}" dt="2022-12-04T00:49:46.486" v="1353" actId="26606"/>
          <ac:spMkLst>
            <pc:docMk/>
            <pc:sldMk cId="1781032525" sldId="262"/>
            <ac:spMk id="12" creationId="{A779A851-95D6-41AF-937A-B0E4B7F6FA8D}"/>
          </ac:spMkLst>
        </pc:spChg>
        <pc:spChg chg="add">
          <ac:chgData name="Feng Xu" userId="265f8e95-db11-4e3b-a54a-3ed32f62af3f" providerId="ADAL" clId="{39DC77C0-A7E4-44DD-8CC9-C59ED74735A2}" dt="2022-12-04T00:49:46.486" v="1353" actId="26606"/>
          <ac:spMkLst>
            <pc:docMk/>
            <pc:sldMk cId="1781032525" sldId="262"/>
            <ac:spMk id="14" creationId="{953FB2E7-B6CB-429C-81EB-D9516D6D5C8D}"/>
          </ac:spMkLst>
        </pc:spChg>
        <pc:spChg chg="add">
          <ac:chgData name="Feng Xu" userId="265f8e95-db11-4e3b-a54a-3ed32f62af3f" providerId="ADAL" clId="{39DC77C0-A7E4-44DD-8CC9-C59ED74735A2}" dt="2022-12-04T00:49:46.486" v="1353" actId="26606"/>
          <ac:spMkLst>
            <pc:docMk/>
            <pc:sldMk cId="1781032525" sldId="262"/>
            <ac:spMk id="16" creationId="{2EC40DB1-B719-4A13-9A4D-0966B4B27866}"/>
          </ac:spMkLst>
        </pc:spChg>
        <pc:spChg chg="add">
          <ac:chgData name="Feng Xu" userId="265f8e95-db11-4e3b-a54a-3ed32f62af3f" providerId="ADAL" clId="{39DC77C0-A7E4-44DD-8CC9-C59ED74735A2}" dt="2022-12-04T00:49:46.486" v="1353" actId="26606"/>
          <ac:spMkLst>
            <pc:docMk/>
            <pc:sldMk cId="1781032525" sldId="262"/>
            <ac:spMk id="18" creationId="{82211336-CFF3-412D-868A-6679C1004C45}"/>
          </ac:spMkLst>
        </pc:spChg>
      </pc:sldChg>
      <pc:sldChg chg="modSp add del">
        <pc:chgData name="Feng Xu" userId="265f8e95-db11-4e3b-a54a-3ed32f62af3f" providerId="ADAL" clId="{39DC77C0-A7E4-44DD-8CC9-C59ED74735A2}" dt="2022-12-04T00:48:55.782" v="1326" actId="47"/>
        <pc:sldMkLst>
          <pc:docMk/>
          <pc:sldMk cId="2649783031" sldId="263"/>
        </pc:sldMkLst>
        <pc:spChg chg="mod">
          <ac:chgData name="Feng Xu" userId="265f8e95-db11-4e3b-a54a-3ed32f62af3f" providerId="ADAL" clId="{39DC77C0-A7E4-44DD-8CC9-C59ED74735A2}" dt="2022-12-04T00:34:42.894" v="1000"/>
          <ac:spMkLst>
            <pc:docMk/>
            <pc:sldMk cId="2649783031" sldId="263"/>
            <ac:spMk id="2" creationId="{A90C5E90-B7E1-D7AB-7CB0-A4943DA06B3C}"/>
          </ac:spMkLst>
        </pc:spChg>
        <pc:spChg chg="mod">
          <ac:chgData name="Feng Xu" userId="265f8e95-db11-4e3b-a54a-3ed32f62af3f" providerId="ADAL" clId="{39DC77C0-A7E4-44DD-8CC9-C59ED74735A2}" dt="2022-12-04T00:34:42.894" v="1000"/>
          <ac:spMkLst>
            <pc:docMk/>
            <pc:sldMk cId="2649783031" sldId="263"/>
            <ac:spMk id="3" creationId="{1F88FBD7-F36E-5B7A-B1A5-D2AAC867EA9B}"/>
          </ac:spMkLst>
        </pc:spChg>
        <pc:picChg chg="mod">
          <ac:chgData name="Feng Xu" userId="265f8e95-db11-4e3b-a54a-3ed32f62af3f" providerId="ADAL" clId="{39DC77C0-A7E4-44DD-8CC9-C59ED74735A2}" dt="2022-12-04T00:34:42.894" v="1000"/>
          <ac:picMkLst>
            <pc:docMk/>
            <pc:sldMk cId="2649783031" sldId="263"/>
            <ac:picMk id="4" creationId="{0341B6BF-67E8-6BB2-22FE-D59962BEECE2}"/>
          </ac:picMkLst>
        </pc:picChg>
      </pc:sldChg>
      <pc:sldChg chg="addSp modSp mod setBg">
        <pc:chgData name="Feng Xu" userId="265f8e95-db11-4e3b-a54a-3ed32f62af3f" providerId="ADAL" clId="{39DC77C0-A7E4-44DD-8CC9-C59ED74735A2}" dt="2022-12-04T00:49:39.523" v="1352" actId="255"/>
        <pc:sldMkLst>
          <pc:docMk/>
          <pc:sldMk cId="1814721782" sldId="264"/>
        </pc:sldMkLst>
        <pc:spChg chg="mod">
          <ac:chgData name="Feng Xu" userId="265f8e95-db11-4e3b-a54a-3ed32f62af3f" providerId="ADAL" clId="{39DC77C0-A7E4-44DD-8CC9-C59ED74735A2}" dt="2022-12-04T00:49:07.033" v="1327" actId="26606"/>
          <ac:spMkLst>
            <pc:docMk/>
            <pc:sldMk cId="1814721782" sldId="264"/>
            <ac:spMk id="2" creationId="{53023B10-E024-12A8-B59F-0B43C125D34C}"/>
          </ac:spMkLst>
        </pc:spChg>
        <pc:spChg chg="mod">
          <ac:chgData name="Feng Xu" userId="265f8e95-db11-4e3b-a54a-3ed32f62af3f" providerId="ADAL" clId="{39DC77C0-A7E4-44DD-8CC9-C59ED74735A2}" dt="2022-12-04T00:49:39.523" v="1352" actId="255"/>
          <ac:spMkLst>
            <pc:docMk/>
            <pc:sldMk cId="1814721782" sldId="264"/>
            <ac:spMk id="3" creationId="{B4C8A14D-5B21-43B8-EA4D-5267D334AB26}"/>
          </ac:spMkLst>
        </pc:spChg>
        <pc:spChg chg="mod">
          <ac:chgData name="Feng Xu" userId="265f8e95-db11-4e3b-a54a-3ed32f62af3f" providerId="ADAL" clId="{39DC77C0-A7E4-44DD-8CC9-C59ED74735A2}" dt="2022-12-04T00:49:07.033" v="1327" actId="26606"/>
          <ac:spMkLst>
            <pc:docMk/>
            <pc:sldMk cId="1814721782" sldId="264"/>
            <ac:spMk id="4" creationId="{F968B73C-0383-5E2E-4BE5-447424DE0D69}"/>
          </ac:spMkLst>
        </pc:spChg>
        <pc:spChg chg="add">
          <ac:chgData name="Feng Xu" userId="265f8e95-db11-4e3b-a54a-3ed32f62af3f" providerId="ADAL" clId="{39DC77C0-A7E4-44DD-8CC9-C59ED74735A2}" dt="2022-12-04T00:49:07.033" v="1327" actId="26606"/>
          <ac:spMkLst>
            <pc:docMk/>
            <pc:sldMk cId="1814721782" sldId="264"/>
            <ac:spMk id="9" creationId="{76EFD3D9-44F0-4267-BCC1-1613E79D8274}"/>
          </ac:spMkLst>
        </pc:spChg>
        <pc:spChg chg="add">
          <ac:chgData name="Feng Xu" userId="265f8e95-db11-4e3b-a54a-3ed32f62af3f" providerId="ADAL" clId="{39DC77C0-A7E4-44DD-8CC9-C59ED74735A2}" dt="2022-12-04T00:49:07.033" v="1327" actId="26606"/>
          <ac:spMkLst>
            <pc:docMk/>
            <pc:sldMk cId="1814721782" sldId="264"/>
            <ac:spMk id="11" creationId="{A779A851-95D6-41AF-937A-B0E4B7F6FA8D}"/>
          </ac:spMkLst>
        </pc:spChg>
        <pc:spChg chg="add">
          <ac:chgData name="Feng Xu" userId="265f8e95-db11-4e3b-a54a-3ed32f62af3f" providerId="ADAL" clId="{39DC77C0-A7E4-44DD-8CC9-C59ED74735A2}" dt="2022-12-04T00:49:07.033" v="1327" actId="26606"/>
          <ac:spMkLst>
            <pc:docMk/>
            <pc:sldMk cId="1814721782" sldId="264"/>
            <ac:spMk id="13" creationId="{953FB2E7-B6CB-429C-81EB-D9516D6D5C8D}"/>
          </ac:spMkLst>
        </pc:spChg>
        <pc:spChg chg="add">
          <ac:chgData name="Feng Xu" userId="265f8e95-db11-4e3b-a54a-3ed32f62af3f" providerId="ADAL" clId="{39DC77C0-A7E4-44DD-8CC9-C59ED74735A2}" dt="2022-12-04T00:49:07.033" v="1327" actId="26606"/>
          <ac:spMkLst>
            <pc:docMk/>
            <pc:sldMk cId="1814721782" sldId="264"/>
            <ac:spMk id="15" creationId="{2EC40DB1-B719-4A13-9A4D-0966B4B27866}"/>
          </ac:spMkLst>
        </pc:spChg>
        <pc:spChg chg="add">
          <ac:chgData name="Feng Xu" userId="265f8e95-db11-4e3b-a54a-3ed32f62af3f" providerId="ADAL" clId="{39DC77C0-A7E4-44DD-8CC9-C59ED74735A2}" dt="2022-12-04T00:49:07.033" v="1327" actId="26606"/>
          <ac:spMkLst>
            <pc:docMk/>
            <pc:sldMk cId="1814721782" sldId="264"/>
            <ac:spMk id="17" creationId="{82211336-CFF3-412D-868A-6679C1004C45}"/>
          </ac:spMkLst>
        </pc:spChg>
      </pc:sldChg>
      <pc:sldChg chg="modSp del">
        <pc:chgData name="Feng Xu" userId="265f8e95-db11-4e3b-a54a-3ed32f62af3f" providerId="ADAL" clId="{39DC77C0-A7E4-44DD-8CC9-C59ED74735A2}" dt="2022-12-04T00:36:42.879" v="1008" actId="47"/>
        <pc:sldMkLst>
          <pc:docMk/>
          <pc:sldMk cId="1509429993" sldId="265"/>
        </pc:sldMkLst>
        <pc:spChg chg="mod">
          <ac:chgData name="Feng Xu" userId="265f8e95-db11-4e3b-a54a-3ed32f62af3f" providerId="ADAL" clId="{39DC77C0-A7E4-44DD-8CC9-C59ED74735A2}" dt="2022-12-04T00:34:42.894" v="1000"/>
          <ac:spMkLst>
            <pc:docMk/>
            <pc:sldMk cId="1509429993" sldId="265"/>
            <ac:spMk id="2" creationId="{9B45D226-D21D-C9C0-E5FF-1C8D15678771}"/>
          </ac:spMkLst>
        </pc:spChg>
        <pc:spChg chg="mod">
          <ac:chgData name="Feng Xu" userId="265f8e95-db11-4e3b-a54a-3ed32f62af3f" providerId="ADAL" clId="{39DC77C0-A7E4-44DD-8CC9-C59ED74735A2}" dt="2022-12-04T00:34:42.894" v="1000"/>
          <ac:spMkLst>
            <pc:docMk/>
            <pc:sldMk cId="1509429993" sldId="265"/>
            <ac:spMk id="3" creationId="{A702E888-75E5-8087-025D-3BBC649E5FD9}"/>
          </ac:spMkLst>
        </pc:spChg>
        <pc:spChg chg="mod">
          <ac:chgData name="Feng Xu" userId="265f8e95-db11-4e3b-a54a-3ed32f62af3f" providerId="ADAL" clId="{39DC77C0-A7E4-44DD-8CC9-C59ED74735A2}" dt="2022-12-04T00:34:42.894" v="1000"/>
          <ac:spMkLst>
            <pc:docMk/>
            <pc:sldMk cId="1509429993" sldId="265"/>
            <ac:spMk id="4" creationId="{22A1D03B-4E99-E606-9A6A-3A95344D4E46}"/>
          </ac:spMkLst>
        </pc:spChg>
      </pc:sldChg>
      <pc:sldChg chg="modSp del">
        <pc:chgData name="Feng Xu" userId="265f8e95-db11-4e3b-a54a-3ed32f62af3f" providerId="ADAL" clId="{39DC77C0-A7E4-44DD-8CC9-C59ED74735A2}" dt="2022-12-04T00:37:42.089" v="1018" actId="47"/>
        <pc:sldMkLst>
          <pc:docMk/>
          <pc:sldMk cId="3797919631" sldId="266"/>
        </pc:sldMkLst>
        <pc:spChg chg="mod">
          <ac:chgData name="Feng Xu" userId="265f8e95-db11-4e3b-a54a-3ed32f62af3f" providerId="ADAL" clId="{39DC77C0-A7E4-44DD-8CC9-C59ED74735A2}" dt="2022-12-04T00:34:42.894" v="1000"/>
          <ac:spMkLst>
            <pc:docMk/>
            <pc:sldMk cId="3797919631" sldId="266"/>
            <ac:spMk id="2" creationId="{CA5D4C7C-51D6-B47A-EED0-FDD0A89C9668}"/>
          </ac:spMkLst>
        </pc:spChg>
        <pc:spChg chg="mod">
          <ac:chgData name="Feng Xu" userId="265f8e95-db11-4e3b-a54a-3ed32f62af3f" providerId="ADAL" clId="{39DC77C0-A7E4-44DD-8CC9-C59ED74735A2}" dt="2022-12-04T00:34:42.894" v="1000"/>
          <ac:spMkLst>
            <pc:docMk/>
            <pc:sldMk cId="3797919631" sldId="266"/>
            <ac:spMk id="3" creationId="{A3623F85-83DA-5C3D-7C54-F6073683E5AE}"/>
          </ac:spMkLst>
        </pc:spChg>
        <pc:spChg chg="mod">
          <ac:chgData name="Feng Xu" userId="265f8e95-db11-4e3b-a54a-3ed32f62af3f" providerId="ADAL" clId="{39DC77C0-A7E4-44DD-8CC9-C59ED74735A2}" dt="2022-12-04T00:34:42.894" v="1000"/>
          <ac:spMkLst>
            <pc:docMk/>
            <pc:sldMk cId="3797919631" sldId="266"/>
            <ac:spMk id="4" creationId="{C2160015-036B-0D53-B6E8-3290B554C744}"/>
          </ac:spMkLst>
        </pc:spChg>
      </pc:sldChg>
      <pc:sldChg chg="modSp del">
        <pc:chgData name="Feng Xu" userId="265f8e95-db11-4e3b-a54a-3ed32f62af3f" providerId="ADAL" clId="{39DC77C0-A7E4-44DD-8CC9-C59ED74735A2}" dt="2022-12-04T00:37:58.029" v="1021" actId="47"/>
        <pc:sldMkLst>
          <pc:docMk/>
          <pc:sldMk cId="140580758" sldId="267"/>
        </pc:sldMkLst>
        <pc:spChg chg="mod">
          <ac:chgData name="Feng Xu" userId="265f8e95-db11-4e3b-a54a-3ed32f62af3f" providerId="ADAL" clId="{39DC77C0-A7E4-44DD-8CC9-C59ED74735A2}" dt="2022-12-04T00:34:42.894" v="1000"/>
          <ac:spMkLst>
            <pc:docMk/>
            <pc:sldMk cId="140580758" sldId="267"/>
            <ac:spMk id="2" creationId="{FA5C2F26-C01F-2563-3D4C-3CABF790A861}"/>
          </ac:spMkLst>
        </pc:spChg>
        <pc:spChg chg="mod">
          <ac:chgData name="Feng Xu" userId="265f8e95-db11-4e3b-a54a-3ed32f62af3f" providerId="ADAL" clId="{39DC77C0-A7E4-44DD-8CC9-C59ED74735A2}" dt="2022-12-04T00:34:42.894" v="1000"/>
          <ac:spMkLst>
            <pc:docMk/>
            <pc:sldMk cId="140580758" sldId="267"/>
            <ac:spMk id="3" creationId="{48A0059F-FCF9-3C0D-B89F-33B2F80553F8}"/>
          </ac:spMkLst>
        </pc:spChg>
        <pc:spChg chg="mod">
          <ac:chgData name="Feng Xu" userId="265f8e95-db11-4e3b-a54a-3ed32f62af3f" providerId="ADAL" clId="{39DC77C0-A7E4-44DD-8CC9-C59ED74735A2}" dt="2022-12-04T00:34:42.894" v="1000"/>
          <ac:spMkLst>
            <pc:docMk/>
            <pc:sldMk cId="140580758" sldId="267"/>
            <ac:spMk id="4" creationId="{CEF14254-5E73-5058-2165-D57BB5154CFA}"/>
          </ac:spMkLst>
        </pc:spChg>
      </pc:sldChg>
      <pc:sldChg chg="modSp del">
        <pc:chgData name="Feng Xu" userId="265f8e95-db11-4e3b-a54a-3ed32f62af3f" providerId="ADAL" clId="{39DC77C0-A7E4-44DD-8CC9-C59ED74735A2}" dt="2022-12-04T00:38:53.780" v="1034" actId="47"/>
        <pc:sldMkLst>
          <pc:docMk/>
          <pc:sldMk cId="502239686" sldId="268"/>
        </pc:sldMkLst>
        <pc:spChg chg="mod">
          <ac:chgData name="Feng Xu" userId="265f8e95-db11-4e3b-a54a-3ed32f62af3f" providerId="ADAL" clId="{39DC77C0-A7E4-44DD-8CC9-C59ED74735A2}" dt="2022-12-04T00:34:42.894" v="1000"/>
          <ac:spMkLst>
            <pc:docMk/>
            <pc:sldMk cId="502239686" sldId="268"/>
            <ac:spMk id="2" creationId="{82E93AAB-9093-C2E9-3891-07D28DAA977B}"/>
          </ac:spMkLst>
        </pc:spChg>
        <pc:spChg chg="mod">
          <ac:chgData name="Feng Xu" userId="265f8e95-db11-4e3b-a54a-3ed32f62af3f" providerId="ADAL" clId="{39DC77C0-A7E4-44DD-8CC9-C59ED74735A2}" dt="2022-12-04T00:34:42.894" v="1000"/>
          <ac:spMkLst>
            <pc:docMk/>
            <pc:sldMk cId="502239686" sldId="268"/>
            <ac:spMk id="3" creationId="{57714D6E-73F4-17CA-9ED5-0CBA5747A217}"/>
          </ac:spMkLst>
        </pc:spChg>
        <pc:spChg chg="mod">
          <ac:chgData name="Feng Xu" userId="265f8e95-db11-4e3b-a54a-3ed32f62af3f" providerId="ADAL" clId="{39DC77C0-A7E4-44DD-8CC9-C59ED74735A2}" dt="2022-12-04T00:34:42.894" v="1000"/>
          <ac:spMkLst>
            <pc:docMk/>
            <pc:sldMk cId="502239686" sldId="268"/>
            <ac:spMk id="4" creationId="{0909B1D2-F8BA-5B55-99AA-E338D16F2E8B}"/>
          </ac:spMkLst>
        </pc:spChg>
      </pc:sldChg>
      <pc:sldChg chg="modSp del">
        <pc:chgData name="Feng Xu" userId="265f8e95-db11-4e3b-a54a-3ed32f62af3f" providerId="ADAL" clId="{39DC77C0-A7E4-44DD-8CC9-C59ED74735A2}" dt="2022-12-04T00:38:53.780" v="1034" actId="47"/>
        <pc:sldMkLst>
          <pc:docMk/>
          <pc:sldMk cId="383370969" sldId="269"/>
        </pc:sldMkLst>
        <pc:spChg chg="mod">
          <ac:chgData name="Feng Xu" userId="265f8e95-db11-4e3b-a54a-3ed32f62af3f" providerId="ADAL" clId="{39DC77C0-A7E4-44DD-8CC9-C59ED74735A2}" dt="2022-12-04T00:34:42.894" v="1000"/>
          <ac:spMkLst>
            <pc:docMk/>
            <pc:sldMk cId="383370969" sldId="269"/>
            <ac:spMk id="2" creationId="{03506169-092E-DDF9-0360-2C8D3FE8AF04}"/>
          </ac:spMkLst>
        </pc:spChg>
        <pc:spChg chg="mod">
          <ac:chgData name="Feng Xu" userId="265f8e95-db11-4e3b-a54a-3ed32f62af3f" providerId="ADAL" clId="{39DC77C0-A7E4-44DD-8CC9-C59ED74735A2}" dt="2022-12-04T00:34:42.894" v="1000"/>
          <ac:spMkLst>
            <pc:docMk/>
            <pc:sldMk cId="383370969" sldId="269"/>
            <ac:spMk id="3" creationId="{31AF0E99-DE66-BCAE-CE8D-7BBC1EBB90F5}"/>
          </ac:spMkLst>
        </pc:spChg>
        <pc:spChg chg="mod">
          <ac:chgData name="Feng Xu" userId="265f8e95-db11-4e3b-a54a-3ed32f62af3f" providerId="ADAL" clId="{39DC77C0-A7E4-44DD-8CC9-C59ED74735A2}" dt="2022-12-04T00:34:42.894" v="1000"/>
          <ac:spMkLst>
            <pc:docMk/>
            <pc:sldMk cId="383370969" sldId="269"/>
            <ac:spMk id="4" creationId="{C5AA4D6E-9775-8A68-6798-687B6DC7D011}"/>
          </ac:spMkLst>
        </pc:spChg>
      </pc:sldChg>
      <pc:sldChg chg="modSp del">
        <pc:chgData name="Feng Xu" userId="265f8e95-db11-4e3b-a54a-3ed32f62af3f" providerId="ADAL" clId="{39DC77C0-A7E4-44DD-8CC9-C59ED74735A2}" dt="2022-12-04T00:38:53.780" v="1034" actId="47"/>
        <pc:sldMkLst>
          <pc:docMk/>
          <pc:sldMk cId="3665230254" sldId="270"/>
        </pc:sldMkLst>
        <pc:spChg chg="mod">
          <ac:chgData name="Feng Xu" userId="265f8e95-db11-4e3b-a54a-3ed32f62af3f" providerId="ADAL" clId="{39DC77C0-A7E4-44DD-8CC9-C59ED74735A2}" dt="2022-12-04T00:34:42.894" v="1000"/>
          <ac:spMkLst>
            <pc:docMk/>
            <pc:sldMk cId="3665230254" sldId="270"/>
            <ac:spMk id="2" creationId="{6C705B84-469E-8BDB-9E93-FD6C5B27F982}"/>
          </ac:spMkLst>
        </pc:spChg>
        <pc:spChg chg="mod">
          <ac:chgData name="Feng Xu" userId="265f8e95-db11-4e3b-a54a-3ed32f62af3f" providerId="ADAL" clId="{39DC77C0-A7E4-44DD-8CC9-C59ED74735A2}" dt="2022-12-04T00:34:42.894" v="1000"/>
          <ac:spMkLst>
            <pc:docMk/>
            <pc:sldMk cId="3665230254" sldId="270"/>
            <ac:spMk id="3" creationId="{EAC2CF4E-77A9-AC0E-4384-832C19804296}"/>
          </ac:spMkLst>
        </pc:spChg>
        <pc:spChg chg="mod">
          <ac:chgData name="Feng Xu" userId="265f8e95-db11-4e3b-a54a-3ed32f62af3f" providerId="ADAL" clId="{39DC77C0-A7E4-44DD-8CC9-C59ED74735A2}" dt="2022-12-04T00:34:42.894" v="1000"/>
          <ac:spMkLst>
            <pc:docMk/>
            <pc:sldMk cId="3665230254" sldId="270"/>
            <ac:spMk id="4" creationId="{1B51E6BD-27BA-5396-398E-DD97D6E433DD}"/>
          </ac:spMkLst>
        </pc:spChg>
      </pc:sldChg>
      <pc:sldChg chg="addSp delSp modSp mod setBg delDesignElem modNotesTx">
        <pc:chgData name="Feng Xu" userId="265f8e95-db11-4e3b-a54a-3ed32f62af3f" providerId="ADAL" clId="{39DC77C0-A7E4-44DD-8CC9-C59ED74735A2}" dt="2022-12-17T22:40:33.732" v="1958" actId="20577"/>
        <pc:sldMkLst>
          <pc:docMk/>
          <pc:sldMk cId="3674405626" sldId="271"/>
        </pc:sldMkLst>
        <pc:spChg chg="mod">
          <ac:chgData name="Feng Xu" userId="265f8e95-db11-4e3b-a54a-3ed32f62af3f" providerId="ADAL" clId="{39DC77C0-A7E4-44DD-8CC9-C59ED74735A2}" dt="2022-12-04T00:32:25.768" v="984" actId="26606"/>
          <ac:spMkLst>
            <pc:docMk/>
            <pc:sldMk cId="3674405626" sldId="271"/>
            <ac:spMk id="2" creationId="{C30CA850-3DA9-E9BD-3143-FF8ED71138DD}"/>
          </ac:spMkLst>
        </pc:spChg>
        <pc:spChg chg="del mod">
          <ac:chgData name="Feng Xu" userId="265f8e95-db11-4e3b-a54a-3ed32f62af3f" providerId="ADAL" clId="{39DC77C0-A7E4-44DD-8CC9-C59ED74735A2}" dt="2022-12-04T00:39:23.652" v="1036" actId="26606"/>
          <ac:spMkLst>
            <pc:docMk/>
            <pc:sldMk cId="3674405626" sldId="271"/>
            <ac:spMk id="3" creationId="{E146FCE6-27F6-89A5-B0D1-FE2D5BCAF64E}"/>
          </ac:spMkLst>
        </pc:spChg>
        <pc:spChg chg="mod">
          <ac:chgData name="Feng Xu" userId="265f8e95-db11-4e3b-a54a-3ed32f62af3f" providerId="ADAL" clId="{39DC77C0-A7E4-44DD-8CC9-C59ED74735A2}" dt="2022-12-04T00:32:25.768" v="984" actId="26606"/>
          <ac:spMkLst>
            <pc:docMk/>
            <pc:sldMk cId="3674405626" sldId="271"/>
            <ac:spMk id="4" creationId="{8E9734DC-0EC1-8442-6A98-2FA3819F18B4}"/>
          </ac:spMkLst>
        </pc:spChg>
        <pc:spChg chg="add del">
          <ac:chgData name="Feng Xu" userId="265f8e95-db11-4e3b-a54a-3ed32f62af3f" providerId="ADAL" clId="{39DC77C0-A7E4-44DD-8CC9-C59ED74735A2}" dt="2022-12-04T00:34:42.894" v="1000"/>
          <ac:spMkLst>
            <pc:docMk/>
            <pc:sldMk cId="3674405626" sldId="271"/>
            <ac:spMk id="9" creationId="{D8D7C0D3-896F-4BBB-A220-33D724ED0CCE}"/>
          </ac:spMkLst>
        </pc:spChg>
        <pc:spChg chg="add del">
          <ac:chgData name="Feng Xu" userId="265f8e95-db11-4e3b-a54a-3ed32f62af3f" providerId="ADAL" clId="{39DC77C0-A7E4-44DD-8CC9-C59ED74735A2}" dt="2022-12-04T00:34:42.894" v="1000"/>
          <ac:spMkLst>
            <pc:docMk/>
            <pc:sldMk cId="3674405626" sldId="271"/>
            <ac:spMk id="11" creationId="{2AA3A18B-202B-4C39-BC9E-ED4D6E98D8C5}"/>
          </ac:spMkLst>
        </pc:spChg>
        <pc:spChg chg="add del">
          <ac:chgData name="Feng Xu" userId="265f8e95-db11-4e3b-a54a-3ed32f62af3f" providerId="ADAL" clId="{39DC77C0-A7E4-44DD-8CC9-C59ED74735A2}" dt="2022-12-04T00:34:42.894" v="1000"/>
          <ac:spMkLst>
            <pc:docMk/>
            <pc:sldMk cId="3674405626" sldId="271"/>
            <ac:spMk id="13" creationId="{AC94672E-068C-4CF1-8438-22EA8E7C652E}"/>
          </ac:spMkLst>
        </pc:spChg>
        <pc:spChg chg="add del">
          <ac:chgData name="Feng Xu" userId="265f8e95-db11-4e3b-a54a-3ed32f62af3f" providerId="ADAL" clId="{39DC77C0-A7E4-44DD-8CC9-C59ED74735A2}" dt="2022-12-04T00:34:42.894" v="1000"/>
          <ac:spMkLst>
            <pc:docMk/>
            <pc:sldMk cId="3674405626" sldId="271"/>
            <ac:spMk id="15" creationId="{3B48638D-7038-4CAA-88F7-1E3494C4DD11}"/>
          </ac:spMkLst>
        </pc:spChg>
        <pc:spChg chg="add del">
          <ac:chgData name="Feng Xu" userId="265f8e95-db11-4e3b-a54a-3ed32f62af3f" providerId="ADAL" clId="{39DC77C0-A7E4-44DD-8CC9-C59ED74735A2}" dt="2022-12-04T00:34:42.894" v="1000"/>
          <ac:spMkLst>
            <pc:docMk/>
            <pc:sldMk cId="3674405626" sldId="271"/>
            <ac:spMk id="17" creationId="{7BA74AD2-45D9-4D21-A436-71C6744C16AD}"/>
          </ac:spMkLst>
        </pc:spChg>
        <pc:graphicFrameChg chg="add">
          <ac:chgData name="Feng Xu" userId="265f8e95-db11-4e3b-a54a-3ed32f62af3f" providerId="ADAL" clId="{39DC77C0-A7E4-44DD-8CC9-C59ED74735A2}" dt="2022-12-04T00:39:23.652" v="1036" actId="26606"/>
          <ac:graphicFrameMkLst>
            <pc:docMk/>
            <pc:sldMk cId="3674405626" sldId="271"/>
            <ac:graphicFrameMk id="19" creationId="{D79CF542-FBA3-4AFC-E4A8-EE96BABF0A88}"/>
          </ac:graphicFrameMkLst>
        </pc:graphicFrameChg>
      </pc:sldChg>
      <pc:sldChg chg="addSp delSp modSp new mod ord setBg modNotesTx">
        <pc:chgData name="Feng Xu" userId="265f8e95-db11-4e3b-a54a-3ed32f62af3f" providerId="ADAL" clId="{39DC77C0-A7E4-44DD-8CC9-C59ED74735A2}" dt="2022-12-18T01:25:57.107" v="2660" actId="20577"/>
        <pc:sldMkLst>
          <pc:docMk/>
          <pc:sldMk cId="118048709" sldId="272"/>
        </pc:sldMkLst>
        <pc:spChg chg="mod">
          <ac:chgData name="Feng Xu" userId="265f8e95-db11-4e3b-a54a-3ed32f62af3f" providerId="ADAL" clId="{39DC77C0-A7E4-44DD-8CC9-C59ED74735A2}" dt="2022-12-04T01:41:09.543" v="1385" actId="255"/>
          <ac:spMkLst>
            <pc:docMk/>
            <pc:sldMk cId="118048709" sldId="272"/>
            <ac:spMk id="2" creationId="{BF7824CA-F315-A7E7-6F20-99AC5815CE06}"/>
          </ac:spMkLst>
        </pc:spChg>
        <pc:spChg chg="del mod">
          <ac:chgData name="Feng Xu" userId="265f8e95-db11-4e3b-a54a-3ed32f62af3f" providerId="ADAL" clId="{39DC77C0-A7E4-44DD-8CC9-C59ED74735A2}" dt="2022-12-03T21:09:56.365" v="99"/>
          <ac:spMkLst>
            <pc:docMk/>
            <pc:sldMk cId="118048709" sldId="272"/>
            <ac:spMk id="3" creationId="{0B325AD2-ABC9-63D2-8202-79A133B096B3}"/>
          </ac:spMkLst>
        </pc:spChg>
        <pc:spChg chg="mod ord">
          <ac:chgData name="Feng Xu" userId="265f8e95-db11-4e3b-a54a-3ed32f62af3f" providerId="ADAL" clId="{39DC77C0-A7E4-44DD-8CC9-C59ED74735A2}" dt="2022-12-04T00:41:24.798" v="1044" actId="26606"/>
          <ac:spMkLst>
            <pc:docMk/>
            <pc:sldMk cId="118048709" sldId="272"/>
            <ac:spMk id="4" creationId="{37A8FCFA-807D-3D7F-0E8E-F17223B1A0DB}"/>
          </ac:spMkLst>
        </pc:spChg>
        <pc:spChg chg="add mod">
          <ac:chgData name="Feng Xu" userId="265f8e95-db11-4e3b-a54a-3ed32f62af3f" providerId="ADAL" clId="{39DC77C0-A7E4-44DD-8CC9-C59ED74735A2}" dt="2022-12-04T00:41:24.798" v="1044" actId="26606"/>
          <ac:spMkLst>
            <pc:docMk/>
            <pc:sldMk cId="118048709" sldId="272"/>
            <ac:spMk id="8" creationId="{D5E63382-D8C2-A59B-C804-6377FA1A466B}"/>
          </ac:spMkLst>
        </pc:spChg>
        <pc:spChg chg="add">
          <ac:chgData name="Feng Xu" userId="265f8e95-db11-4e3b-a54a-3ed32f62af3f" providerId="ADAL" clId="{39DC77C0-A7E4-44DD-8CC9-C59ED74735A2}" dt="2022-12-04T00:41:24.798" v="1044" actId="26606"/>
          <ac:spMkLst>
            <pc:docMk/>
            <pc:sldMk cId="118048709" sldId="272"/>
            <ac:spMk id="13" creationId="{DD38EE57-B708-47C9-A4A4-E25F09FAB029}"/>
          </ac:spMkLst>
        </pc:spChg>
        <pc:grpChg chg="add">
          <ac:chgData name="Feng Xu" userId="265f8e95-db11-4e3b-a54a-3ed32f62af3f" providerId="ADAL" clId="{39DC77C0-A7E4-44DD-8CC9-C59ED74735A2}" dt="2022-12-04T00:41:24.798" v="1044" actId="26606"/>
          <ac:grpSpMkLst>
            <pc:docMk/>
            <pc:sldMk cId="118048709" sldId="272"/>
            <ac:grpSpMk id="15" creationId="{57A28182-58A5-4DBB-8F64-BD944BCA8154}"/>
          </ac:grpSpMkLst>
        </pc:grpChg>
        <pc:picChg chg="add del mod">
          <ac:chgData name="Feng Xu" userId="265f8e95-db11-4e3b-a54a-3ed32f62af3f" providerId="ADAL" clId="{39DC77C0-A7E4-44DD-8CC9-C59ED74735A2}" dt="2022-12-03T21:09:55.549" v="98" actId="21"/>
          <ac:picMkLst>
            <pc:docMk/>
            <pc:sldMk cId="118048709" sldId="272"/>
            <ac:picMk id="6" creationId="{A65E8DD9-FB56-9C47-3111-8054CE89C983}"/>
          </ac:picMkLst>
        </pc:picChg>
        <pc:picChg chg="add mod ord">
          <ac:chgData name="Feng Xu" userId="265f8e95-db11-4e3b-a54a-3ed32f62af3f" providerId="ADAL" clId="{39DC77C0-A7E4-44DD-8CC9-C59ED74735A2}" dt="2022-12-04T00:41:24.798" v="1044" actId="26606"/>
          <ac:picMkLst>
            <pc:docMk/>
            <pc:sldMk cId="118048709" sldId="272"/>
            <ac:picMk id="7" creationId="{8D2D05C9-943E-FA2A-6902-364B49B6E7C7}"/>
          </ac:picMkLst>
        </pc:picChg>
      </pc:sldChg>
      <pc:sldChg chg="addSp delSp modSp new mod ord setBg modNotesTx">
        <pc:chgData name="Feng Xu" userId="265f8e95-db11-4e3b-a54a-3ed32f62af3f" providerId="ADAL" clId="{39DC77C0-A7E4-44DD-8CC9-C59ED74735A2}" dt="2022-12-18T02:58:24.065" v="3016" actId="20577"/>
        <pc:sldMkLst>
          <pc:docMk/>
          <pc:sldMk cId="1409057085" sldId="273"/>
        </pc:sldMkLst>
        <pc:spChg chg="mod">
          <ac:chgData name="Feng Xu" userId="265f8e95-db11-4e3b-a54a-3ed32f62af3f" providerId="ADAL" clId="{39DC77C0-A7E4-44DD-8CC9-C59ED74735A2}" dt="2022-12-04T01:41:00.882" v="1384" actId="403"/>
          <ac:spMkLst>
            <pc:docMk/>
            <pc:sldMk cId="1409057085" sldId="273"/>
            <ac:spMk id="2" creationId="{522F4E79-A48A-AD4D-67EC-5661C007E937}"/>
          </ac:spMkLst>
        </pc:spChg>
        <pc:spChg chg="del">
          <ac:chgData name="Feng Xu" userId="265f8e95-db11-4e3b-a54a-3ed32f62af3f" providerId="ADAL" clId="{39DC77C0-A7E4-44DD-8CC9-C59ED74735A2}" dt="2022-12-03T21:09:09.659" v="92" actId="22"/>
          <ac:spMkLst>
            <pc:docMk/>
            <pc:sldMk cId="1409057085" sldId="273"/>
            <ac:spMk id="3" creationId="{D19E49B0-3F23-8B68-0DE4-E76B64A919F1}"/>
          </ac:spMkLst>
        </pc:spChg>
        <pc:spChg chg="mod">
          <ac:chgData name="Feng Xu" userId="265f8e95-db11-4e3b-a54a-3ed32f62af3f" providerId="ADAL" clId="{39DC77C0-A7E4-44DD-8CC9-C59ED74735A2}" dt="2022-12-04T00:41:27.568" v="1045" actId="26606"/>
          <ac:spMkLst>
            <pc:docMk/>
            <pc:sldMk cId="1409057085" sldId="273"/>
            <ac:spMk id="4" creationId="{8E11F2A4-0481-9014-5FFA-1281A6B7B976}"/>
          </ac:spMkLst>
        </pc:spChg>
        <pc:spChg chg="add mod ord">
          <ac:chgData name="Feng Xu" userId="265f8e95-db11-4e3b-a54a-3ed32f62af3f" providerId="ADAL" clId="{39DC77C0-A7E4-44DD-8CC9-C59ED74735A2}" dt="2022-12-04T00:41:27.568" v="1045" actId="26606"/>
          <ac:spMkLst>
            <pc:docMk/>
            <pc:sldMk cId="1409057085" sldId="273"/>
            <ac:spMk id="7" creationId="{6CD0C211-6E83-B207-252C-2623C00371E0}"/>
          </ac:spMkLst>
        </pc:spChg>
        <pc:spChg chg="add">
          <ac:chgData name="Feng Xu" userId="265f8e95-db11-4e3b-a54a-3ed32f62af3f" providerId="ADAL" clId="{39DC77C0-A7E4-44DD-8CC9-C59ED74735A2}" dt="2022-12-04T00:41:27.568" v="1045" actId="26606"/>
          <ac:spMkLst>
            <pc:docMk/>
            <pc:sldMk cId="1409057085" sldId="273"/>
            <ac:spMk id="12" creationId="{DD38EE57-B708-47C9-A4A4-E25F09FAB029}"/>
          </ac:spMkLst>
        </pc:spChg>
        <pc:grpChg chg="add">
          <ac:chgData name="Feng Xu" userId="265f8e95-db11-4e3b-a54a-3ed32f62af3f" providerId="ADAL" clId="{39DC77C0-A7E4-44DD-8CC9-C59ED74735A2}" dt="2022-12-04T00:41:27.568" v="1045" actId="26606"/>
          <ac:grpSpMkLst>
            <pc:docMk/>
            <pc:sldMk cId="1409057085" sldId="273"/>
            <ac:grpSpMk id="14" creationId="{57A28182-58A5-4DBB-8F64-BD944BCA8154}"/>
          </ac:grpSpMkLst>
        </pc:grpChg>
        <pc:picChg chg="add mod ord">
          <ac:chgData name="Feng Xu" userId="265f8e95-db11-4e3b-a54a-3ed32f62af3f" providerId="ADAL" clId="{39DC77C0-A7E4-44DD-8CC9-C59ED74735A2}" dt="2022-12-04T00:43:33.215" v="1062" actId="14100"/>
          <ac:picMkLst>
            <pc:docMk/>
            <pc:sldMk cId="1409057085" sldId="273"/>
            <ac:picMk id="6" creationId="{2725714D-6237-B5A7-7FCC-07DBE11F08F1}"/>
          </ac:picMkLst>
        </pc:picChg>
      </pc:sldChg>
      <pc:sldChg chg="addSp delSp modSp new mod setBg modNotesTx">
        <pc:chgData name="Feng Xu" userId="265f8e95-db11-4e3b-a54a-3ed32f62af3f" providerId="ADAL" clId="{39DC77C0-A7E4-44DD-8CC9-C59ED74735A2}" dt="2022-12-18T01:27:37.164" v="2771" actId="20577"/>
        <pc:sldMkLst>
          <pc:docMk/>
          <pc:sldMk cId="1692503856" sldId="274"/>
        </pc:sldMkLst>
        <pc:spChg chg="mod">
          <ac:chgData name="Feng Xu" userId="265f8e95-db11-4e3b-a54a-3ed32f62af3f" providerId="ADAL" clId="{39DC77C0-A7E4-44DD-8CC9-C59ED74735A2}" dt="2022-12-04T01:41:19.495" v="1386" actId="255"/>
          <ac:spMkLst>
            <pc:docMk/>
            <pc:sldMk cId="1692503856" sldId="274"/>
            <ac:spMk id="2" creationId="{297405E6-EFFF-BB1B-8168-8203D2603E83}"/>
          </ac:spMkLst>
        </pc:spChg>
        <pc:spChg chg="del">
          <ac:chgData name="Feng Xu" userId="265f8e95-db11-4e3b-a54a-3ed32f62af3f" providerId="ADAL" clId="{39DC77C0-A7E4-44DD-8CC9-C59ED74735A2}" dt="2022-12-03T21:11:30.199" v="108" actId="22"/>
          <ac:spMkLst>
            <pc:docMk/>
            <pc:sldMk cId="1692503856" sldId="274"/>
            <ac:spMk id="3" creationId="{F63B808A-3295-4596-DAA3-D14592C05B45}"/>
          </ac:spMkLst>
        </pc:spChg>
        <pc:spChg chg="mod">
          <ac:chgData name="Feng Xu" userId="265f8e95-db11-4e3b-a54a-3ed32f62af3f" providerId="ADAL" clId="{39DC77C0-A7E4-44DD-8CC9-C59ED74735A2}" dt="2022-12-04T00:40:58.430" v="1039" actId="26606"/>
          <ac:spMkLst>
            <pc:docMk/>
            <pc:sldMk cId="1692503856" sldId="274"/>
            <ac:spMk id="4" creationId="{FCC4CC34-8A3E-F0B9-688D-52637789D0E1}"/>
          </ac:spMkLst>
        </pc:spChg>
        <pc:spChg chg="add mod ord">
          <ac:chgData name="Feng Xu" userId="265f8e95-db11-4e3b-a54a-3ed32f62af3f" providerId="ADAL" clId="{39DC77C0-A7E4-44DD-8CC9-C59ED74735A2}" dt="2022-12-04T00:41:13.005" v="1042" actId="14100"/>
          <ac:spMkLst>
            <pc:docMk/>
            <pc:sldMk cId="1692503856" sldId="274"/>
            <ac:spMk id="7" creationId="{B5E25BD3-1ED8-04D3-63A4-A68681836D08}"/>
          </ac:spMkLst>
        </pc:spChg>
        <pc:spChg chg="add">
          <ac:chgData name="Feng Xu" userId="265f8e95-db11-4e3b-a54a-3ed32f62af3f" providerId="ADAL" clId="{39DC77C0-A7E4-44DD-8CC9-C59ED74735A2}" dt="2022-12-04T00:40:58.430" v="1039" actId="26606"/>
          <ac:spMkLst>
            <pc:docMk/>
            <pc:sldMk cId="1692503856" sldId="274"/>
            <ac:spMk id="12" creationId="{DD38EE57-B708-47C9-A4A4-E25F09FAB029}"/>
          </ac:spMkLst>
        </pc:spChg>
        <pc:grpChg chg="add">
          <ac:chgData name="Feng Xu" userId="265f8e95-db11-4e3b-a54a-3ed32f62af3f" providerId="ADAL" clId="{39DC77C0-A7E4-44DD-8CC9-C59ED74735A2}" dt="2022-12-04T00:40:58.430" v="1039" actId="26606"/>
          <ac:grpSpMkLst>
            <pc:docMk/>
            <pc:sldMk cId="1692503856" sldId="274"/>
            <ac:grpSpMk id="14" creationId="{57A28182-58A5-4DBB-8F64-BD944BCA8154}"/>
          </ac:grpSpMkLst>
        </pc:grpChg>
        <pc:picChg chg="add mod ord">
          <ac:chgData name="Feng Xu" userId="265f8e95-db11-4e3b-a54a-3ed32f62af3f" providerId="ADAL" clId="{39DC77C0-A7E4-44DD-8CC9-C59ED74735A2}" dt="2022-12-04T00:41:16.656" v="1043" actId="14100"/>
          <ac:picMkLst>
            <pc:docMk/>
            <pc:sldMk cId="1692503856" sldId="274"/>
            <ac:picMk id="6" creationId="{CC7B4768-AB1A-AB27-6E9C-47D30B97C360}"/>
          </ac:picMkLst>
        </pc:picChg>
      </pc:sldChg>
      <pc:sldChg chg="addSp delSp modSp new mod setBg delDesignElem modNotesTx">
        <pc:chgData name="Feng Xu" userId="265f8e95-db11-4e3b-a54a-3ed32f62af3f" providerId="ADAL" clId="{39DC77C0-A7E4-44DD-8CC9-C59ED74735A2}" dt="2022-12-18T01:29:10.512" v="2862" actId="20577"/>
        <pc:sldMkLst>
          <pc:docMk/>
          <pc:sldMk cId="716143781" sldId="275"/>
        </pc:sldMkLst>
        <pc:spChg chg="mod">
          <ac:chgData name="Feng Xu" userId="265f8e95-db11-4e3b-a54a-3ed32f62af3f" providerId="ADAL" clId="{39DC77C0-A7E4-44DD-8CC9-C59ED74735A2}" dt="2022-12-04T01:41:26.173" v="1387" actId="255"/>
          <ac:spMkLst>
            <pc:docMk/>
            <pc:sldMk cId="716143781" sldId="275"/>
            <ac:spMk id="2" creationId="{BF47F64E-3FF8-5CC0-32D7-F471F8BF0383}"/>
          </ac:spMkLst>
        </pc:spChg>
        <pc:spChg chg="add del mod">
          <ac:chgData name="Feng Xu" userId="265f8e95-db11-4e3b-a54a-3ed32f62af3f" providerId="ADAL" clId="{39DC77C0-A7E4-44DD-8CC9-C59ED74735A2}" dt="2022-12-04T00:46:27.045" v="1140" actId="1076"/>
          <ac:spMkLst>
            <pc:docMk/>
            <pc:sldMk cId="716143781" sldId="275"/>
            <ac:spMk id="3" creationId="{59A50D1D-99DB-0FE5-23C8-00089661C901}"/>
          </ac:spMkLst>
        </pc:spChg>
        <pc:spChg chg="mod">
          <ac:chgData name="Feng Xu" userId="265f8e95-db11-4e3b-a54a-3ed32f62af3f" providerId="ADAL" clId="{39DC77C0-A7E4-44DD-8CC9-C59ED74735A2}" dt="2022-12-04T00:32:07.455" v="981" actId="26606"/>
          <ac:spMkLst>
            <pc:docMk/>
            <pc:sldMk cId="716143781" sldId="275"/>
            <ac:spMk id="4" creationId="{C2E226F5-4B19-19EC-6D6D-D9CE804FD605}"/>
          </ac:spMkLst>
        </pc:spChg>
        <pc:spChg chg="add del mod">
          <ac:chgData name="Feng Xu" userId="265f8e95-db11-4e3b-a54a-3ed32f62af3f" providerId="ADAL" clId="{39DC77C0-A7E4-44DD-8CC9-C59ED74735A2}" dt="2022-12-04T00:43:59.018" v="1067" actId="21"/>
          <ac:spMkLst>
            <pc:docMk/>
            <pc:sldMk cId="716143781" sldId="275"/>
            <ac:spMk id="6" creationId="{9BDF8700-9641-11BB-0B55-86695A7D3531}"/>
          </ac:spMkLst>
        </pc:spChg>
        <pc:spChg chg="add mod">
          <ac:chgData name="Feng Xu" userId="265f8e95-db11-4e3b-a54a-3ed32f62af3f" providerId="ADAL" clId="{39DC77C0-A7E4-44DD-8CC9-C59ED74735A2}" dt="2022-12-04T00:46:21.337" v="1139" actId="1076"/>
          <ac:spMkLst>
            <pc:docMk/>
            <pc:sldMk cId="716143781" sldId="275"/>
            <ac:spMk id="7" creationId="{D91A6919-083B-07D3-8AAC-B59F4FDBEFDE}"/>
          </ac:spMkLst>
        </pc:spChg>
        <pc:spChg chg="add mod">
          <ac:chgData name="Feng Xu" userId="265f8e95-db11-4e3b-a54a-3ed32f62af3f" providerId="ADAL" clId="{39DC77C0-A7E4-44DD-8CC9-C59ED74735A2}" dt="2022-12-04T00:46:37.882" v="1141" actId="255"/>
          <ac:spMkLst>
            <pc:docMk/>
            <pc:sldMk cId="716143781" sldId="275"/>
            <ac:spMk id="8" creationId="{763BCC7D-381A-3B3C-B381-FF6D94E27833}"/>
          </ac:spMkLst>
        </pc:spChg>
        <pc:spChg chg="add del">
          <ac:chgData name="Feng Xu" userId="265f8e95-db11-4e3b-a54a-3ed32f62af3f" providerId="ADAL" clId="{39DC77C0-A7E4-44DD-8CC9-C59ED74735A2}" dt="2022-12-04T00:34:42.894" v="1000"/>
          <ac:spMkLst>
            <pc:docMk/>
            <pc:sldMk cId="716143781" sldId="275"/>
            <ac:spMk id="9" creationId="{827B839B-9ADE-406B-8590-F1CAEDED45A1}"/>
          </ac:spMkLst>
        </pc:spChg>
        <pc:spChg chg="add mod">
          <ac:chgData name="Feng Xu" userId="265f8e95-db11-4e3b-a54a-3ed32f62af3f" providerId="ADAL" clId="{39DC77C0-A7E4-44DD-8CC9-C59ED74735A2}" dt="2022-12-04T00:46:09.810" v="1137" actId="1076"/>
          <ac:spMkLst>
            <pc:docMk/>
            <pc:sldMk cId="716143781" sldId="275"/>
            <ac:spMk id="10" creationId="{0983D92F-2D75-5579-543E-44B5B9EDD1B1}"/>
          </ac:spMkLst>
        </pc:spChg>
        <pc:spChg chg="add del">
          <ac:chgData name="Feng Xu" userId="265f8e95-db11-4e3b-a54a-3ed32f62af3f" providerId="ADAL" clId="{39DC77C0-A7E4-44DD-8CC9-C59ED74735A2}" dt="2022-12-04T00:34:42.894" v="1000"/>
          <ac:spMkLst>
            <pc:docMk/>
            <pc:sldMk cId="716143781" sldId="275"/>
            <ac:spMk id="11" creationId="{CFE45BF0-46DB-408C-B5F7-7B11716805D4}"/>
          </ac:spMkLst>
        </pc:spChg>
        <pc:spChg chg="add del">
          <ac:chgData name="Feng Xu" userId="265f8e95-db11-4e3b-a54a-3ed32f62af3f" providerId="ADAL" clId="{39DC77C0-A7E4-44DD-8CC9-C59ED74735A2}" dt="2022-12-04T00:34:42.894" v="1000"/>
          <ac:spMkLst>
            <pc:docMk/>
            <pc:sldMk cId="716143781" sldId="275"/>
            <ac:spMk id="13" creationId="{2AEBC8F2-97B1-41B4-93F1-2D289E197FBA}"/>
          </ac:spMkLst>
        </pc:spChg>
        <pc:spChg chg="add del">
          <ac:chgData name="Feng Xu" userId="265f8e95-db11-4e3b-a54a-3ed32f62af3f" providerId="ADAL" clId="{39DC77C0-A7E4-44DD-8CC9-C59ED74735A2}" dt="2022-12-04T00:34:42.894" v="1000"/>
          <ac:spMkLst>
            <pc:docMk/>
            <pc:sldMk cId="716143781" sldId="275"/>
            <ac:spMk id="15" creationId="{472E3A19-F5D5-48FC-BB9C-48C2F68F598B}"/>
          </ac:spMkLst>
        </pc:spChg>
        <pc:spChg chg="add del">
          <ac:chgData name="Feng Xu" userId="265f8e95-db11-4e3b-a54a-3ed32f62af3f" providerId="ADAL" clId="{39DC77C0-A7E4-44DD-8CC9-C59ED74735A2}" dt="2022-12-04T00:34:42.894" v="1000"/>
          <ac:spMkLst>
            <pc:docMk/>
            <pc:sldMk cId="716143781" sldId="275"/>
            <ac:spMk id="17" creationId="{7A62E32F-BB65-43A8-8EB5-92346890E549}"/>
          </ac:spMkLst>
        </pc:spChg>
        <pc:spChg chg="add del">
          <ac:chgData name="Feng Xu" userId="265f8e95-db11-4e3b-a54a-3ed32f62af3f" providerId="ADAL" clId="{39DC77C0-A7E4-44DD-8CC9-C59ED74735A2}" dt="2022-12-04T00:34:42.894" v="1000"/>
          <ac:spMkLst>
            <pc:docMk/>
            <pc:sldMk cId="716143781" sldId="275"/>
            <ac:spMk id="19" creationId="{14E91B64-9FCC-451E-AFB4-A827D6329367}"/>
          </ac:spMkLst>
        </pc:spChg>
      </pc:sldChg>
      <pc:sldChg chg="new del">
        <pc:chgData name="Feng Xu" userId="265f8e95-db11-4e3b-a54a-3ed32f62af3f" providerId="ADAL" clId="{39DC77C0-A7E4-44DD-8CC9-C59ED74735A2}" dt="2022-12-04T00:36:25.828" v="1004" actId="47"/>
        <pc:sldMkLst>
          <pc:docMk/>
          <pc:sldMk cId="2605892047" sldId="276"/>
        </pc:sldMkLst>
      </pc:sldChg>
      <pc:sldChg chg="addSp delSp modSp add mod modNotesTx">
        <pc:chgData name="Feng Xu" userId="265f8e95-db11-4e3b-a54a-3ed32f62af3f" providerId="ADAL" clId="{39DC77C0-A7E4-44DD-8CC9-C59ED74735A2}" dt="2022-12-18T02:26:31.627" v="2998" actId="20577"/>
        <pc:sldMkLst>
          <pc:docMk/>
          <pc:sldMk cId="166984412" sldId="277"/>
        </pc:sldMkLst>
        <pc:spChg chg="mod">
          <ac:chgData name="Feng Xu" userId="265f8e95-db11-4e3b-a54a-3ed32f62af3f" providerId="ADAL" clId="{39DC77C0-A7E4-44DD-8CC9-C59ED74735A2}" dt="2022-12-18T02:26:31.627" v="2998" actId="20577"/>
          <ac:spMkLst>
            <pc:docMk/>
            <pc:sldMk cId="166984412" sldId="277"/>
            <ac:spMk id="2" creationId="{A78D61C4-CC16-DF8C-17A9-33B8D7C7423D}"/>
          </ac:spMkLst>
        </pc:spChg>
        <pc:spChg chg="add mod">
          <ac:chgData name="Feng Xu" userId="265f8e95-db11-4e3b-a54a-3ed32f62af3f" providerId="ADAL" clId="{39DC77C0-A7E4-44DD-8CC9-C59ED74735A2}" dt="2022-12-04T08:35:09.718" v="1391"/>
          <ac:spMkLst>
            <pc:docMk/>
            <pc:sldMk cId="166984412" sldId="277"/>
            <ac:spMk id="3" creationId="{C6E6A4E6-BD6A-B49E-87DA-61D8600385C8}"/>
          </ac:spMkLst>
        </pc:spChg>
        <pc:picChg chg="del">
          <ac:chgData name="Feng Xu" userId="265f8e95-db11-4e3b-a54a-3ed32f62af3f" providerId="ADAL" clId="{39DC77C0-A7E4-44DD-8CC9-C59ED74735A2}" dt="2022-12-04T00:36:44.874" v="1009" actId="478"/>
          <ac:picMkLst>
            <pc:docMk/>
            <pc:sldMk cId="166984412" sldId="277"/>
            <ac:picMk id="6" creationId="{0F0FEB52-297D-AFAC-9DF4-8330255AE097}"/>
          </ac:picMkLst>
        </pc:picChg>
      </pc:sldChg>
      <pc:sldChg chg="addSp modSp add mod modNotesTx">
        <pc:chgData name="Feng Xu" userId="265f8e95-db11-4e3b-a54a-3ed32f62af3f" providerId="ADAL" clId="{39DC77C0-A7E4-44DD-8CC9-C59ED74735A2}" dt="2022-12-18T02:26:37.309" v="3001" actId="20577"/>
        <pc:sldMkLst>
          <pc:docMk/>
          <pc:sldMk cId="4209938393" sldId="278"/>
        </pc:sldMkLst>
        <pc:spChg chg="mod">
          <ac:chgData name="Feng Xu" userId="265f8e95-db11-4e3b-a54a-3ed32f62af3f" providerId="ADAL" clId="{39DC77C0-A7E4-44DD-8CC9-C59ED74735A2}" dt="2022-12-18T02:26:37.309" v="3001" actId="20577"/>
          <ac:spMkLst>
            <pc:docMk/>
            <pc:sldMk cId="4209938393" sldId="278"/>
            <ac:spMk id="2" creationId="{A78D61C4-CC16-DF8C-17A9-33B8D7C7423D}"/>
          </ac:spMkLst>
        </pc:spChg>
        <pc:spChg chg="add mod">
          <ac:chgData name="Feng Xu" userId="265f8e95-db11-4e3b-a54a-3ed32f62af3f" providerId="ADAL" clId="{39DC77C0-A7E4-44DD-8CC9-C59ED74735A2}" dt="2022-12-04T00:37:33.713" v="1017" actId="1076"/>
          <ac:spMkLst>
            <pc:docMk/>
            <pc:sldMk cId="4209938393" sldId="278"/>
            <ac:spMk id="3" creationId="{DF00B7D5-19EF-F9EB-03D1-1A7C5EC1CDBB}"/>
          </ac:spMkLst>
        </pc:spChg>
      </pc:sldChg>
      <pc:sldChg chg="modSp add mod modNotesTx">
        <pc:chgData name="Feng Xu" userId="265f8e95-db11-4e3b-a54a-3ed32f62af3f" providerId="ADAL" clId="{39DC77C0-A7E4-44DD-8CC9-C59ED74735A2}" dt="2022-12-18T02:26:44.525" v="3004" actId="20577"/>
        <pc:sldMkLst>
          <pc:docMk/>
          <pc:sldMk cId="2979720602" sldId="279"/>
        </pc:sldMkLst>
        <pc:spChg chg="mod">
          <ac:chgData name="Feng Xu" userId="265f8e95-db11-4e3b-a54a-3ed32f62af3f" providerId="ADAL" clId="{39DC77C0-A7E4-44DD-8CC9-C59ED74735A2}" dt="2022-12-18T02:26:44.525" v="3004" actId="20577"/>
          <ac:spMkLst>
            <pc:docMk/>
            <pc:sldMk cId="2979720602" sldId="279"/>
            <ac:spMk id="2" creationId="{A78D61C4-CC16-DF8C-17A9-33B8D7C7423D}"/>
          </ac:spMkLst>
        </pc:spChg>
      </pc:sldChg>
      <pc:sldChg chg="modSp add mod modNotesTx">
        <pc:chgData name="Feng Xu" userId="265f8e95-db11-4e3b-a54a-3ed32f62af3f" providerId="ADAL" clId="{39DC77C0-A7E4-44DD-8CC9-C59ED74735A2}" dt="2022-12-18T02:26:49.919" v="3007" actId="20577"/>
        <pc:sldMkLst>
          <pc:docMk/>
          <pc:sldMk cId="1733297532" sldId="280"/>
        </pc:sldMkLst>
        <pc:spChg chg="mod">
          <ac:chgData name="Feng Xu" userId="265f8e95-db11-4e3b-a54a-3ed32f62af3f" providerId="ADAL" clId="{39DC77C0-A7E4-44DD-8CC9-C59ED74735A2}" dt="2022-12-18T02:26:49.919" v="3007" actId="20577"/>
          <ac:spMkLst>
            <pc:docMk/>
            <pc:sldMk cId="1733297532" sldId="280"/>
            <ac:spMk id="2" creationId="{A78D61C4-CC16-DF8C-17A9-33B8D7C7423D}"/>
          </ac:spMkLst>
        </pc:spChg>
      </pc:sldChg>
      <pc:sldChg chg="modNotesTx">
        <pc:chgData name="Feng Xu" userId="265f8e95-db11-4e3b-a54a-3ed32f62af3f" providerId="ADAL" clId="{39DC77C0-A7E4-44DD-8CC9-C59ED74735A2}" dt="2022-12-10T05:16:56.452" v="1436" actId="20577"/>
        <pc:sldMkLst>
          <pc:docMk/>
          <pc:sldMk cId="651007659" sldId="282"/>
        </pc:sldMkLst>
      </pc:sldChg>
      <pc:sldChg chg="addSp modSp mod modNotesTx">
        <pc:chgData name="Feng Xu" userId="265f8e95-db11-4e3b-a54a-3ed32f62af3f" providerId="ADAL" clId="{39DC77C0-A7E4-44DD-8CC9-C59ED74735A2}" dt="2022-12-18T02:26:09.374" v="2992" actId="5793"/>
        <pc:sldMkLst>
          <pc:docMk/>
          <pc:sldMk cId="1034628302" sldId="285"/>
        </pc:sldMkLst>
        <pc:spChg chg="add mod">
          <ac:chgData name="Feng Xu" userId="265f8e95-db11-4e3b-a54a-3ed32f62af3f" providerId="ADAL" clId="{39DC77C0-A7E4-44DD-8CC9-C59ED74735A2}" dt="2022-12-18T02:26:09.374" v="2992" actId="5793"/>
          <ac:spMkLst>
            <pc:docMk/>
            <pc:sldMk cId="1034628302" sldId="285"/>
            <ac:spMk id="3" creationId="{29A417AA-8248-D283-9393-BB88A20E97DE}"/>
          </ac:spMkLst>
        </pc:spChg>
      </pc:sldChg>
      <pc:sldChg chg="new del">
        <pc:chgData name="Feng Xu" userId="265f8e95-db11-4e3b-a54a-3ed32f62af3f" providerId="ADAL" clId="{39DC77C0-A7E4-44DD-8CC9-C59ED74735A2}" dt="2022-12-17T23:43:45.089" v="1972" actId="47"/>
        <pc:sldMkLst>
          <pc:docMk/>
          <pc:sldMk cId="4030003597" sldId="286"/>
        </pc:sldMkLst>
      </pc:sldChg>
      <pc:sldChg chg="add del">
        <pc:chgData name="Feng Xu" userId="265f8e95-db11-4e3b-a54a-3ed32f62af3f" providerId="ADAL" clId="{39DC77C0-A7E4-44DD-8CC9-C59ED74735A2}" dt="2022-12-17T23:48:26.525" v="1977" actId="47"/>
        <pc:sldMkLst>
          <pc:docMk/>
          <pc:sldMk cId="3357800001" sldId="287"/>
        </pc:sldMkLst>
      </pc:sldChg>
      <pc:sldMasterChg chg="setBg modSldLayout">
        <pc:chgData name="Feng Xu" userId="265f8e95-db11-4e3b-a54a-3ed32f62af3f" providerId="ADAL" clId="{39DC77C0-A7E4-44DD-8CC9-C59ED74735A2}" dt="2022-12-04T00:34:24.661" v="993"/>
        <pc:sldMasterMkLst>
          <pc:docMk/>
          <pc:sldMasterMk cId="3619857154" sldId="2147483648"/>
        </pc:sldMasterMkLst>
        <pc:sldLayoutChg chg="setBg">
          <pc:chgData name="Feng Xu" userId="265f8e95-db11-4e3b-a54a-3ed32f62af3f" providerId="ADAL" clId="{39DC77C0-A7E4-44DD-8CC9-C59ED74735A2}" dt="2022-12-04T00:34:24.661" v="993"/>
          <pc:sldLayoutMkLst>
            <pc:docMk/>
            <pc:sldMasterMk cId="3619857154" sldId="2147483648"/>
            <pc:sldLayoutMk cId="116070227" sldId="2147483649"/>
          </pc:sldLayoutMkLst>
        </pc:sldLayoutChg>
        <pc:sldLayoutChg chg="setBg">
          <pc:chgData name="Feng Xu" userId="265f8e95-db11-4e3b-a54a-3ed32f62af3f" providerId="ADAL" clId="{39DC77C0-A7E4-44DD-8CC9-C59ED74735A2}" dt="2022-12-04T00:34:24.661" v="993"/>
          <pc:sldLayoutMkLst>
            <pc:docMk/>
            <pc:sldMasterMk cId="3619857154" sldId="2147483648"/>
            <pc:sldLayoutMk cId="1487414984" sldId="2147483650"/>
          </pc:sldLayoutMkLst>
        </pc:sldLayoutChg>
        <pc:sldLayoutChg chg="setBg">
          <pc:chgData name="Feng Xu" userId="265f8e95-db11-4e3b-a54a-3ed32f62af3f" providerId="ADAL" clId="{39DC77C0-A7E4-44DD-8CC9-C59ED74735A2}" dt="2022-12-04T00:34:24.661" v="993"/>
          <pc:sldLayoutMkLst>
            <pc:docMk/>
            <pc:sldMasterMk cId="3619857154" sldId="2147483648"/>
            <pc:sldLayoutMk cId="3305656606" sldId="2147483651"/>
          </pc:sldLayoutMkLst>
        </pc:sldLayoutChg>
        <pc:sldLayoutChg chg="setBg">
          <pc:chgData name="Feng Xu" userId="265f8e95-db11-4e3b-a54a-3ed32f62af3f" providerId="ADAL" clId="{39DC77C0-A7E4-44DD-8CC9-C59ED74735A2}" dt="2022-12-04T00:34:24.661" v="993"/>
          <pc:sldLayoutMkLst>
            <pc:docMk/>
            <pc:sldMasterMk cId="3619857154" sldId="2147483648"/>
            <pc:sldLayoutMk cId="3396132711" sldId="2147483652"/>
          </pc:sldLayoutMkLst>
        </pc:sldLayoutChg>
        <pc:sldLayoutChg chg="setBg">
          <pc:chgData name="Feng Xu" userId="265f8e95-db11-4e3b-a54a-3ed32f62af3f" providerId="ADAL" clId="{39DC77C0-A7E4-44DD-8CC9-C59ED74735A2}" dt="2022-12-04T00:34:24.661" v="993"/>
          <pc:sldLayoutMkLst>
            <pc:docMk/>
            <pc:sldMasterMk cId="3619857154" sldId="2147483648"/>
            <pc:sldLayoutMk cId="707282028" sldId="2147483653"/>
          </pc:sldLayoutMkLst>
        </pc:sldLayoutChg>
        <pc:sldLayoutChg chg="setBg">
          <pc:chgData name="Feng Xu" userId="265f8e95-db11-4e3b-a54a-3ed32f62af3f" providerId="ADAL" clId="{39DC77C0-A7E4-44DD-8CC9-C59ED74735A2}" dt="2022-12-04T00:34:24.661" v="993"/>
          <pc:sldLayoutMkLst>
            <pc:docMk/>
            <pc:sldMasterMk cId="3619857154" sldId="2147483648"/>
            <pc:sldLayoutMk cId="3750228513" sldId="2147483654"/>
          </pc:sldLayoutMkLst>
        </pc:sldLayoutChg>
        <pc:sldLayoutChg chg="setBg">
          <pc:chgData name="Feng Xu" userId="265f8e95-db11-4e3b-a54a-3ed32f62af3f" providerId="ADAL" clId="{39DC77C0-A7E4-44DD-8CC9-C59ED74735A2}" dt="2022-12-04T00:34:24.661" v="993"/>
          <pc:sldLayoutMkLst>
            <pc:docMk/>
            <pc:sldMasterMk cId="3619857154" sldId="2147483648"/>
            <pc:sldLayoutMk cId="1897565962" sldId="2147483655"/>
          </pc:sldLayoutMkLst>
        </pc:sldLayoutChg>
        <pc:sldLayoutChg chg="setBg">
          <pc:chgData name="Feng Xu" userId="265f8e95-db11-4e3b-a54a-3ed32f62af3f" providerId="ADAL" clId="{39DC77C0-A7E4-44DD-8CC9-C59ED74735A2}" dt="2022-12-04T00:34:24.661" v="993"/>
          <pc:sldLayoutMkLst>
            <pc:docMk/>
            <pc:sldMasterMk cId="3619857154" sldId="2147483648"/>
            <pc:sldLayoutMk cId="2897475880" sldId="2147483656"/>
          </pc:sldLayoutMkLst>
        </pc:sldLayoutChg>
        <pc:sldLayoutChg chg="setBg">
          <pc:chgData name="Feng Xu" userId="265f8e95-db11-4e3b-a54a-3ed32f62af3f" providerId="ADAL" clId="{39DC77C0-A7E4-44DD-8CC9-C59ED74735A2}" dt="2022-12-04T00:34:24.661" v="993"/>
          <pc:sldLayoutMkLst>
            <pc:docMk/>
            <pc:sldMasterMk cId="3619857154" sldId="2147483648"/>
            <pc:sldLayoutMk cId="2868443761" sldId="2147483657"/>
          </pc:sldLayoutMkLst>
        </pc:sldLayoutChg>
        <pc:sldLayoutChg chg="setBg">
          <pc:chgData name="Feng Xu" userId="265f8e95-db11-4e3b-a54a-3ed32f62af3f" providerId="ADAL" clId="{39DC77C0-A7E4-44DD-8CC9-C59ED74735A2}" dt="2022-12-04T00:34:24.661" v="993"/>
          <pc:sldLayoutMkLst>
            <pc:docMk/>
            <pc:sldMasterMk cId="3619857154" sldId="2147483648"/>
            <pc:sldLayoutMk cId="3028259756" sldId="2147483658"/>
          </pc:sldLayoutMkLst>
        </pc:sldLayoutChg>
        <pc:sldLayoutChg chg="setBg">
          <pc:chgData name="Feng Xu" userId="265f8e95-db11-4e3b-a54a-3ed32f62af3f" providerId="ADAL" clId="{39DC77C0-A7E4-44DD-8CC9-C59ED74735A2}" dt="2022-12-04T00:34:24.661" v="993"/>
          <pc:sldLayoutMkLst>
            <pc:docMk/>
            <pc:sldMasterMk cId="3619857154" sldId="2147483648"/>
            <pc:sldLayoutMk cId="3294355621" sldId="2147483659"/>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image" Target="../media/image7.jpg"/><Relationship Id="rId6" Type="http://schemas.openxmlformats.org/officeDocument/2006/relationships/image" Target="../media/image12.png"/><Relationship Id="rId5" Type="http://schemas.openxmlformats.org/officeDocument/2006/relationships/image" Target="../media/image11.svg"/><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4.svg"/></Relationships>
</file>

<file path=ppt/diagrams/_rels/data3.xml.rels><?xml version="1.0" encoding="UTF-8" standalone="yes"?>
<Relationships xmlns="http://schemas.openxmlformats.org/package/2006/relationships"><Relationship Id="rId1" Type="http://schemas.openxmlformats.org/officeDocument/2006/relationships/hyperlink" Target="https://arxiv.org/abs/2211.10012"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image" Target="../media/image7.jpg"/><Relationship Id="rId6" Type="http://schemas.openxmlformats.org/officeDocument/2006/relationships/image" Target="../media/image12.png"/><Relationship Id="rId5" Type="http://schemas.openxmlformats.org/officeDocument/2006/relationships/image" Target="../media/image11.svg"/><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4.svg"/></Relationships>
</file>

<file path=ppt/diagrams/_rels/drawing3.xml.rels><?xml version="1.0" encoding="UTF-8" standalone="yes"?>
<Relationships xmlns="http://schemas.openxmlformats.org/package/2006/relationships"><Relationship Id="rId1" Type="http://schemas.openxmlformats.org/officeDocument/2006/relationships/hyperlink" Target="https://arxiv.org/abs/2211.10012"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C38EB3-6CE2-4853-909B-5A8D2A5C5A2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27C928-1EE0-4251-91A4-A79F0F01D20B}">
      <dgm:prSet/>
      <dgm:spPr/>
      <dgm:t>
        <a:bodyPr/>
        <a:lstStyle/>
        <a:p>
          <a:pPr>
            <a:lnSpc>
              <a:spcPct val="100000"/>
            </a:lnSpc>
          </a:pPr>
          <a:r>
            <a:rPr lang="en-US"/>
            <a:t>Literature</a:t>
          </a:r>
          <a:r>
            <a:rPr lang="zh-CN"/>
            <a:t> </a:t>
          </a:r>
          <a:r>
            <a:rPr lang="en-US"/>
            <a:t>Review</a:t>
          </a:r>
        </a:p>
      </dgm:t>
    </dgm:pt>
    <dgm:pt modelId="{4D6AAF02-A906-476F-AACE-88C0FD41B566}" type="parTrans" cxnId="{50495E5D-07DC-4A54-8139-E74E0EF9CAAC}">
      <dgm:prSet/>
      <dgm:spPr/>
      <dgm:t>
        <a:bodyPr/>
        <a:lstStyle/>
        <a:p>
          <a:endParaRPr lang="en-US"/>
        </a:p>
      </dgm:t>
    </dgm:pt>
    <dgm:pt modelId="{0F888D1F-2CD0-4878-872A-335D4E90A750}" type="sibTrans" cxnId="{50495E5D-07DC-4A54-8139-E74E0EF9CAAC}">
      <dgm:prSet/>
      <dgm:spPr/>
      <dgm:t>
        <a:bodyPr/>
        <a:lstStyle/>
        <a:p>
          <a:endParaRPr lang="en-US"/>
        </a:p>
      </dgm:t>
    </dgm:pt>
    <dgm:pt modelId="{EB91C1E4-41B5-41CB-9506-E01C199BA0D8}">
      <dgm:prSet/>
      <dgm:spPr/>
      <dgm:t>
        <a:bodyPr/>
        <a:lstStyle/>
        <a:p>
          <a:pPr>
            <a:lnSpc>
              <a:spcPct val="100000"/>
            </a:lnSpc>
          </a:pPr>
          <a:r>
            <a:rPr lang="en-US"/>
            <a:t>Work</a:t>
          </a:r>
          <a:r>
            <a:rPr lang="zh-CN"/>
            <a:t> </a:t>
          </a:r>
          <a:r>
            <a:rPr lang="en-US"/>
            <a:t>1</a:t>
          </a:r>
          <a:r>
            <a:rPr lang="zh-CN"/>
            <a:t> </a:t>
          </a:r>
          <a:r>
            <a:rPr lang="en-US"/>
            <a:t>to</a:t>
          </a:r>
          <a:r>
            <a:rPr lang="zh-CN"/>
            <a:t> </a:t>
          </a:r>
          <a:r>
            <a:rPr lang="en-US"/>
            <a:t>3</a:t>
          </a:r>
        </a:p>
      </dgm:t>
    </dgm:pt>
    <dgm:pt modelId="{90EF945A-CACC-4467-A2FD-CC7223E805B2}" type="parTrans" cxnId="{12F83B90-CEE6-4457-B062-22128AD394FB}">
      <dgm:prSet/>
      <dgm:spPr/>
      <dgm:t>
        <a:bodyPr/>
        <a:lstStyle/>
        <a:p>
          <a:endParaRPr lang="en-US"/>
        </a:p>
      </dgm:t>
    </dgm:pt>
    <dgm:pt modelId="{D8FD95D3-89ED-493F-A610-7926DFF7CA89}" type="sibTrans" cxnId="{12F83B90-CEE6-4457-B062-22128AD394FB}">
      <dgm:prSet/>
      <dgm:spPr/>
      <dgm:t>
        <a:bodyPr/>
        <a:lstStyle/>
        <a:p>
          <a:endParaRPr lang="en-US"/>
        </a:p>
      </dgm:t>
    </dgm:pt>
    <dgm:pt modelId="{FE2EA3CC-3ACB-45FA-B667-C0D0AFF76DAF}">
      <dgm:prSet/>
      <dgm:spPr/>
      <dgm:t>
        <a:bodyPr/>
        <a:lstStyle/>
        <a:p>
          <a:pPr>
            <a:lnSpc>
              <a:spcPct val="100000"/>
            </a:lnSpc>
          </a:pPr>
          <a:r>
            <a:rPr lang="en-US" dirty="0"/>
            <a:t>Future</a:t>
          </a:r>
        </a:p>
      </dgm:t>
    </dgm:pt>
    <dgm:pt modelId="{9EB44FF8-4284-43E6-97F2-7340310408F1}" type="parTrans" cxnId="{EDDD1EA6-4B35-40EF-A411-710E83C09DD0}">
      <dgm:prSet/>
      <dgm:spPr/>
      <dgm:t>
        <a:bodyPr/>
        <a:lstStyle/>
        <a:p>
          <a:endParaRPr lang="en-US"/>
        </a:p>
      </dgm:t>
    </dgm:pt>
    <dgm:pt modelId="{9EE88EBD-FF76-4D6D-BF6A-6ED889FF418D}" type="sibTrans" cxnId="{EDDD1EA6-4B35-40EF-A411-710E83C09DD0}">
      <dgm:prSet/>
      <dgm:spPr/>
      <dgm:t>
        <a:bodyPr/>
        <a:lstStyle/>
        <a:p>
          <a:endParaRPr lang="en-US"/>
        </a:p>
      </dgm:t>
    </dgm:pt>
    <dgm:pt modelId="{D29A15CD-4800-495C-BCA7-C57C60107BF2}" type="pres">
      <dgm:prSet presAssocID="{AAC38EB3-6CE2-4853-909B-5A8D2A5C5A2B}" presName="root" presStyleCnt="0">
        <dgm:presLayoutVars>
          <dgm:dir/>
          <dgm:resizeHandles val="exact"/>
        </dgm:presLayoutVars>
      </dgm:prSet>
      <dgm:spPr/>
    </dgm:pt>
    <dgm:pt modelId="{89F84998-4130-43B5-90B2-93054EB0FDC3}" type="pres">
      <dgm:prSet presAssocID="{2627C928-1EE0-4251-91A4-A79F0F01D20B}" presName="compNode" presStyleCnt="0"/>
      <dgm:spPr/>
    </dgm:pt>
    <dgm:pt modelId="{3C9BB376-6C35-432B-A430-4974206CDE12}" type="pres">
      <dgm:prSet presAssocID="{2627C928-1EE0-4251-91A4-A79F0F01D20B}" presName="bgRect" presStyleLbl="bgShp" presStyleIdx="0" presStyleCnt="3"/>
      <dgm:spPr/>
    </dgm:pt>
    <dgm:pt modelId="{B4484EA0-E825-4C5E-BFC4-2CF6CCB552B9}" type="pres">
      <dgm:prSet presAssocID="{2627C928-1EE0-4251-91A4-A79F0F01D2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D643DCB8-3679-4F01-8CEF-E32769905E75}" type="pres">
      <dgm:prSet presAssocID="{2627C928-1EE0-4251-91A4-A79F0F01D20B}" presName="spaceRect" presStyleCnt="0"/>
      <dgm:spPr/>
    </dgm:pt>
    <dgm:pt modelId="{B2AF5DF1-9174-4B2D-B6F0-848933BAF4CA}" type="pres">
      <dgm:prSet presAssocID="{2627C928-1EE0-4251-91A4-A79F0F01D20B}" presName="parTx" presStyleLbl="revTx" presStyleIdx="0" presStyleCnt="3">
        <dgm:presLayoutVars>
          <dgm:chMax val="0"/>
          <dgm:chPref val="0"/>
        </dgm:presLayoutVars>
      </dgm:prSet>
      <dgm:spPr/>
    </dgm:pt>
    <dgm:pt modelId="{C195C6EB-B63D-4994-82DB-282C990A67D8}" type="pres">
      <dgm:prSet presAssocID="{0F888D1F-2CD0-4878-872A-335D4E90A750}" presName="sibTrans" presStyleCnt="0"/>
      <dgm:spPr/>
    </dgm:pt>
    <dgm:pt modelId="{73CB1FCD-7082-4089-B81A-7155B5C6AD35}" type="pres">
      <dgm:prSet presAssocID="{FE2EA3CC-3ACB-45FA-B667-C0D0AFF76DAF}" presName="compNode" presStyleCnt="0"/>
      <dgm:spPr/>
    </dgm:pt>
    <dgm:pt modelId="{58401427-372C-4B2C-8D42-89C7A3C70481}" type="pres">
      <dgm:prSet presAssocID="{FE2EA3CC-3ACB-45FA-B667-C0D0AFF76DAF}" presName="bgRect" presStyleLbl="bgShp" presStyleIdx="1" presStyleCnt="3" custLinFactNeighborX="-4552" custLinFactNeighborY="-11860"/>
      <dgm:spPr/>
    </dgm:pt>
    <dgm:pt modelId="{BBD7A310-09D4-410C-9A00-A35128184ED0}" type="pres">
      <dgm:prSet presAssocID="{FE2EA3CC-3ACB-45FA-B667-C0D0AFF76D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4460390D-BEE2-4152-B1AF-5D882929AB9A}" type="pres">
      <dgm:prSet presAssocID="{FE2EA3CC-3ACB-45FA-B667-C0D0AFF76DAF}" presName="spaceRect" presStyleCnt="0"/>
      <dgm:spPr/>
    </dgm:pt>
    <dgm:pt modelId="{CA2D6991-DB8F-41F0-9DDD-12391C767CB2}" type="pres">
      <dgm:prSet presAssocID="{FE2EA3CC-3ACB-45FA-B667-C0D0AFF76DAF}" presName="parTx" presStyleLbl="revTx" presStyleIdx="1" presStyleCnt="3">
        <dgm:presLayoutVars>
          <dgm:chMax val="0"/>
          <dgm:chPref val="0"/>
        </dgm:presLayoutVars>
      </dgm:prSet>
      <dgm:spPr/>
    </dgm:pt>
    <dgm:pt modelId="{25E28BFA-F1B2-8A4A-AA19-D7F0E290BFD9}" type="pres">
      <dgm:prSet presAssocID="{9EE88EBD-FF76-4D6D-BF6A-6ED889FF418D}" presName="sibTrans" presStyleCnt="0"/>
      <dgm:spPr/>
    </dgm:pt>
    <dgm:pt modelId="{5EE83C21-16F1-4394-9FE7-2CC1BF01A867}" type="pres">
      <dgm:prSet presAssocID="{EB91C1E4-41B5-41CB-9506-E01C199BA0D8}" presName="compNode" presStyleCnt="0"/>
      <dgm:spPr/>
    </dgm:pt>
    <dgm:pt modelId="{EDFB029C-8806-4F4E-A907-28827438CD95}" type="pres">
      <dgm:prSet presAssocID="{EB91C1E4-41B5-41CB-9506-E01C199BA0D8}" presName="bgRect" presStyleLbl="bgShp" presStyleIdx="2" presStyleCnt="3"/>
      <dgm:spPr/>
    </dgm:pt>
    <dgm:pt modelId="{51E35CAE-E864-4FA9-89CF-FC32426D4175}" type="pres">
      <dgm:prSet presAssocID="{EB91C1E4-41B5-41CB-9506-E01C199BA0D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F6559166-585E-468F-B5C1-3F29AC1627B3}" type="pres">
      <dgm:prSet presAssocID="{EB91C1E4-41B5-41CB-9506-E01C199BA0D8}" presName="spaceRect" presStyleCnt="0"/>
      <dgm:spPr/>
    </dgm:pt>
    <dgm:pt modelId="{65147290-A247-413F-BE30-7FBBE1022FA2}" type="pres">
      <dgm:prSet presAssocID="{EB91C1E4-41B5-41CB-9506-E01C199BA0D8}" presName="parTx" presStyleLbl="revTx" presStyleIdx="2" presStyleCnt="3">
        <dgm:presLayoutVars>
          <dgm:chMax val="0"/>
          <dgm:chPref val="0"/>
        </dgm:presLayoutVars>
      </dgm:prSet>
      <dgm:spPr/>
    </dgm:pt>
  </dgm:ptLst>
  <dgm:cxnLst>
    <dgm:cxn modelId="{33BC3619-98C8-40A7-ABB5-469FBEB4D75E}" type="presOf" srcId="{AAC38EB3-6CE2-4853-909B-5A8D2A5C5A2B}" destId="{D29A15CD-4800-495C-BCA7-C57C60107BF2}" srcOrd="0" destOrd="0" presId="urn:microsoft.com/office/officeart/2018/2/layout/IconVerticalSolidList"/>
    <dgm:cxn modelId="{50495E5D-07DC-4A54-8139-E74E0EF9CAAC}" srcId="{AAC38EB3-6CE2-4853-909B-5A8D2A5C5A2B}" destId="{2627C928-1EE0-4251-91A4-A79F0F01D20B}" srcOrd="0" destOrd="0" parTransId="{4D6AAF02-A906-476F-AACE-88C0FD41B566}" sibTransId="{0F888D1F-2CD0-4878-872A-335D4E90A750}"/>
    <dgm:cxn modelId="{88B30780-ACA2-BB44-9AC7-FFED21587122}" type="presOf" srcId="{FE2EA3CC-3ACB-45FA-B667-C0D0AFF76DAF}" destId="{CA2D6991-DB8F-41F0-9DDD-12391C767CB2}" srcOrd="0" destOrd="0" presId="urn:microsoft.com/office/officeart/2018/2/layout/IconVerticalSolidList"/>
    <dgm:cxn modelId="{E0B68A85-E043-C247-83B9-2D9DF3843F04}" type="presOf" srcId="{EB91C1E4-41B5-41CB-9506-E01C199BA0D8}" destId="{65147290-A247-413F-BE30-7FBBE1022FA2}" srcOrd="0" destOrd="0" presId="urn:microsoft.com/office/officeart/2018/2/layout/IconVerticalSolidList"/>
    <dgm:cxn modelId="{12F83B90-CEE6-4457-B062-22128AD394FB}" srcId="{AAC38EB3-6CE2-4853-909B-5A8D2A5C5A2B}" destId="{EB91C1E4-41B5-41CB-9506-E01C199BA0D8}" srcOrd="2" destOrd="0" parTransId="{90EF945A-CACC-4467-A2FD-CC7223E805B2}" sibTransId="{D8FD95D3-89ED-493F-A610-7926DFF7CA89}"/>
    <dgm:cxn modelId="{EDDD1EA6-4B35-40EF-A411-710E83C09DD0}" srcId="{AAC38EB3-6CE2-4853-909B-5A8D2A5C5A2B}" destId="{FE2EA3CC-3ACB-45FA-B667-C0D0AFF76DAF}" srcOrd="1" destOrd="0" parTransId="{9EB44FF8-4284-43E6-97F2-7340310408F1}" sibTransId="{9EE88EBD-FF76-4D6D-BF6A-6ED889FF418D}"/>
    <dgm:cxn modelId="{F00A65D4-49BC-0A45-9E6B-CFB39767B729}" type="presOf" srcId="{2627C928-1EE0-4251-91A4-A79F0F01D20B}" destId="{B2AF5DF1-9174-4B2D-B6F0-848933BAF4CA}" srcOrd="0" destOrd="0" presId="urn:microsoft.com/office/officeart/2018/2/layout/IconVerticalSolidList"/>
    <dgm:cxn modelId="{367343F7-44C8-D84D-B02C-8C45E1976108}" type="presParOf" srcId="{D29A15CD-4800-495C-BCA7-C57C60107BF2}" destId="{89F84998-4130-43B5-90B2-93054EB0FDC3}" srcOrd="0" destOrd="0" presId="urn:microsoft.com/office/officeart/2018/2/layout/IconVerticalSolidList"/>
    <dgm:cxn modelId="{BF4DE09E-1808-6044-8579-405CDDF354DD}" type="presParOf" srcId="{89F84998-4130-43B5-90B2-93054EB0FDC3}" destId="{3C9BB376-6C35-432B-A430-4974206CDE12}" srcOrd="0" destOrd="0" presId="urn:microsoft.com/office/officeart/2018/2/layout/IconVerticalSolidList"/>
    <dgm:cxn modelId="{F8AD77FB-4E15-F342-99BE-3750F973C4BD}" type="presParOf" srcId="{89F84998-4130-43B5-90B2-93054EB0FDC3}" destId="{B4484EA0-E825-4C5E-BFC4-2CF6CCB552B9}" srcOrd="1" destOrd="0" presId="urn:microsoft.com/office/officeart/2018/2/layout/IconVerticalSolidList"/>
    <dgm:cxn modelId="{2F2ED9A8-DED6-6648-AFA4-144006605738}" type="presParOf" srcId="{89F84998-4130-43B5-90B2-93054EB0FDC3}" destId="{D643DCB8-3679-4F01-8CEF-E32769905E75}" srcOrd="2" destOrd="0" presId="urn:microsoft.com/office/officeart/2018/2/layout/IconVerticalSolidList"/>
    <dgm:cxn modelId="{13D52EB0-8480-D14D-B4B7-91D653BDC9EB}" type="presParOf" srcId="{89F84998-4130-43B5-90B2-93054EB0FDC3}" destId="{B2AF5DF1-9174-4B2D-B6F0-848933BAF4CA}" srcOrd="3" destOrd="0" presId="urn:microsoft.com/office/officeart/2018/2/layout/IconVerticalSolidList"/>
    <dgm:cxn modelId="{C4A9C874-969E-9849-B67A-AAD1F1C7A55E}" type="presParOf" srcId="{D29A15CD-4800-495C-BCA7-C57C60107BF2}" destId="{C195C6EB-B63D-4994-82DB-282C990A67D8}" srcOrd="1" destOrd="0" presId="urn:microsoft.com/office/officeart/2018/2/layout/IconVerticalSolidList"/>
    <dgm:cxn modelId="{8F7CDF28-67DF-B849-999E-D1C8F4929156}" type="presParOf" srcId="{D29A15CD-4800-495C-BCA7-C57C60107BF2}" destId="{73CB1FCD-7082-4089-B81A-7155B5C6AD35}" srcOrd="2" destOrd="0" presId="urn:microsoft.com/office/officeart/2018/2/layout/IconVerticalSolidList"/>
    <dgm:cxn modelId="{172F56DA-47E6-134D-B9AB-584B0680A8D6}" type="presParOf" srcId="{73CB1FCD-7082-4089-B81A-7155B5C6AD35}" destId="{58401427-372C-4B2C-8D42-89C7A3C70481}" srcOrd="0" destOrd="0" presId="urn:microsoft.com/office/officeart/2018/2/layout/IconVerticalSolidList"/>
    <dgm:cxn modelId="{7A88393E-1EDD-F049-81E4-5BF80025B985}" type="presParOf" srcId="{73CB1FCD-7082-4089-B81A-7155B5C6AD35}" destId="{BBD7A310-09D4-410C-9A00-A35128184ED0}" srcOrd="1" destOrd="0" presId="urn:microsoft.com/office/officeart/2018/2/layout/IconVerticalSolidList"/>
    <dgm:cxn modelId="{0E356FE8-1B56-E74B-9B05-7D59259E549D}" type="presParOf" srcId="{73CB1FCD-7082-4089-B81A-7155B5C6AD35}" destId="{4460390D-BEE2-4152-B1AF-5D882929AB9A}" srcOrd="2" destOrd="0" presId="urn:microsoft.com/office/officeart/2018/2/layout/IconVerticalSolidList"/>
    <dgm:cxn modelId="{F43A92C3-DC63-294E-B2A3-934AECE158CF}" type="presParOf" srcId="{73CB1FCD-7082-4089-B81A-7155B5C6AD35}" destId="{CA2D6991-DB8F-41F0-9DDD-12391C767CB2}" srcOrd="3" destOrd="0" presId="urn:microsoft.com/office/officeart/2018/2/layout/IconVerticalSolidList"/>
    <dgm:cxn modelId="{C14B46DD-CDF0-EA46-B560-3288392CE650}" type="presParOf" srcId="{D29A15CD-4800-495C-BCA7-C57C60107BF2}" destId="{25E28BFA-F1B2-8A4A-AA19-D7F0E290BFD9}" srcOrd="3" destOrd="0" presId="urn:microsoft.com/office/officeart/2018/2/layout/IconVerticalSolidList"/>
    <dgm:cxn modelId="{6F0B2CA5-4C98-CB4F-8B45-B0DE9C94EC95}" type="presParOf" srcId="{D29A15CD-4800-495C-BCA7-C57C60107BF2}" destId="{5EE83C21-16F1-4394-9FE7-2CC1BF01A867}" srcOrd="4" destOrd="0" presId="urn:microsoft.com/office/officeart/2018/2/layout/IconVerticalSolidList"/>
    <dgm:cxn modelId="{C0E1E22A-CC0D-5443-868C-41F3D846555B}" type="presParOf" srcId="{5EE83C21-16F1-4394-9FE7-2CC1BF01A867}" destId="{EDFB029C-8806-4F4E-A907-28827438CD95}" srcOrd="0" destOrd="0" presId="urn:microsoft.com/office/officeart/2018/2/layout/IconVerticalSolidList"/>
    <dgm:cxn modelId="{C5275417-687D-084F-8380-D6D3B0F26919}" type="presParOf" srcId="{5EE83C21-16F1-4394-9FE7-2CC1BF01A867}" destId="{51E35CAE-E864-4FA9-89CF-FC32426D4175}" srcOrd="1" destOrd="0" presId="urn:microsoft.com/office/officeart/2018/2/layout/IconVerticalSolidList"/>
    <dgm:cxn modelId="{C03A0A36-3814-FE46-819D-154E359564D9}" type="presParOf" srcId="{5EE83C21-16F1-4394-9FE7-2CC1BF01A867}" destId="{F6559166-585E-468F-B5C1-3F29AC1627B3}" srcOrd="2" destOrd="0" presId="urn:microsoft.com/office/officeart/2018/2/layout/IconVerticalSolidList"/>
    <dgm:cxn modelId="{26E10F12-768F-5B43-850B-EC460B746CB9}" type="presParOf" srcId="{5EE83C21-16F1-4394-9FE7-2CC1BF01A867}" destId="{65147290-A247-413F-BE30-7FBBE1022FA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478029-C7DD-49E1-A3B8-A804DBD2A4A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0E3D93A-C447-465B-9DBD-6502C5913861}">
      <dgm:prSet/>
      <dgm:spPr/>
      <dgm:t>
        <a:bodyPr/>
        <a:lstStyle/>
        <a:p>
          <a:pPr>
            <a:lnSpc>
              <a:spcPct val="100000"/>
            </a:lnSpc>
          </a:pPr>
          <a:r>
            <a:rPr lang="en-US"/>
            <a:t>General</a:t>
          </a:r>
          <a:r>
            <a:rPr lang="zh-CN"/>
            <a:t> </a:t>
          </a:r>
          <a:r>
            <a:rPr lang="en-US"/>
            <a:t>structure</a:t>
          </a:r>
        </a:p>
      </dgm:t>
    </dgm:pt>
    <dgm:pt modelId="{5BE70E70-AE2B-4D19-8542-746FDC367D60}" type="parTrans" cxnId="{AC7A4A01-648E-42B2-9E86-2C067E1E102C}">
      <dgm:prSet/>
      <dgm:spPr/>
      <dgm:t>
        <a:bodyPr/>
        <a:lstStyle/>
        <a:p>
          <a:endParaRPr lang="en-US"/>
        </a:p>
      </dgm:t>
    </dgm:pt>
    <dgm:pt modelId="{9764717A-9718-4237-9A17-5CE834D9897D}" type="sibTrans" cxnId="{AC7A4A01-648E-42B2-9E86-2C067E1E102C}">
      <dgm:prSet/>
      <dgm:spPr/>
      <dgm:t>
        <a:bodyPr/>
        <a:lstStyle/>
        <a:p>
          <a:pPr>
            <a:lnSpc>
              <a:spcPct val="100000"/>
            </a:lnSpc>
          </a:pPr>
          <a:endParaRPr lang="en-US"/>
        </a:p>
      </dgm:t>
    </dgm:pt>
    <dgm:pt modelId="{36876424-BDBE-4232-8773-5CC9FA0063FB}">
      <dgm:prSet/>
      <dgm:spPr/>
      <dgm:t>
        <a:bodyPr/>
        <a:lstStyle/>
        <a:p>
          <a:pPr>
            <a:lnSpc>
              <a:spcPct val="100000"/>
            </a:lnSpc>
          </a:pPr>
          <a:r>
            <a:rPr lang="en-US" dirty="0"/>
            <a:t>Property</a:t>
          </a:r>
        </a:p>
      </dgm:t>
    </dgm:pt>
    <dgm:pt modelId="{BEDBBE2C-86C1-42F9-B242-A3F349A122FE}" type="parTrans" cxnId="{68C9F2E1-B6C1-4ACD-9FAF-BF7D716BDAD7}">
      <dgm:prSet/>
      <dgm:spPr/>
      <dgm:t>
        <a:bodyPr/>
        <a:lstStyle/>
        <a:p>
          <a:endParaRPr lang="en-US"/>
        </a:p>
      </dgm:t>
    </dgm:pt>
    <dgm:pt modelId="{519F4287-1080-4A13-8017-C5986D360065}" type="sibTrans" cxnId="{68C9F2E1-B6C1-4ACD-9FAF-BF7D716BDAD7}">
      <dgm:prSet/>
      <dgm:spPr/>
      <dgm:t>
        <a:bodyPr/>
        <a:lstStyle/>
        <a:p>
          <a:pPr>
            <a:lnSpc>
              <a:spcPct val="100000"/>
            </a:lnSpc>
          </a:pPr>
          <a:endParaRPr lang="en-US"/>
        </a:p>
      </dgm:t>
    </dgm:pt>
    <dgm:pt modelId="{63610417-DC64-4B5B-A731-1B2F8F93CA3D}">
      <dgm:prSet/>
      <dgm:spPr/>
      <dgm:t>
        <a:bodyPr/>
        <a:lstStyle/>
        <a:p>
          <a:pPr>
            <a:lnSpc>
              <a:spcPct val="100000"/>
            </a:lnSpc>
          </a:pPr>
          <a:r>
            <a:rPr lang="en-US"/>
            <a:t>Model</a:t>
          </a:r>
          <a:r>
            <a:rPr lang="zh-CN"/>
            <a:t> </a:t>
          </a:r>
          <a:r>
            <a:rPr lang="en-US"/>
            <a:t>encoding</a:t>
          </a:r>
        </a:p>
      </dgm:t>
    </dgm:pt>
    <dgm:pt modelId="{C4A7E3E7-2A81-44BB-ABBF-0A051B908E1A}" type="parTrans" cxnId="{CD4EB8BC-FAB1-42CC-B7F0-C1EB621337EE}">
      <dgm:prSet/>
      <dgm:spPr/>
      <dgm:t>
        <a:bodyPr/>
        <a:lstStyle/>
        <a:p>
          <a:endParaRPr lang="en-US"/>
        </a:p>
      </dgm:t>
    </dgm:pt>
    <dgm:pt modelId="{4B8E72B7-098A-4372-83AA-44D7FD009F7C}" type="sibTrans" cxnId="{CD4EB8BC-FAB1-42CC-B7F0-C1EB621337EE}">
      <dgm:prSet/>
      <dgm:spPr/>
      <dgm:t>
        <a:bodyPr/>
        <a:lstStyle/>
        <a:p>
          <a:pPr>
            <a:lnSpc>
              <a:spcPct val="100000"/>
            </a:lnSpc>
          </a:pPr>
          <a:endParaRPr lang="en-US"/>
        </a:p>
      </dgm:t>
    </dgm:pt>
    <dgm:pt modelId="{D2293060-38B0-4F3C-8B1F-E59C0858FC1F}">
      <dgm:prSet/>
      <dgm:spPr/>
      <dgm:t>
        <a:bodyPr/>
        <a:lstStyle/>
        <a:p>
          <a:pPr>
            <a:lnSpc>
              <a:spcPct val="100000"/>
            </a:lnSpc>
          </a:pPr>
          <a:r>
            <a:rPr lang="en-US" altLang="zh-CN" dirty="0"/>
            <a:t>Verification</a:t>
          </a:r>
          <a:endParaRPr lang="en-US" dirty="0"/>
        </a:p>
      </dgm:t>
    </dgm:pt>
    <dgm:pt modelId="{60274D34-D806-49A2-8732-8BBB52270B06}" type="parTrans" cxnId="{91D55EB2-11F6-47F8-9595-77A9B092FCEA}">
      <dgm:prSet/>
      <dgm:spPr/>
      <dgm:t>
        <a:bodyPr/>
        <a:lstStyle/>
        <a:p>
          <a:endParaRPr lang="en-US"/>
        </a:p>
      </dgm:t>
    </dgm:pt>
    <dgm:pt modelId="{581DDEDF-2A2A-4993-8CF4-AC8AAADB1B4B}" type="sibTrans" cxnId="{91D55EB2-11F6-47F8-9595-77A9B092FCEA}">
      <dgm:prSet/>
      <dgm:spPr/>
      <dgm:t>
        <a:bodyPr/>
        <a:lstStyle/>
        <a:p>
          <a:pPr>
            <a:lnSpc>
              <a:spcPct val="100000"/>
            </a:lnSpc>
          </a:pPr>
          <a:endParaRPr lang="en-US"/>
        </a:p>
      </dgm:t>
    </dgm:pt>
    <dgm:pt modelId="{73EE47B6-9B2B-A042-A32A-92E758F52519}">
      <dgm:prSet/>
      <dgm:spPr/>
      <dgm:t>
        <a:bodyPr/>
        <a:lstStyle/>
        <a:p>
          <a:pPr>
            <a:lnSpc>
              <a:spcPct val="100000"/>
            </a:lnSpc>
          </a:pPr>
          <a:r>
            <a:rPr lang="en-GB" dirty="0"/>
            <a:t>Why</a:t>
          </a:r>
          <a:r>
            <a:rPr lang="zh-CN" altLang="en-US" dirty="0"/>
            <a:t> </a:t>
          </a:r>
          <a:r>
            <a:rPr lang="en-US" altLang="zh-CN" dirty="0"/>
            <a:t>verify</a:t>
          </a:r>
          <a:endParaRPr lang="en-GB" dirty="0"/>
        </a:p>
      </dgm:t>
    </dgm:pt>
    <dgm:pt modelId="{49305DB1-A030-3D4C-8AEB-92A71BD0B37E}" type="parTrans" cxnId="{6AB63CB8-E771-3F47-8DE4-CC7D61F3D84D}">
      <dgm:prSet/>
      <dgm:spPr/>
      <dgm:t>
        <a:bodyPr/>
        <a:lstStyle/>
        <a:p>
          <a:endParaRPr lang="en-GB"/>
        </a:p>
      </dgm:t>
    </dgm:pt>
    <dgm:pt modelId="{8E52FDE9-B211-4F43-AB2E-3616EE68E4B1}" type="sibTrans" cxnId="{6AB63CB8-E771-3F47-8DE4-CC7D61F3D84D}">
      <dgm:prSet/>
      <dgm:spPr/>
      <dgm:t>
        <a:bodyPr/>
        <a:lstStyle/>
        <a:p>
          <a:pPr>
            <a:lnSpc>
              <a:spcPct val="100000"/>
            </a:lnSpc>
          </a:pPr>
          <a:endParaRPr lang="en-GB"/>
        </a:p>
      </dgm:t>
    </dgm:pt>
    <dgm:pt modelId="{E7BEAADC-6788-1C45-A1CE-996B17F09950}">
      <dgm:prSet/>
      <dgm:spPr/>
      <dgm:t>
        <a:bodyPr/>
        <a:lstStyle/>
        <a:p>
          <a:pPr>
            <a:lnSpc>
              <a:spcPct val="100000"/>
            </a:lnSpc>
          </a:pPr>
          <a:r>
            <a:rPr lang="en-US" altLang="zh-CN" dirty="0"/>
            <a:t>Future</a:t>
          </a:r>
          <a:endParaRPr lang="en-GB" dirty="0"/>
        </a:p>
      </dgm:t>
    </dgm:pt>
    <dgm:pt modelId="{2CC73D3A-DD03-904B-8B8B-2CA405ADD1EA}" type="parTrans" cxnId="{73B05625-B519-D845-AFBC-5C372E1BF55F}">
      <dgm:prSet/>
      <dgm:spPr/>
      <dgm:t>
        <a:bodyPr/>
        <a:lstStyle/>
        <a:p>
          <a:endParaRPr lang="en-GB"/>
        </a:p>
      </dgm:t>
    </dgm:pt>
    <dgm:pt modelId="{EF14C532-5F49-9B42-BC70-8D4BD098178F}" type="sibTrans" cxnId="{73B05625-B519-D845-AFBC-5C372E1BF55F}">
      <dgm:prSet/>
      <dgm:spPr/>
      <dgm:t>
        <a:bodyPr/>
        <a:lstStyle/>
        <a:p>
          <a:endParaRPr lang="en-GB"/>
        </a:p>
      </dgm:t>
    </dgm:pt>
    <dgm:pt modelId="{D8820DF1-0D44-4A35-9BD0-2630492883B7}" type="pres">
      <dgm:prSet presAssocID="{40478029-C7DD-49E1-A3B8-A804DBD2A4AE}" presName="root" presStyleCnt="0">
        <dgm:presLayoutVars>
          <dgm:dir/>
          <dgm:resizeHandles val="exact"/>
        </dgm:presLayoutVars>
      </dgm:prSet>
      <dgm:spPr/>
    </dgm:pt>
    <dgm:pt modelId="{B96EE28B-9292-4E1A-A2BA-B3CDB2B92CE0}" type="pres">
      <dgm:prSet presAssocID="{40478029-C7DD-49E1-A3B8-A804DBD2A4AE}" presName="container" presStyleCnt="0">
        <dgm:presLayoutVars>
          <dgm:dir/>
          <dgm:resizeHandles val="exact"/>
        </dgm:presLayoutVars>
      </dgm:prSet>
      <dgm:spPr/>
    </dgm:pt>
    <dgm:pt modelId="{5FF076F7-7B6E-844E-8398-797D291F0A44}" type="pres">
      <dgm:prSet presAssocID="{73EE47B6-9B2B-A042-A32A-92E758F52519}" presName="compNode" presStyleCnt="0"/>
      <dgm:spPr/>
    </dgm:pt>
    <dgm:pt modelId="{E38EBE99-B171-134F-B689-29E224EEE2CD}" type="pres">
      <dgm:prSet presAssocID="{73EE47B6-9B2B-A042-A32A-92E758F52519}" presName="iconBgRect" presStyleLbl="bgShp" presStyleIdx="0" presStyleCnt="6"/>
      <dgm:spPr/>
    </dgm:pt>
    <dgm:pt modelId="{7C6C3CD7-63A9-4548-A777-F3808827C436}" type="pres">
      <dgm:prSet presAssocID="{73EE47B6-9B2B-A042-A32A-92E758F52519}" presName="iconRect" presStyleLbl="node1" presStyleIdx="0" presStyleCnt="6" custScaleX="102627"/>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722FA690-EA4A-1142-83C3-C86C8FD92FE0}" type="pres">
      <dgm:prSet presAssocID="{73EE47B6-9B2B-A042-A32A-92E758F52519}" presName="spaceRect" presStyleCnt="0"/>
      <dgm:spPr/>
    </dgm:pt>
    <dgm:pt modelId="{B8B83C3D-745B-2543-A777-33CFDE2D635A}" type="pres">
      <dgm:prSet presAssocID="{73EE47B6-9B2B-A042-A32A-92E758F52519}" presName="textRect" presStyleLbl="revTx" presStyleIdx="0" presStyleCnt="6">
        <dgm:presLayoutVars>
          <dgm:chMax val="1"/>
          <dgm:chPref val="1"/>
        </dgm:presLayoutVars>
      </dgm:prSet>
      <dgm:spPr/>
    </dgm:pt>
    <dgm:pt modelId="{006FD3E2-F2AC-7C4F-B160-7559C701189D}" type="pres">
      <dgm:prSet presAssocID="{8E52FDE9-B211-4F43-AB2E-3616EE68E4B1}" presName="sibTrans" presStyleLbl="sibTrans2D1" presStyleIdx="0" presStyleCnt="0"/>
      <dgm:spPr/>
    </dgm:pt>
    <dgm:pt modelId="{DE80128A-0072-431C-9FE1-673007C51C79}" type="pres">
      <dgm:prSet presAssocID="{F0E3D93A-C447-465B-9DBD-6502C5913861}" presName="compNode" presStyleCnt="0"/>
      <dgm:spPr/>
    </dgm:pt>
    <dgm:pt modelId="{B9309433-7872-4E42-BFDE-E4ACD1092E8F}" type="pres">
      <dgm:prSet presAssocID="{F0E3D93A-C447-465B-9DBD-6502C5913861}" presName="iconBgRect" presStyleLbl="bgShp" presStyleIdx="1" presStyleCnt="6"/>
      <dgm:spPr/>
    </dgm:pt>
    <dgm:pt modelId="{FF2FB491-4980-4245-9682-6F044C9F5EDF}" type="pres">
      <dgm:prSet presAssocID="{F0E3D93A-C447-465B-9DBD-6502C5913861}" presName="iconRect" presStyleLbl="node1" presStyleIdx="1"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Hierarchy"/>
        </a:ext>
      </dgm:extLst>
    </dgm:pt>
    <dgm:pt modelId="{82E96AC1-4CFE-4CBD-9FF2-7E255CE83DF4}" type="pres">
      <dgm:prSet presAssocID="{F0E3D93A-C447-465B-9DBD-6502C5913861}" presName="spaceRect" presStyleCnt="0"/>
      <dgm:spPr/>
    </dgm:pt>
    <dgm:pt modelId="{7ED9C11B-3FB7-4844-8EB4-591CD6BD7518}" type="pres">
      <dgm:prSet presAssocID="{F0E3D93A-C447-465B-9DBD-6502C5913861}" presName="textRect" presStyleLbl="revTx" presStyleIdx="1" presStyleCnt="6">
        <dgm:presLayoutVars>
          <dgm:chMax val="1"/>
          <dgm:chPref val="1"/>
        </dgm:presLayoutVars>
      </dgm:prSet>
      <dgm:spPr/>
    </dgm:pt>
    <dgm:pt modelId="{029320B5-A612-4229-BA26-507C8DA8B764}" type="pres">
      <dgm:prSet presAssocID="{9764717A-9718-4237-9A17-5CE834D9897D}" presName="sibTrans" presStyleLbl="sibTrans2D1" presStyleIdx="0" presStyleCnt="0"/>
      <dgm:spPr/>
    </dgm:pt>
    <dgm:pt modelId="{D9270161-B3E8-4199-9A34-3B07B0471DC9}" type="pres">
      <dgm:prSet presAssocID="{36876424-BDBE-4232-8773-5CC9FA0063FB}" presName="compNode" presStyleCnt="0"/>
      <dgm:spPr/>
    </dgm:pt>
    <dgm:pt modelId="{E30DC035-1CB9-472C-B423-968CEE216484}" type="pres">
      <dgm:prSet presAssocID="{36876424-BDBE-4232-8773-5CC9FA0063FB}" presName="iconBgRect" presStyleLbl="bgShp" presStyleIdx="2" presStyleCnt="6"/>
      <dgm:spPr/>
    </dgm:pt>
    <dgm:pt modelId="{75819925-BFB7-4D1D-B662-39D69B6D0464}" type="pres">
      <dgm:prSet presAssocID="{36876424-BDBE-4232-8773-5CC9FA0063FB}" presName="iconRect" presStyleLbl="node1" presStyleIdx="2"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House"/>
        </a:ext>
      </dgm:extLst>
    </dgm:pt>
    <dgm:pt modelId="{8B27C8B6-8E94-4653-B501-E9D152B208E5}" type="pres">
      <dgm:prSet presAssocID="{36876424-BDBE-4232-8773-5CC9FA0063FB}" presName="spaceRect" presStyleCnt="0"/>
      <dgm:spPr/>
    </dgm:pt>
    <dgm:pt modelId="{1C71F92A-1E3A-4F89-9859-B446FA71C515}" type="pres">
      <dgm:prSet presAssocID="{36876424-BDBE-4232-8773-5CC9FA0063FB}" presName="textRect" presStyleLbl="revTx" presStyleIdx="2" presStyleCnt="6">
        <dgm:presLayoutVars>
          <dgm:chMax val="1"/>
          <dgm:chPref val="1"/>
        </dgm:presLayoutVars>
      </dgm:prSet>
      <dgm:spPr/>
    </dgm:pt>
    <dgm:pt modelId="{15FA39A4-8AB3-44A5-B1FE-B4E5470B0F7C}" type="pres">
      <dgm:prSet presAssocID="{519F4287-1080-4A13-8017-C5986D360065}" presName="sibTrans" presStyleLbl="sibTrans2D1" presStyleIdx="0" presStyleCnt="0"/>
      <dgm:spPr/>
    </dgm:pt>
    <dgm:pt modelId="{23ED3240-73BB-42ED-860E-C8E51C3CAFA4}" type="pres">
      <dgm:prSet presAssocID="{63610417-DC64-4B5B-A731-1B2F8F93CA3D}" presName="compNode" presStyleCnt="0"/>
      <dgm:spPr/>
    </dgm:pt>
    <dgm:pt modelId="{FF3EF1B1-FC3A-455A-9CEC-E0DF29F5CB24}" type="pres">
      <dgm:prSet presAssocID="{63610417-DC64-4B5B-A731-1B2F8F93CA3D}" presName="iconBgRect" presStyleLbl="bgShp" presStyleIdx="3" presStyleCnt="6"/>
      <dgm:spPr/>
    </dgm:pt>
    <dgm:pt modelId="{7433501D-E0B7-4945-86F6-78E1F36A6CDC}" type="pres">
      <dgm:prSet presAssocID="{63610417-DC64-4B5B-A731-1B2F8F93CA3D}" presName="iconRect" presStyleLbl="node1" presStyleIdx="3"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Database"/>
        </a:ext>
      </dgm:extLst>
    </dgm:pt>
    <dgm:pt modelId="{BF360ED3-4B64-446B-BAF9-33C0D506E954}" type="pres">
      <dgm:prSet presAssocID="{63610417-DC64-4B5B-A731-1B2F8F93CA3D}" presName="spaceRect" presStyleCnt="0"/>
      <dgm:spPr/>
    </dgm:pt>
    <dgm:pt modelId="{2C93FD54-C2DD-4C0E-AE61-DA0F81001682}" type="pres">
      <dgm:prSet presAssocID="{63610417-DC64-4B5B-A731-1B2F8F93CA3D}" presName="textRect" presStyleLbl="revTx" presStyleIdx="3" presStyleCnt="6">
        <dgm:presLayoutVars>
          <dgm:chMax val="1"/>
          <dgm:chPref val="1"/>
        </dgm:presLayoutVars>
      </dgm:prSet>
      <dgm:spPr/>
    </dgm:pt>
    <dgm:pt modelId="{28C62AFB-1959-47D1-B15E-0C1FB1199372}" type="pres">
      <dgm:prSet presAssocID="{4B8E72B7-098A-4372-83AA-44D7FD009F7C}" presName="sibTrans" presStyleLbl="sibTrans2D1" presStyleIdx="0" presStyleCnt="0"/>
      <dgm:spPr/>
    </dgm:pt>
    <dgm:pt modelId="{E0F6FD9F-9342-4E7A-BB77-5B9DB8B16E18}" type="pres">
      <dgm:prSet presAssocID="{D2293060-38B0-4F3C-8B1F-E59C0858FC1F}" presName="compNode" presStyleCnt="0"/>
      <dgm:spPr/>
    </dgm:pt>
    <dgm:pt modelId="{CE87761D-DEDD-4C88-98EA-4058DDEC4D39}" type="pres">
      <dgm:prSet presAssocID="{D2293060-38B0-4F3C-8B1F-E59C0858FC1F}" presName="iconBgRect" presStyleLbl="bgShp" presStyleIdx="4" presStyleCnt="6"/>
      <dgm:spPr/>
    </dgm:pt>
    <dgm:pt modelId="{98278C28-5DFE-4A6D-A466-026580B5CD11}" type="pres">
      <dgm:prSet presAssocID="{D2293060-38B0-4F3C-8B1F-E59C0858FC1F}" presName="iconRect" presStyleLbl="node1" presStyleIdx="4"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Head with Gears"/>
        </a:ext>
      </dgm:extLst>
    </dgm:pt>
    <dgm:pt modelId="{D08B9F73-9F32-45FE-B2DE-279EDD561830}" type="pres">
      <dgm:prSet presAssocID="{D2293060-38B0-4F3C-8B1F-E59C0858FC1F}" presName="spaceRect" presStyleCnt="0"/>
      <dgm:spPr/>
    </dgm:pt>
    <dgm:pt modelId="{F69D140F-435C-493B-956C-6B1220FB6FCE}" type="pres">
      <dgm:prSet presAssocID="{D2293060-38B0-4F3C-8B1F-E59C0858FC1F}" presName="textRect" presStyleLbl="revTx" presStyleIdx="4" presStyleCnt="6">
        <dgm:presLayoutVars>
          <dgm:chMax val="1"/>
          <dgm:chPref val="1"/>
        </dgm:presLayoutVars>
      </dgm:prSet>
      <dgm:spPr/>
    </dgm:pt>
    <dgm:pt modelId="{0C1B9BF9-C178-CB4F-AB0B-53DD93156129}" type="pres">
      <dgm:prSet presAssocID="{581DDEDF-2A2A-4993-8CF4-AC8AAADB1B4B}" presName="sibTrans" presStyleLbl="sibTrans2D1" presStyleIdx="0" presStyleCnt="0"/>
      <dgm:spPr/>
    </dgm:pt>
    <dgm:pt modelId="{7C8714D3-E431-4143-9095-A16C0A748B16}" type="pres">
      <dgm:prSet presAssocID="{E7BEAADC-6788-1C45-A1CE-996B17F09950}" presName="compNode" presStyleCnt="0"/>
      <dgm:spPr/>
    </dgm:pt>
    <dgm:pt modelId="{E08EFE58-98D7-4041-8FA3-BCA7B7549B8F}" type="pres">
      <dgm:prSet presAssocID="{E7BEAADC-6788-1C45-A1CE-996B17F09950}" presName="iconBgRect" presStyleLbl="bgShp" presStyleIdx="5" presStyleCnt="6"/>
      <dgm:spPr/>
    </dgm:pt>
    <dgm:pt modelId="{F6AA2045-2508-5A4D-B803-4EBEACEAB866}" type="pres">
      <dgm:prSet presAssocID="{E7BEAADC-6788-1C45-A1CE-996B17F09950}" presName="iconRect" presStyleLbl="node1" presStyleIdx="5" presStyleCnt="6"/>
      <dgm:spPr>
        <a:blipFill>
          <a:blip xmlns:r="http://schemas.openxmlformats.org/officeDocument/2006/relationships" r:embed="rId10">
            <a:extLst>
              <a:ext uri="{28A0092B-C50C-407E-A947-70E740481C1C}">
                <a14:useLocalDpi xmlns:a14="http://schemas.microsoft.com/office/drawing/2010/main" val="0"/>
              </a:ext>
            </a:extLst>
          </a:blip>
          <a:srcRect/>
          <a:stretch>
            <a:fillRect/>
          </a:stretch>
        </a:blipFill>
      </dgm:spPr>
    </dgm:pt>
    <dgm:pt modelId="{5E64700F-2ADE-2E4C-ADFE-8D6BAAAE1A8A}" type="pres">
      <dgm:prSet presAssocID="{E7BEAADC-6788-1C45-A1CE-996B17F09950}" presName="spaceRect" presStyleCnt="0"/>
      <dgm:spPr/>
    </dgm:pt>
    <dgm:pt modelId="{D79F4A65-2EB0-624A-8B47-268A9EF2DF6E}" type="pres">
      <dgm:prSet presAssocID="{E7BEAADC-6788-1C45-A1CE-996B17F09950}" presName="textRect" presStyleLbl="revTx" presStyleIdx="5" presStyleCnt="6">
        <dgm:presLayoutVars>
          <dgm:chMax val="1"/>
          <dgm:chPref val="1"/>
        </dgm:presLayoutVars>
      </dgm:prSet>
      <dgm:spPr/>
    </dgm:pt>
  </dgm:ptLst>
  <dgm:cxnLst>
    <dgm:cxn modelId="{AC7A4A01-648E-42B2-9E86-2C067E1E102C}" srcId="{40478029-C7DD-49E1-A3B8-A804DBD2A4AE}" destId="{F0E3D93A-C447-465B-9DBD-6502C5913861}" srcOrd="1" destOrd="0" parTransId="{5BE70E70-AE2B-4D19-8542-746FDC367D60}" sibTransId="{9764717A-9718-4237-9A17-5CE834D9897D}"/>
    <dgm:cxn modelId="{F45DC604-BD98-BE49-851B-7C94D8F65247}" type="presOf" srcId="{8E52FDE9-B211-4F43-AB2E-3616EE68E4B1}" destId="{006FD3E2-F2AC-7C4F-B160-7559C701189D}" srcOrd="0" destOrd="0" presId="urn:microsoft.com/office/officeart/2018/2/layout/IconCircleList"/>
    <dgm:cxn modelId="{83F9CB19-2F0C-5543-851C-DF7AFE25F859}" type="presOf" srcId="{581DDEDF-2A2A-4993-8CF4-AC8AAADB1B4B}" destId="{0C1B9BF9-C178-CB4F-AB0B-53DD93156129}" srcOrd="0" destOrd="0" presId="urn:microsoft.com/office/officeart/2018/2/layout/IconCircleList"/>
    <dgm:cxn modelId="{73B05625-B519-D845-AFBC-5C372E1BF55F}" srcId="{40478029-C7DD-49E1-A3B8-A804DBD2A4AE}" destId="{E7BEAADC-6788-1C45-A1CE-996B17F09950}" srcOrd="5" destOrd="0" parTransId="{2CC73D3A-DD03-904B-8B8B-2CA405ADD1EA}" sibTransId="{EF14C532-5F49-9B42-BC70-8D4BD098178F}"/>
    <dgm:cxn modelId="{4631686E-7C7D-A049-97E7-68C4868A26D9}" type="presOf" srcId="{D2293060-38B0-4F3C-8B1F-E59C0858FC1F}" destId="{F69D140F-435C-493B-956C-6B1220FB6FCE}" srcOrd="0" destOrd="0" presId="urn:microsoft.com/office/officeart/2018/2/layout/IconCircleList"/>
    <dgm:cxn modelId="{90C1E54E-F89A-498F-94BA-C929D9EB5370}" type="presOf" srcId="{40478029-C7DD-49E1-A3B8-A804DBD2A4AE}" destId="{D8820DF1-0D44-4A35-9BD0-2630492883B7}" srcOrd="0" destOrd="0" presId="urn:microsoft.com/office/officeart/2018/2/layout/IconCircleList"/>
    <dgm:cxn modelId="{3FE73772-48CF-DE40-B864-2551DE7A596A}" type="presOf" srcId="{E7BEAADC-6788-1C45-A1CE-996B17F09950}" destId="{D79F4A65-2EB0-624A-8B47-268A9EF2DF6E}" srcOrd="0" destOrd="0" presId="urn:microsoft.com/office/officeart/2018/2/layout/IconCircleList"/>
    <dgm:cxn modelId="{72D62D74-690C-534D-8C22-22C63BB432D5}" type="presOf" srcId="{F0E3D93A-C447-465B-9DBD-6502C5913861}" destId="{7ED9C11B-3FB7-4844-8EB4-591CD6BD7518}" srcOrd="0" destOrd="0" presId="urn:microsoft.com/office/officeart/2018/2/layout/IconCircleList"/>
    <dgm:cxn modelId="{956A9C7D-D88F-5A42-B3C0-C0D9C0C18B23}" type="presOf" srcId="{63610417-DC64-4B5B-A731-1B2F8F93CA3D}" destId="{2C93FD54-C2DD-4C0E-AE61-DA0F81001682}" srcOrd="0" destOrd="0" presId="urn:microsoft.com/office/officeart/2018/2/layout/IconCircleList"/>
    <dgm:cxn modelId="{E8409486-2430-4241-BDB6-B0F39E7AF7D5}" type="presOf" srcId="{4B8E72B7-098A-4372-83AA-44D7FD009F7C}" destId="{28C62AFB-1959-47D1-B15E-0C1FB1199372}" srcOrd="0" destOrd="0" presId="urn:microsoft.com/office/officeart/2018/2/layout/IconCircleList"/>
    <dgm:cxn modelId="{08E32892-282C-C943-91B0-B3C36B20E5AC}" type="presOf" srcId="{36876424-BDBE-4232-8773-5CC9FA0063FB}" destId="{1C71F92A-1E3A-4F89-9859-B446FA71C515}" srcOrd="0" destOrd="0" presId="urn:microsoft.com/office/officeart/2018/2/layout/IconCircleList"/>
    <dgm:cxn modelId="{2E64D6B1-2527-9348-84E1-8CD4B26BF0E7}" type="presOf" srcId="{519F4287-1080-4A13-8017-C5986D360065}" destId="{15FA39A4-8AB3-44A5-B1FE-B4E5470B0F7C}" srcOrd="0" destOrd="0" presId="urn:microsoft.com/office/officeart/2018/2/layout/IconCircleList"/>
    <dgm:cxn modelId="{91D55EB2-11F6-47F8-9595-77A9B092FCEA}" srcId="{40478029-C7DD-49E1-A3B8-A804DBD2A4AE}" destId="{D2293060-38B0-4F3C-8B1F-E59C0858FC1F}" srcOrd="4" destOrd="0" parTransId="{60274D34-D806-49A2-8732-8BBB52270B06}" sibTransId="{581DDEDF-2A2A-4993-8CF4-AC8AAADB1B4B}"/>
    <dgm:cxn modelId="{6AB63CB8-E771-3F47-8DE4-CC7D61F3D84D}" srcId="{40478029-C7DD-49E1-A3B8-A804DBD2A4AE}" destId="{73EE47B6-9B2B-A042-A32A-92E758F52519}" srcOrd="0" destOrd="0" parTransId="{49305DB1-A030-3D4C-8AEB-92A71BD0B37E}" sibTransId="{8E52FDE9-B211-4F43-AB2E-3616EE68E4B1}"/>
    <dgm:cxn modelId="{CD4EB8BC-FAB1-42CC-B7F0-C1EB621337EE}" srcId="{40478029-C7DD-49E1-A3B8-A804DBD2A4AE}" destId="{63610417-DC64-4B5B-A731-1B2F8F93CA3D}" srcOrd="3" destOrd="0" parTransId="{C4A7E3E7-2A81-44BB-ABBF-0A051B908E1A}" sibTransId="{4B8E72B7-098A-4372-83AA-44D7FD009F7C}"/>
    <dgm:cxn modelId="{D91AB7CC-A5A2-6845-8E86-0F4B3814486A}" type="presOf" srcId="{73EE47B6-9B2B-A042-A32A-92E758F52519}" destId="{B8B83C3D-745B-2543-A777-33CFDE2D635A}" srcOrd="0" destOrd="0" presId="urn:microsoft.com/office/officeart/2018/2/layout/IconCircleList"/>
    <dgm:cxn modelId="{68C9F2E1-B6C1-4ACD-9FAF-BF7D716BDAD7}" srcId="{40478029-C7DD-49E1-A3B8-A804DBD2A4AE}" destId="{36876424-BDBE-4232-8773-5CC9FA0063FB}" srcOrd="2" destOrd="0" parTransId="{BEDBBE2C-86C1-42F9-B242-A3F349A122FE}" sibTransId="{519F4287-1080-4A13-8017-C5986D360065}"/>
    <dgm:cxn modelId="{D0E316E7-D5BC-3A4E-A72E-9685FDD3B953}" type="presOf" srcId="{9764717A-9718-4237-9A17-5CE834D9897D}" destId="{029320B5-A612-4229-BA26-507C8DA8B764}" srcOrd="0" destOrd="0" presId="urn:microsoft.com/office/officeart/2018/2/layout/IconCircleList"/>
    <dgm:cxn modelId="{3EFEB069-A1B9-B346-A1A3-E945B28CF584}" type="presParOf" srcId="{D8820DF1-0D44-4A35-9BD0-2630492883B7}" destId="{B96EE28B-9292-4E1A-A2BA-B3CDB2B92CE0}" srcOrd="0" destOrd="0" presId="urn:microsoft.com/office/officeart/2018/2/layout/IconCircleList"/>
    <dgm:cxn modelId="{F59FE2C2-E7F3-E349-931D-020A277EE122}" type="presParOf" srcId="{B96EE28B-9292-4E1A-A2BA-B3CDB2B92CE0}" destId="{5FF076F7-7B6E-844E-8398-797D291F0A44}" srcOrd="0" destOrd="0" presId="urn:microsoft.com/office/officeart/2018/2/layout/IconCircleList"/>
    <dgm:cxn modelId="{3C0774E6-FA20-6A46-98DA-F8BFA5815AD0}" type="presParOf" srcId="{5FF076F7-7B6E-844E-8398-797D291F0A44}" destId="{E38EBE99-B171-134F-B689-29E224EEE2CD}" srcOrd="0" destOrd="0" presId="urn:microsoft.com/office/officeart/2018/2/layout/IconCircleList"/>
    <dgm:cxn modelId="{C0B4C0E0-9585-9F45-AD93-DA7F2E006545}" type="presParOf" srcId="{5FF076F7-7B6E-844E-8398-797D291F0A44}" destId="{7C6C3CD7-63A9-4548-A777-F3808827C436}" srcOrd="1" destOrd="0" presId="urn:microsoft.com/office/officeart/2018/2/layout/IconCircleList"/>
    <dgm:cxn modelId="{921A2073-D32B-8446-9442-9B81BD3D58C2}" type="presParOf" srcId="{5FF076F7-7B6E-844E-8398-797D291F0A44}" destId="{722FA690-EA4A-1142-83C3-C86C8FD92FE0}" srcOrd="2" destOrd="0" presId="urn:microsoft.com/office/officeart/2018/2/layout/IconCircleList"/>
    <dgm:cxn modelId="{B8F46096-22B9-7444-9DED-1112FB0B4C55}" type="presParOf" srcId="{5FF076F7-7B6E-844E-8398-797D291F0A44}" destId="{B8B83C3D-745B-2543-A777-33CFDE2D635A}" srcOrd="3" destOrd="0" presId="urn:microsoft.com/office/officeart/2018/2/layout/IconCircleList"/>
    <dgm:cxn modelId="{BBB85C55-56E2-8542-95B5-24C58C03529A}" type="presParOf" srcId="{B96EE28B-9292-4E1A-A2BA-B3CDB2B92CE0}" destId="{006FD3E2-F2AC-7C4F-B160-7559C701189D}" srcOrd="1" destOrd="0" presId="urn:microsoft.com/office/officeart/2018/2/layout/IconCircleList"/>
    <dgm:cxn modelId="{E2AE1E22-BE76-CB49-B6B1-3AEF82A717D1}" type="presParOf" srcId="{B96EE28B-9292-4E1A-A2BA-B3CDB2B92CE0}" destId="{DE80128A-0072-431C-9FE1-673007C51C79}" srcOrd="2" destOrd="0" presId="urn:microsoft.com/office/officeart/2018/2/layout/IconCircleList"/>
    <dgm:cxn modelId="{A40082FA-3EF5-B947-81ED-42243A313ACD}" type="presParOf" srcId="{DE80128A-0072-431C-9FE1-673007C51C79}" destId="{B9309433-7872-4E42-BFDE-E4ACD1092E8F}" srcOrd="0" destOrd="0" presId="urn:microsoft.com/office/officeart/2018/2/layout/IconCircleList"/>
    <dgm:cxn modelId="{A32B86CC-5937-9F4F-83DF-928D64C42428}" type="presParOf" srcId="{DE80128A-0072-431C-9FE1-673007C51C79}" destId="{FF2FB491-4980-4245-9682-6F044C9F5EDF}" srcOrd="1" destOrd="0" presId="urn:microsoft.com/office/officeart/2018/2/layout/IconCircleList"/>
    <dgm:cxn modelId="{4530C6D9-C4D7-E64D-9831-DFE8C904B2E2}" type="presParOf" srcId="{DE80128A-0072-431C-9FE1-673007C51C79}" destId="{82E96AC1-4CFE-4CBD-9FF2-7E255CE83DF4}" srcOrd="2" destOrd="0" presId="urn:microsoft.com/office/officeart/2018/2/layout/IconCircleList"/>
    <dgm:cxn modelId="{97968901-FFB4-9549-9752-9D5386CD1D3E}" type="presParOf" srcId="{DE80128A-0072-431C-9FE1-673007C51C79}" destId="{7ED9C11B-3FB7-4844-8EB4-591CD6BD7518}" srcOrd="3" destOrd="0" presId="urn:microsoft.com/office/officeart/2018/2/layout/IconCircleList"/>
    <dgm:cxn modelId="{51B08A05-2FEE-D74A-8F2B-58494E08A490}" type="presParOf" srcId="{B96EE28B-9292-4E1A-A2BA-B3CDB2B92CE0}" destId="{029320B5-A612-4229-BA26-507C8DA8B764}" srcOrd="3" destOrd="0" presId="urn:microsoft.com/office/officeart/2018/2/layout/IconCircleList"/>
    <dgm:cxn modelId="{4298CD9F-C50B-F74F-80E6-5BDC6627C4B8}" type="presParOf" srcId="{B96EE28B-9292-4E1A-A2BA-B3CDB2B92CE0}" destId="{D9270161-B3E8-4199-9A34-3B07B0471DC9}" srcOrd="4" destOrd="0" presId="urn:microsoft.com/office/officeart/2018/2/layout/IconCircleList"/>
    <dgm:cxn modelId="{888A08CF-8E94-E941-A562-6A3DE218DCE4}" type="presParOf" srcId="{D9270161-B3E8-4199-9A34-3B07B0471DC9}" destId="{E30DC035-1CB9-472C-B423-968CEE216484}" srcOrd="0" destOrd="0" presId="urn:microsoft.com/office/officeart/2018/2/layout/IconCircleList"/>
    <dgm:cxn modelId="{1EB1F3CF-236B-8146-AAB5-8947DD728FBD}" type="presParOf" srcId="{D9270161-B3E8-4199-9A34-3B07B0471DC9}" destId="{75819925-BFB7-4D1D-B662-39D69B6D0464}" srcOrd="1" destOrd="0" presId="urn:microsoft.com/office/officeart/2018/2/layout/IconCircleList"/>
    <dgm:cxn modelId="{8B17DC45-0CE5-1F4E-B3BC-F2E86E5B2D25}" type="presParOf" srcId="{D9270161-B3E8-4199-9A34-3B07B0471DC9}" destId="{8B27C8B6-8E94-4653-B501-E9D152B208E5}" srcOrd="2" destOrd="0" presId="urn:microsoft.com/office/officeart/2018/2/layout/IconCircleList"/>
    <dgm:cxn modelId="{98FB88EA-0A8D-AA4F-B82B-263D00819F31}" type="presParOf" srcId="{D9270161-B3E8-4199-9A34-3B07B0471DC9}" destId="{1C71F92A-1E3A-4F89-9859-B446FA71C515}" srcOrd="3" destOrd="0" presId="urn:microsoft.com/office/officeart/2018/2/layout/IconCircleList"/>
    <dgm:cxn modelId="{24269387-BDF6-D54F-9AA4-044DF3D97946}" type="presParOf" srcId="{B96EE28B-9292-4E1A-A2BA-B3CDB2B92CE0}" destId="{15FA39A4-8AB3-44A5-B1FE-B4E5470B0F7C}" srcOrd="5" destOrd="0" presId="urn:microsoft.com/office/officeart/2018/2/layout/IconCircleList"/>
    <dgm:cxn modelId="{376B57CA-11E6-9D47-91DB-D87275875F74}" type="presParOf" srcId="{B96EE28B-9292-4E1A-A2BA-B3CDB2B92CE0}" destId="{23ED3240-73BB-42ED-860E-C8E51C3CAFA4}" srcOrd="6" destOrd="0" presId="urn:microsoft.com/office/officeart/2018/2/layout/IconCircleList"/>
    <dgm:cxn modelId="{B93E8F7C-F5E9-7F4E-982B-2043E2F7B6ED}" type="presParOf" srcId="{23ED3240-73BB-42ED-860E-C8E51C3CAFA4}" destId="{FF3EF1B1-FC3A-455A-9CEC-E0DF29F5CB24}" srcOrd="0" destOrd="0" presId="urn:microsoft.com/office/officeart/2018/2/layout/IconCircleList"/>
    <dgm:cxn modelId="{0E4A21AF-0729-BB4E-A78E-DCC20CCE1D87}" type="presParOf" srcId="{23ED3240-73BB-42ED-860E-C8E51C3CAFA4}" destId="{7433501D-E0B7-4945-86F6-78E1F36A6CDC}" srcOrd="1" destOrd="0" presId="urn:microsoft.com/office/officeart/2018/2/layout/IconCircleList"/>
    <dgm:cxn modelId="{2EB1A65B-F9B2-D849-B73C-FB204BEFC792}" type="presParOf" srcId="{23ED3240-73BB-42ED-860E-C8E51C3CAFA4}" destId="{BF360ED3-4B64-446B-BAF9-33C0D506E954}" srcOrd="2" destOrd="0" presId="urn:microsoft.com/office/officeart/2018/2/layout/IconCircleList"/>
    <dgm:cxn modelId="{CAB630B0-BA44-3542-BFD1-92A692274B6E}" type="presParOf" srcId="{23ED3240-73BB-42ED-860E-C8E51C3CAFA4}" destId="{2C93FD54-C2DD-4C0E-AE61-DA0F81001682}" srcOrd="3" destOrd="0" presId="urn:microsoft.com/office/officeart/2018/2/layout/IconCircleList"/>
    <dgm:cxn modelId="{9E03F0C0-C9BD-A54D-B599-CCD449BAE7F7}" type="presParOf" srcId="{B96EE28B-9292-4E1A-A2BA-B3CDB2B92CE0}" destId="{28C62AFB-1959-47D1-B15E-0C1FB1199372}" srcOrd="7" destOrd="0" presId="urn:microsoft.com/office/officeart/2018/2/layout/IconCircleList"/>
    <dgm:cxn modelId="{3CE3C850-405C-DD49-A215-0726C814EA38}" type="presParOf" srcId="{B96EE28B-9292-4E1A-A2BA-B3CDB2B92CE0}" destId="{E0F6FD9F-9342-4E7A-BB77-5B9DB8B16E18}" srcOrd="8" destOrd="0" presId="urn:microsoft.com/office/officeart/2018/2/layout/IconCircleList"/>
    <dgm:cxn modelId="{34953F2F-4A7C-3247-9A0D-618F7291BA82}" type="presParOf" srcId="{E0F6FD9F-9342-4E7A-BB77-5B9DB8B16E18}" destId="{CE87761D-DEDD-4C88-98EA-4058DDEC4D39}" srcOrd="0" destOrd="0" presId="urn:microsoft.com/office/officeart/2018/2/layout/IconCircleList"/>
    <dgm:cxn modelId="{E7186E03-630B-3747-B793-D3356FE71A18}" type="presParOf" srcId="{E0F6FD9F-9342-4E7A-BB77-5B9DB8B16E18}" destId="{98278C28-5DFE-4A6D-A466-026580B5CD11}" srcOrd="1" destOrd="0" presId="urn:microsoft.com/office/officeart/2018/2/layout/IconCircleList"/>
    <dgm:cxn modelId="{35E6282D-A828-BD4E-922F-9930729E01D3}" type="presParOf" srcId="{E0F6FD9F-9342-4E7A-BB77-5B9DB8B16E18}" destId="{D08B9F73-9F32-45FE-B2DE-279EDD561830}" srcOrd="2" destOrd="0" presId="urn:microsoft.com/office/officeart/2018/2/layout/IconCircleList"/>
    <dgm:cxn modelId="{E45D56EB-4AA9-6D41-85E4-FB32E9C4A324}" type="presParOf" srcId="{E0F6FD9F-9342-4E7A-BB77-5B9DB8B16E18}" destId="{F69D140F-435C-493B-956C-6B1220FB6FCE}" srcOrd="3" destOrd="0" presId="urn:microsoft.com/office/officeart/2018/2/layout/IconCircleList"/>
    <dgm:cxn modelId="{67D4474E-FCC8-E048-A3BE-2AC2ACF9CC63}" type="presParOf" srcId="{B96EE28B-9292-4E1A-A2BA-B3CDB2B92CE0}" destId="{0C1B9BF9-C178-CB4F-AB0B-53DD93156129}" srcOrd="9" destOrd="0" presId="urn:microsoft.com/office/officeart/2018/2/layout/IconCircleList"/>
    <dgm:cxn modelId="{E1C6448F-CF3A-5F4D-80CC-6E1B6FACA56B}" type="presParOf" srcId="{B96EE28B-9292-4E1A-A2BA-B3CDB2B92CE0}" destId="{7C8714D3-E431-4143-9095-A16C0A748B16}" srcOrd="10" destOrd="0" presId="urn:microsoft.com/office/officeart/2018/2/layout/IconCircleList"/>
    <dgm:cxn modelId="{1617B02A-687C-EB42-AE9B-259B2A2800B1}" type="presParOf" srcId="{7C8714D3-E431-4143-9095-A16C0A748B16}" destId="{E08EFE58-98D7-4041-8FA3-BCA7B7549B8F}" srcOrd="0" destOrd="0" presId="urn:microsoft.com/office/officeart/2018/2/layout/IconCircleList"/>
    <dgm:cxn modelId="{941CC91A-5B37-DB44-AB09-9F2A3E36FD86}" type="presParOf" srcId="{7C8714D3-E431-4143-9095-A16C0A748B16}" destId="{F6AA2045-2508-5A4D-B803-4EBEACEAB866}" srcOrd="1" destOrd="0" presId="urn:microsoft.com/office/officeart/2018/2/layout/IconCircleList"/>
    <dgm:cxn modelId="{D27B562F-DC8E-7748-B344-C12F17E25303}" type="presParOf" srcId="{7C8714D3-E431-4143-9095-A16C0A748B16}" destId="{5E64700F-2ADE-2E4C-ADFE-8D6BAAAE1A8A}" srcOrd="2" destOrd="0" presId="urn:microsoft.com/office/officeart/2018/2/layout/IconCircleList"/>
    <dgm:cxn modelId="{F7C389D7-69E0-0B43-91F2-7B1C8DA795E2}" type="presParOf" srcId="{7C8714D3-E431-4143-9095-A16C0A748B16}" destId="{D79F4A65-2EB0-624A-8B47-268A9EF2DF6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DD1580-60AE-40A0-ABCA-B555A037E751}"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721DD017-E262-4B6E-8EC2-8CF78CD532C7}">
      <dgm:prSet/>
      <dgm:spPr/>
      <dgm:t>
        <a:bodyPr/>
        <a:lstStyle/>
        <a:p>
          <a:r>
            <a:rPr lang="en-US"/>
            <a:t>Published</a:t>
          </a:r>
          <a:r>
            <a:rPr lang="zh-CN"/>
            <a:t> </a:t>
          </a:r>
          <a:r>
            <a:rPr lang="en-US"/>
            <a:t>at</a:t>
          </a:r>
          <a:r>
            <a:rPr lang="zh-CN"/>
            <a:t> </a:t>
          </a:r>
          <a:r>
            <a:rPr lang="en-US" i="1"/>
            <a:t>IEEE</a:t>
          </a:r>
          <a:r>
            <a:rPr lang="zh-CN" i="1"/>
            <a:t> </a:t>
          </a:r>
          <a:r>
            <a:rPr lang="en-US" i="1"/>
            <a:t>Computer</a:t>
          </a:r>
          <a:endParaRPr lang="en-US"/>
        </a:p>
      </dgm:t>
    </dgm:pt>
    <dgm:pt modelId="{105264E3-CEC2-4C92-B9B8-97B3D2EC5F88}" type="parTrans" cxnId="{4DD3E73A-4709-4755-976A-856412F2E9A1}">
      <dgm:prSet/>
      <dgm:spPr/>
      <dgm:t>
        <a:bodyPr/>
        <a:lstStyle/>
        <a:p>
          <a:endParaRPr lang="en-US"/>
        </a:p>
      </dgm:t>
    </dgm:pt>
    <dgm:pt modelId="{7F3CADE5-E8AB-4CC8-A1F2-6856C2794973}" type="sibTrans" cxnId="{4DD3E73A-4709-4755-976A-856412F2E9A1}">
      <dgm:prSet/>
      <dgm:spPr/>
      <dgm:t>
        <a:bodyPr/>
        <a:lstStyle/>
        <a:p>
          <a:endParaRPr lang="en-US"/>
        </a:p>
      </dgm:t>
    </dgm:pt>
    <dgm:pt modelId="{A1AA3497-4588-4F24-862D-D95BE81D3929}">
      <dgm:prSet/>
      <dgm:spPr/>
      <dgm:t>
        <a:bodyPr/>
        <a:lstStyle/>
        <a:p>
          <a:r>
            <a:rPr lang="en-US"/>
            <a:t>Available</a:t>
          </a:r>
          <a:r>
            <a:rPr lang="zh-CN"/>
            <a:t> </a:t>
          </a:r>
          <a:r>
            <a:rPr lang="en-US"/>
            <a:t>at:</a:t>
          </a:r>
          <a:r>
            <a:rPr lang="zh-CN"/>
            <a:t> </a:t>
          </a:r>
          <a:r>
            <a:rPr lang="en-AU">
              <a:hlinkClick xmlns:r="http://schemas.openxmlformats.org/officeDocument/2006/relationships" r:id="rId1"/>
            </a:rPr>
            <a:t>https://arxiv.org/abs/2211.10012</a:t>
          </a:r>
          <a:endParaRPr lang="en-US"/>
        </a:p>
      </dgm:t>
    </dgm:pt>
    <dgm:pt modelId="{24C9E935-070D-4F54-8416-3D56BE385760}" type="parTrans" cxnId="{19AE9655-F3BE-40B0-8841-7E1328CE2CFA}">
      <dgm:prSet/>
      <dgm:spPr/>
      <dgm:t>
        <a:bodyPr/>
        <a:lstStyle/>
        <a:p>
          <a:endParaRPr lang="en-US"/>
        </a:p>
      </dgm:t>
    </dgm:pt>
    <dgm:pt modelId="{1F698429-8D21-4535-89E7-A9541743A6E6}" type="sibTrans" cxnId="{19AE9655-F3BE-40B0-8841-7E1328CE2CFA}">
      <dgm:prSet/>
      <dgm:spPr/>
      <dgm:t>
        <a:bodyPr/>
        <a:lstStyle/>
        <a:p>
          <a:endParaRPr lang="en-US"/>
        </a:p>
      </dgm:t>
    </dgm:pt>
    <dgm:pt modelId="{36C8C570-76EA-4F65-B9DA-1ADB15CF79B6}" type="pres">
      <dgm:prSet presAssocID="{17DD1580-60AE-40A0-ABCA-B555A037E751}" presName="diagram" presStyleCnt="0">
        <dgm:presLayoutVars>
          <dgm:dir/>
          <dgm:resizeHandles val="exact"/>
        </dgm:presLayoutVars>
      </dgm:prSet>
      <dgm:spPr/>
    </dgm:pt>
    <dgm:pt modelId="{EB5D641C-5638-4ED8-9384-CBBFFA3C657E}" type="pres">
      <dgm:prSet presAssocID="{721DD017-E262-4B6E-8EC2-8CF78CD532C7}" presName="node" presStyleLbl="node1" presStyleIdx="0" presStyleCnt="2">
        <dgm:presLayoutVars>
          <dgm:bulletEnabled val="1"/>
        </dgm:presLayoutVars>
      </dgm:prSet>
      <dgm:spPr/>
    </dgm:pt>
    <dgm:pt modelId="{79D8E5F5-ED3D-43FA-A4CB-C7EA301345E0}" type="pres">
      <dgm:prSet presAssocID="{7F3CADE5-E8AB-4CC8-A1F2-6856C2794973}" presName="sibTrans" presStyleCnt="0"/>
      <dgm:spPr/>
    </dgm:pt>
    <dgm:pt modelId="{97565106-21E0-44E4-B799-5A6208EAE19E}" type="pres">
      <dgm:prSet presAssocID="{A1AA3497-4588-4F24-862D-D95BE81D3929}" presName="node" presStyleLbl="node1" presStyleIdx="1" presStyleCnt="2">
        <dgm:presLayoutVars>
          <dgm:bulletEnabled val="1"/>
        </dgm:presLayoutVars>
      </dgm:prSet>
      <dgm:spPr/>
    </dgm:pt>
  </dgm:ptLst>
  <dgm:cxnLst>
    <dgm:cxn modelId="{1C2C4816-D510-4B46-BA57-7941F7E9EDA0}" type="presOf" srcId="{17DD1580-60AE-40A0-ABCA-B555A037E751}" destId="{36C8C570-76EA-4F65-B9DA-1ADB15CF79B6}" srcOrd="0" destOrd="0" presId="urn:microsoft.com/office/officeart/2005/8/layout/default"/>
    <dgm:cxn modelId="{A7264125-DC22-4ED9-BE86-343C3E70FB81}" type="presOf" srcId="{A1AA3497-4588-4F24-862D-D95BE81D3929}" destId="{97565106-21E0-44E4-B799-5A6208EAE19E}" srcOrd="0" destOrd="0" presId="urn:microsoft.com/office/officeart/2005/8/layout/default"/>
    <dgm:cxn modelId="{4DD3E73A-4709-4755-976A-856412F2E9A1}" srcId="{17DD1580-60AE-40A0-ABCA-B555A037E751}" destId="{721DD017-E262-4B6E-8EC2-8CF78CD532C7}" srcOrd="0" destOrd="0" parTransId="{105264E3-CEC2-4C92-B9B8-97B3D2EC5F88}" sibTransId="{7F3CADE5-E8AB-4CC8-A1F2-6856C2794973}"/>
    <dgm:cxn modelId="{19AE9655-F3BE-40B0-8841-7E1328CE2CFA}" srcId="{17DD1580-60AE-40A0-ABCA-B555A037E751}" destId="{A1AA3497-4588-4F24-862D-D95BE81D3929}" srcOrd="1" destOrd="0" parTransId="{24C9E935-070D-4F54-8416-3D56BE385760}" sibTransId="{1F698429-8D21-4535-89E7-A9541743A6E6}"/>
    <dgm:cxn modelId="{CB68B1E5-E6E0-4452-831F-100255390AA2}" type="presOf" srcId="{721DD017-E262-4B6E-8EC2-8CF78CD532C7}" destId="{EB5D641C-5638-4ED8-9384-CBBFFA3C657E}" srcOrd="0" destOrd="0" presId="urn:microsoft.com/office/officeart/2005/8/layout/default"/>
    <dgm:cxn modelId="{F80D2150-5D03-4BC9-BAA2-AEE5B0785BF8}" type="presParOf" srcId="{36C8C570-76EA-4F65-B9DA-1ADB15CF79B6}" destId="{EB5D641C-5638-4ED8-9384-CBBFFA3C657E}" srcOrd="0" destOrd="0" presId="urn:microsoft.com/office/officeart/2005/8/layout/default"/>
    <dgm:cxn modelId="{BE1893B0-7D1D-4DDE-979D-C66F4C3F5DD0}" type="presParOf" srcId="{36C8C570-76EA-4F65-B9DA-1ADB15CF79B6}" destId="{79D8E5F5-ED3D-43FA-A4CB-C7EA301345E0}" srcOrd="1" destOrd="0" presId="urn:microsoft.com/office/officeart/2005/8/layout/default"/>
    <dgm:cxn modelId="{7CDDF8C7-E549-491D-9D96-6C2195920027}" type="presParOf" srcId="{36C8C570-76EA-4F65-B9DA-1ADB15CF79B6}" destId="{97565106-21E0-44E4-B799-5A6208EAE19E}"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BB376-6C35-432B-A430-4974206CDE12}">
      <dsp:nvSpPr>
        <dsp:cNvPr id="0" name=""/>
        <dsp:cNvSpPr/>
      </dsp:nvSpPr>
      <dsp:spPr>
        <a:xfrm>
          <a:off x="0" y="532"/>
          <a:ext cx="4704256" cy="12459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84EA0-E825-4C5E-BFC4-2CF6CCB552B9}">
      <dsp:nvSpPr>
        <dsp:cNvPr id="0" name=""/>
        <dsp:cNvSpPr/>
      </dsp:nvSpPr>
      <dsp:spPr>
        <a:xfrm>
          <a:off x="376902" y="280873"/>
          <a:ext cx="685277" cy="6852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F5DF1-9174-4B2D-B6F0-848933BAF4CA}">
      <dsp:nvSpPr>
        <dsp:cNvPr id="0" name=""/>
        <dsp:cNvSpPr/>
      </dsp:nvSpPr>
      <dsp:spPr>
        <a:xfrm>
          <a:off x="1439083" y="532"/>
          <a:ext cx="3265172" cy="1245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864" tIns="131864" rIns="131864" bIns="131864" numCol="1" spcCol="1270" anchor="ctr" anchorCtr="0">
          <a:noAutofit/>
        </a:bodyPr>
        <a:lstStyle/>
        <a:p>
          <a:pPr marL="0" lvl="0" indent="0" algn="l" defTabSz="1111250">
            <a:lnSpc>
              <a:spcPct val="100000"/>
            </a:lnSpc>
            <a:spcBef>
              <a:spcPct val="0"/>
            </a:spcBef>
            <a:spcAft>
              <a:spcPct val="35000"/>
            </a:spcAft>
            <a:buNone/>
          </a:pPr>
          <a:r>
            <a:rPr lang="en-US" sz="2500" kern="1200"/>
            <a:t>Literature</a:t>
          </a:r>
          <a:r>
            <a:rPr lang="zh-CN" sz="2500" kern="1200"/>
            <a:t> </a:t>
          </a:r>
          <a:r>
            <a:rPr lang="en-US" sz="2500" kern="1200"/>
            <a:t>Review</a:t>
          </a:r>
        </a:p>
      </dsp:txBody>
      <dsp:txXfrm>
        <a:off x="1439083" y="532"/>
        <a:ext cx="3265172" cy="1245959"/>
      </dsp:txXfrm>
    </dsp:sp>
    <dsp:sp modelId="{58401427-372C-4B2C-8D42-89C7A3C70481}">
      <dsp:nvSpPr>
        <dsp:cNvPr id="0" name=""/>
        <dsp:cNvSpPr/>
      </dsp:nvSpPr>
      <dsp:spPr>
        <a:xfrm>
          <a:off x="0" y="1410211"/>
          <a:ext cx="4704256" cy="12459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7A310-09D4-410C-9A00-A35128184ED0}">
      <dsp:nvSpPr>
        <dsp:cNvPr id="0" name=""/>
        <dsp:cNvSpPr/>
      </dsp:nvSpPr>
      <dsp:spPr>
        <a:xfrm>
          <a:off x="376902" y="1838323"/>
          <a:ext cx="685277" cy="6852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2D6991-DB8F-41F0-9DDD-12391C767CB2}">
      <dsp:nvSpPr>
        <dsp:cNvPr id="0" name=""/>
        <dsp:cNvSpPr/>
      </dsp:nvSpPr>
      <dsp:spPr>
        <a:xfrm>
          <a:off x="1439083" y="1557982"/>
          <a:ext cx="3265172" cy="1245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864" tIns="131864" rIns="131864" bIns="131864" numCol="1" spcCol="1270" anchor="ctr" anchorCtr="0">
          <a:noAutofit/>
        </a:bodyPr>
        <a:lstStyle/>
        <a:p>
          <a:pPr marL="0" lvl="0" indent="0" algn="l" defTabSz="1111250">
            <a:lnSpc>
              <a:spcPct val="100000"/>
            </a:lnSpc>
            <a:spcBef>
              <a:spcPct val="0"/>
            </a:spcBef>
            <a:spcAft>
              <a:spcPct val="35000"/>
            </a:spcAft>
            <a:buNone/>
          </a:pPr>
          <a:r>
            <a:rPr lang="en-US" sz="2500" kern="1200" dirty="0"/>
            <a:t>Future</a:t>
          </a:r>
        </a:p>
      </dsp:txBody>
      <dsp:txXfrm>
        <a:off x="1439083" y="1557982"/>
        <a:ext cx="3265172" cy="1245959"/>
      </dsp:txXfrm>
    </dsp:sp>
    <dsp:sp modelId="{EDFB029C-8806-4F4E-A907-28827438CD95}">
      <dsp:nvSpPr>
        <dsp:cNvPr id="0" name=""/>
        <dsp:cNvSpPr/>
      </dsp:nvSpPr>
      <dsp:spPr>
        <a:xfrm>
          <a:off x="0" y="3115431"/>
          <a:ext cx="4704256" cy="12459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E35CAE-E864-4FA9-89CF-FC32426D4175}">
      <dsp:nvSpPr>
        <dsp:cNvPr id="0" name=""/>
        <dsp:cNvSpPr/>
      </dsp:nvSpPr>
      <dsp:spPr>
        <a:xfrm>
          <a:off x="376902" y="3395772"/>
          <a:ext cx="685277" cy="6852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147290-A247-413F-BE30-7FBBE1022FA2}">
      <dsp:nvSpPr>
        <dsp:cNvPr id="0" name=""/>
        <dsp:cNvSpPr/>
      </dsp:nvSpPr>
      <dsp:spPr>
        <a:xfrm>
          <a:off x="1439083" y="3115431"/>
          <a:ext cx="3265172" cy="1245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864" tIns="131864" rIns="131864" bIns="131864" numCol="1" spcCol="1270" anchor="ctr" anchorCtr="0">
          <a:noAutofit/>
        </a:bodyPr>
        <a:lstStyle/>
        <a:p>
          <a:pPr marL="0" lvl="0" indent="0" algn="l" defTabSz="1111250">
            <a:lnSpc>
              <a:spcPct val="100000"/>
            </a:lnSpc>
            <a:spcBef>
              <a:spcPct val="0"/>
            </a:spcBef>
            <a:spcAft>
              <a:spcPct val="35000"/>
            </a:spcAft>
            <a:buNone/>
          </a:pPr>
          <a:r>
            <a:rPr lang="en-US" sz="2500" kern="1200"/>
            <a:t>Work</a:t>
          </a:r>
          <a:r>
            <a:rPr lang="zh-CN" sz="2500" kern="1200"/>
            <a:t> </a:t>
          </a:r>
          <a:r>
            <a:rPr lang="en-US" sz="2500" kern="1200"/>
            <a:t>1</a:t>
          </a:r>
          <a:r>
            <a:rPr lang="zh-CN" sz="2500" kern="1200"/>
            <a:t> </a:t>
          </a:r>
          <a:r>
            <a:rPr lang="en-US" sz="2500" kern="1200"/>
            <a:t>to</a:t>
          </a:r>
          <a:r>
            <a:rPr lang="zh-CN" sz="2500" kern="1200"/>
            <a:t> </a:t>
          </a:r>
          <a:r>
            <a:rPr lang="en-US" sz="2500" kern="1200"/>
            <a:t>3</a:t>
          </a:r>
        </a:p>
      </dsp:txBody>
      <dsp:txXfrm>
        <a:off x="1439083" y="3115431"/>
        <a:ext cx="3265172" cy="1245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EBE99-B171-134F-B689-29E224EEE2CD}">
      <dsp:nvSpPr>
        <dsp:cNvPr id="0" name=""/>
        <dsp:cNvSpPr/>
      </dsp:nvSpPr>
      <dsp:spPr>
        <a:xfrm>
          <a:off x="67928" y="532234"/>
          <a:ext cx="604800" cy="604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C3CD7-63A9-4548-A777-F3808827C436}">
      <dsp:nvSpPr>
        <dsp:cNvPr id="0" name=""/>
        <dsp:cNvSpPr/>
      </dsp:nvSpPr>
      <dsp:spPr>
        <a:xfrm>
          <a:off x="190328" y="659242"/>
          <a:ext cx="359999" cy="35078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B83C3D-745B-2543-A777-33CFDE2D635A}">
      <dsp:nvSpPr>
        <dsp:cNvPr id="0" name=""/>
        <dsp:cNvSpPr/>
      </dsp:nvSpPr>
      <dsp:spPr>
        <a:xfrm>
          <a:off x="802328" y="532234"/>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GB" sz="1900" kern="1200" dirty="0"/>
            <a:t>Why</a:t>
          </a:r>
          <a:r>
            <a:rPr lang="zh-CN" altLang="en-US" sz="1900" kern="1200" dirty="0"/>
            <a:t> </a:t>
          </a:r>
          <a:r>
            <a:rPr lang="en-US" altLang="zh-CN" sz="1900" kern="1200" dirty="0"/>
            <a:t>verify</a:t>
          </a:r>
          <a:endParaRPr lang="en-GB" sz="1900" kern="1200" dirty="0"/>
        </a:p>
      </dsp:txBody>
      <dsp:txXfrm>
        <a:off x="802328" y="532234"/>
        <a:ext cx="1425599" cy="604800"/>
      </dsp:txXfrm>
    </dsp:sp>
    <dsp:sp modelId="{B9309433-7872-4E42-BFDE-E4ACD1092E8F}">
      <dsp:nvSpPr>
        <dsp:cNvPr id="0" name=""/>
        <dsp:cNvSpPr/>
      </dsp:nvSpPr>
      <dsp:spPr>
        <a:xfrm>
          <a:off x="2476328" y="532234"/>
          <a:ext cx="604800" cy="604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2FB491-4980-4245-9682-6F044C9F5EDF}">
      <dsp:nvSpPr>
        <dsp:cNvPr id="0" name=""/>
        <dsp:cNvSpPr/>
      </dsp:nvSpPr>
      <dsp:spPr>
        <a:xfrm>
          <a:off x="2603336" y="659242"/>
          <a:ext cx="350784" cy="350784"/>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D9C11B-3FB7-4844-8EB4-591CD6BD7518}">
      <dsp:nvSpPr>
        <dsp:cNvPr id="0" name=""/>
        <dsp:cNvSpPr/>
      </dsp:nvSpPr>
      <dsp:spPr>
        <a:xfrm>
          <a:off x="3210728" y="532234"/>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General</a:t>
          </a:r>
          <a:r>
            <a:rPr lang="zh-CN" sz="1900" kern="1200"/>
            <a:t> </a:t>
          </a:r>
          <a:r>
            <a:rPr lang="en-US" sz="1900" kern="1200"/>
            <a:t>structure</a:t>
          </a:r>
        </a:p>
      </dsp:txBody>
      <dsp:txXfrm>
        <a:off x="3210728" y="532234"/>
        <a:ext cx="1425599" cy="604800"/>
      </dsp:txXfrm>
    </dsp:sp>
    <dsp:sp modelId="{E30DC035-1CB9-472C-B423-968CEE216484}">
      <dsp:nvSpPr>
        <dsp:cNvPr id="0" name=""/>
        <dsp:cNvSpPr/>
      </dsp:nvSpPr>
      <dsp:spPr>
        <a:xfrm>
          <a:off x="67928" y="1878562"/>
          <a:ext cx="604800" cy="604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819925-BFB7-4D1D-B662-39D69B6D0464}">
      <dsp:nvSpPr>
        <dsp:cNvPr id="0" name=""/>
        <dsp:cNvSpPr/>
      </dsp:nvSpPr>
      <dsp:spPr>
        <a:xfrm>
          <a:off x="194936" y="2005570"/>
          <a:ext cx="350784" cy="35078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71F92A-1E3A-4F89-9859-B446FA71C515}">
      <dsp:nvSpPr>
        <dsp:cNvPr id="0" name=""/>
        <dsp:cNvSpPr/>
      </dsp:nvSpPr>
      <dsp:spPr>
        <a:xfrm>
          <a:off x="802328" y="1878562"/>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Property</a:t>
          </a:r>
        </a:p>
      </dsp:txBody>
      <dsp:txXfrm>
        <a:off x="802328" y="1878562"/>
        <a:ext cx="1425599" cy="604800"/>
      </dsp:txXfrm>
    </dsp:sp>
    <dsp:sp modelId="{FF3EF1B1-FC3A-455A-9CEC-E0DF29F5CB24}">
      <dsp:nvSpPr>
        <dsp:cNvPr id="0" name=""/>
        <dsp:cNvSpPr/>
      </dsp:nvSpPr>
      <dsp:spPr>
        <a:xfrm>
          <a:off x="2476328" y="1878562"/>
          <a:ext cx="604800" cy="604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3501D-E0B7-4945-86F6-78E1F36A6CDC}">
      <dsp:nvSpPr>
        <dsp:cNvPr id="0" name=""/>
        <dsp:cNvSpPr/>
      </dsp:nvSpPr>
      <dsp:spPr>
        <a:xfrm>
          <a:off x="2603336" y="2005570"/>
          <a:ext cx="350784" cy="35078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93FD54-C2DD-4C0E-AE61-DA0F81001682}">
      <dsp:nvSpPr>
        <dsp:cNvPr id="0" name=""/>
        <dsp:cNvSpPr/>
      </dsp:nvSpPr>
      <dsp:spPr>
        <a:xfrm>
          <a:off x="3210728" y="1878562"/>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Model</a:t>
          </a:r>
          <a:r>
            <a:rPr lang="zh-CN" sz="1900" kern="1200"/>
            <a:t> </a:t>
          </a:r>
          <a:r>
            <a:rPr lang="en-US" sz="1900" kern="1200"/>
            <a:t>encoding</a:t>
          </a:r>
        </a:p>
      </dsp:txBody>
      <dsp:txXfrm>
        <a:off x="3210728" y="1878562"/>
        <a:ext cx="1425599" cy="604800"/>
      </dsp:txXfrm>
    </dsp:sp>
    <dsp:sp modelId="{CE87761D-DEDD-4C88-98EA-4058DDEC4D39}">
      <dsp:nvSpPr>
        <dsp:cNvPr id="0" name=""/>
        <dsp:cNvSpPr/>
      </dsp:nvSpPr>
      <dsp:spPr>
        <a:xfrm>
          <a:off x="67928" y="3224889"/>
          <a:ext cx="604800" cy="604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278C28-5DFE-4A6D-A466-026580B5CD11}">
      <dsp:nvSpPr>
        <dsp:cNvPr id="0" name=""/>
        <dsp:cNvSpPr/>
      </dsp:nvSpPr>
      <dsp:spPr>
        <a:xfrm>
          <a:off x="194936" y="3351897"/>
          <a:ext cx="350784" cy="350784"/>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9D140F-435C-493B-956C-6B1220FB6FCE}">
      <dsp:nvSpPr>
        <dsp:cNvPr id="0" name=""/>
        <dsp:cNvSpPr/>
      </dsp:nvSpPr>
      <dsp:spPr>
        <a:xfrm>
          <a:off x="802328" y="3224889"/>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altLang="zh-CN" sz="1900" kern="1200" dirty="0"/>
            <a:t>Verification</a:t>
          </a:r>
          <a:endParaRPr lang="en-US" sz="1900" kern="1200" dirty="0"/>
        </a:p>
      </dsp:txBody>
      <dsp:txXfrm>
        <a:off x="802328" y="3224889"/>
        <a:ext cx="1425599" cy="604800"/>
      </dsp:txXfrm>
    </dsp:sp>
    <dsp:sp modelId="{E08EFE58-98D7-4041-8FA3-BCA7B7549B8F}">
      <dsp:nvSpPr>
        <dsp:cNvPr id="0" name=""/>
        <dsp:cNvSpPr/>
      </dsp:nvSpPr>
      <dsp:spPr>
        <a:xfrm>
          <a:off x="2476328" y="3224889"/>
          <a:ext cx="604800" cy="604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AA2045-2508-5A4D-B803-4EBEACEAB866}">
      <dsp:nvSpPr>
        <dsp:cNvPr id="0" name=""/>
        <dsp:cNvSpPr/>
      </dsp:nvSpPr>
      <dsp:spPr>
        <a:xfrm>
          <a:off x="2603336" y="3351897"/>
          <a:ext cx="350784" cy="350784"/>
        </a:xfrm>
        <a:prstGeom prst="rect">
          <a:avLst/>
        </a:prstGeom>
        <a:blipFill>
          <a:blip xmlns:r="http://schemas.openxmlformats.org/officeDocument/2006/relationships" r:embed="rId10">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9F4A65-2EB0-624A-8B47-268A9EF2DF6E}">
      <dsp:nvSpPr>
        <dsp:cNvPr id="0" name=""/>
        <dsp:cNvSpPr/>
      </dsp:nvSpPr>
      <dsp:spPr>
        <a:xfrm>
          <a:off x="3210728" y="3224889"/>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altLang="zh-CN" sz="1900" kern="1200" dirty="0"/>
            <a:t>Future</a:t>
          </a:r>
          <a:endParaRPr lang="en-GB" sz="1900" kern="1200" dirty="0"/>
        </a:p>
      </dsp:txBody>
      <dsp:txXfrm>
        <a:off x="3210728" y="3224889"/>
        <a:ext cx="1425599" cy="604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D641C-5638-4ED8-9384-CBBFFA3C657E}">
      <dsp:nvSpPr>
        <dsp:cNvPr id="0" name=""/>
        <dsp:cNvSpPr/>
      </dsp:nvSpPr>
      <dsp:spPr>
        <a:xfrm>
          <a:off x="1333" y="283965"/>
          <a:ext cx="5202457" cy="312147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Published</a:t>
          </a:r>
          <a:r>
            <a:rPr lang="zh-CN" sz="2800" kern="1200"/>
            <a:t> </a:t>
          </a:r>
          <a:r>
            <a:rPr lang="en-US" sz="2800" kern="1200"/>
            <a:t>at</a:t>
          </a:r>
          <a:r>
            <a:rPr lang="zh-CN" sz="2800" kern="1200"/>
            <a:t> </a:t>
          </a:r>
          <a:r>
            <a:rPr lang="en-US" sz="2800" i="1" kern="1200"/>
            <a:t>IEEE</a:t>
          </a:r>
          <a:r>
            <a:rPr lang="zh-CN" sz="2800" i="1" kern="1200"/>
            <a:t> </a:t>
          </a:r>
          <a:r>
            <a:rPr lang="en-US" sz="2800" i="1" kern="1200"/>
            <a:t>Computer</a:t>
          </a:r>
          <a:endParaRPr lang="en-US" sz="2800" kern="1200"/>
        </a:p>
      </dsp:txBody>
      <dsp:txXfrm>
        <a:off x="1333" y="283965"/>
        <a:ext cx="5202457" cy="3121474"/>
      </dsp:txXfrm>
    </dsp:sp>
    <dsp:sp modelId="{97565106-21E0-44E4-B799-5A6208EAE19E}">
      <dsp:nvSpPr>
        <dsp:cNvPr id="0" name=""/>
        <dsp:cNvSpPr/>
      </dsp:nvSpPr>
      <dsp:spPr>
        <a:xfrm>
          <a:off x="5724037" y="283965"/>
          <a:ext cx="5202457" cy="312147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Available</a:t>
          </a:r>
          <a:r>
            <a:rPr lang="zh-CN" sz="2800" kern="1200"/>
            <a:t> </a:t>
          </a:r>
          <a:r>
            <a:rPr lang="en-US" sz="2800" kern="1200"/>
            <a:t>at:</a:t>
          </a:r>
          <a:r>
            <a:rPr lang="zh-CN" sz="2800" kern="1200"/>
            <a:t> </a:t>
          </a:r>
          <a:r>
            <a:rPr lang="en-AU" sz="2800" kern="1200">
              <a:hlinkClick xmlns:r="http://schemas.openxmlformats.org/officeDocument/2006/relationships" r:id="rId1"/>
            </a:rPr>
            <a:t>https://arxiv.org/abs/2211.10012</a:t>
          </a:r>
          <a:endParaRPr lang="en-US" sz="2800" kern="1200"/>
        </a:p>
      </dsp:txBody>
      <dsp:txXfrm>
        <a:off x="5724037" y="283965"/>
        <a:ext cx="5202457" cy="31214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34233-DE77-D247-AFFC-4E80ACBB870A}" type="datetimeFigureOut">
              <a:rPr lang="en-US" smtClean="0"/>
              <a:t>12/18/2022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C2740-893E-A944-A327-1DC16A50BF84}" type="slidenum">
              <a:rPr lang="en-US" smtClean="0"/>
              <a:t>‹#›</a:t>
            </a:fld>
            <a:endParaRPr lang="en-US"/>
          </a:p>
        </p:txBody>
      </p:sp>
    </p:spTree>
    <p:extLst>
      <p:ext uri="{BB962C8B-B14F-4D97-AF65-F5344CB8AC3E}">
        <p14:creationId xmlns:p14="http://schemas.microsoft.com/office/powerpoint/2010/main" val="1727623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Songti SC"/>
                <a:cs typeface="Times New Roman (Body CS)"/>
              </a:rPr>
              <a:t>Good afternoon, my name is Feng Xu.</a:t>
            </a:r>
          </a:p>
          <a:p>
            <a:endParaRPr lang="en-US" sz="1800" dirty="0">
              <a:effectLst/>
              <a:latin typeface="Calibri" panose="020F0502020204030204" pitchFamily="34" charset="0"/>
              <a:ea typeface="Songti SC"/>
              <a:cs typeface="Times New Roman (Body CS)"/>
            </a:endParaRPr>
          </a:p>
          <a:p>
            <a:r>
              <a:rPr lang="en-US" sz="1800" dirty="0">
                <a:effectLst/>
                <a:latin typeface="Calibri" panose="020F0502020204030204" pitchFamily="34" charset="0"/>
                <a:ea typeface="Songti SC"/>
                <a:cs typeface="Times New Roman (Body CS)"/>
              </a:rPr>
              <a:t>I am a master by research student under prof. Sui’s supervision. </a:t>
            </a:r>
          </a:p>
          <a:p>
            <a:endParaRPr lang="en-US" sz="1800" dirty="0">
              <a:effectLst/>
              <a:latin typeface="Calibri" panose="020F0502020204030204" pitchFamily="34" charset="0"/>
              <a:ea typeface="Songti SC"/>
              <a:cs typeface="Times New Roman (Body CS)"/>
            </a:endParaRPr>
          </a:p>
          <a:p>
            <a:r>
              <a:rPr lang="en-US" sz="1800" dirty="0">
                <a:effectLst/>
                <a:latin typeface="Calibri" panose="020F0502020204030204" pitchFamily="34" charset="0"/>
                <a:ea typeface="Songti SC"/>
                <a:cs typeface="Times New Roman (Body CS)"/>
              </a:rPr>
              <a:t>My research topic is analysis and verification of open-source AI systems.</a:t>
            </a:r>
          </a:p>
          <a:p>
            <a:endParaRPr lang="en-US" dirty="0"/>
          </a:p>
        </p:txBody>
      </p:sp>
      <p:sp>
        <p:nvSpPr>
          <p:cNvPr id="4" name="Slide Number Placeholder 3"/>
          <p:cNvSpPr>
            <a:spLocks noGrp="1"/>
          </p:cNvSpPr>
          <p:nvPr>
            <p:ph type="sldNum" sz="quarter" idx="5"/>
          </p:nvPr>
        </p:nvSpPr>
        <p:spPr/>
        <p:txBody>
          <a:bodyPr/>
          <a:lstStyle/>
          <a:p>
            <a:fld id="{758C2740-893E-A944-A327-1DC16A50BF84}" type="slidenum">
              <a:rPr lang="en-US" smtClean="0"/>
              <a:t>1</a:t>
            </a:fld>
            <a:endParaRPr lang="en-US"/>
          </a:p>
        </p:txBody>
      </p:sp>
    </p:spTree>
    <p:extLst>
      <p:ext uri="{BB962C8B-B14F-4D97-AF65-F5344CB8AC3E}">
        <p14:creationId xmlns:p14="http://schemas.microsoft.com/office/powerpoint/2010/main" val="2788610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next subsection is verification. In</a:t>
            </a:r>
            <a:r>
              <a:rPr lang="zh-CN" altLang="en-US" dirty="0"/>
              <a:t> </a:t>
            </a:r>
            <a:r>
              <a:rPr lang="en-US" altLang="zh-CN" dirty="0"/>
              <a:t>some</a:t>
            </a:r>
            <a:r>
              <a:rPr lang="zh-CN" altLang="en-US" dirty="0"/>
              <a:t> </a:t>
            </a:r>
            <a:r>
              <a:rPr lang="en-US" altLang="zh-CN" dirty="0"/>
              <a:t>literatures,</a:t>
            </a:r>
            <a:r>
              <a:rPr lang="zh-CN" altLang="en-US" dirty="0"/>
              <a:t> </a:t>
            </a:r>
            <a:r>
              <a:rPr lang="en-US" altLang="zh-CN" dirty="0"/>
              <a:t>the</a:t>
            </a:r>
            <a:r>
              <a:rPr lang="zh-CN" altLang="en-US" dirty="0"/>
              <a:t> </a:t>
            </a:r>
            <a:r>
              <a:rPr lang="en-US" altLang="zh-CN" dirty="0"/>
              <a:t>verification</a:t>
            </a:r>
            <a:r>
              <a:rPr lang="zh-CN" altLang="en-US" dirty="0"/>
              <a:t> </a:t>
            </a:r>
            <a:r>
              <a:rPr lang="en-US" altLang="zh-CN" dirty="0"/>
              <a:t>stage</a:t>
            </a:r>
            <a:r>
              <a:rPr lang="zh-CN" altLang="en-US" dirty="0"/>
              <a:t> </a:t>
            </a:r>
            <a:r>
              <a:rPr lang="en-US" altLang="zh-CN" dirty="0"/>
              <a:t>is</a:t>
            </a:r>
            <a:r>
              <a:rPr lang="zh-CN" altLang="en-US" dirty="0"/>
              <a:t> </a:t>
            </a:r>
            <a:r>
              <a:rPr lang="en-US" altLang="zh-CN" dirty="0"/>
              <a:t>also</a:t>
            </a:r>
            <a:r>
              <a:rPr lang="zh-CN" altLang="en-US" dirty="0"/>
              <a:t> </a:t>
            </a:r>
            <a:r>
              <a:rPr lang="en-US" altLang="zh-CN" dirty="0"/>
              <a:t>called</a:t>
            </a:r>
            <a:r>
              <a:rPr lang="zh-CN" altLang="en-US" dirty="0"/>
              <a:t> </a:t>
            </a:r>
            <a:r>
              <a:rPr lang="en-US" altLang="zh-CN" dirty="0"/>
              <a:t>reasoning.</a:t>
            </a:r>
            <a:r>
              <a:rPr lang="zh-CN" altLang="en-US" dirty="0"/>
              <a:t> </a:t>
            </a:r>
            <a:endParaRPr lang="en-US" altLang="zh-CN" dirty="0"/>
          </a:p>
          <a:p>
            <a:endParaRPr lang="en-US" dirty="0"/>
          </a:p>
          <a:p>
            <a:r>
              <a:rPr lang="en-US" dirty="0"/>
              <a:t>Constraint reasoning is an analysis approach implemented by an off-the-shelf solver, and therefore it is also known as solver reasoning</a:t>
            </a:r>
            <a:r>
              <a:rPr lang="en-US" altLang="zh-CN" dirty="0"/>
              <a:t>.</a:t>
            </a:r>
          </a:p>
          <a:p>
            <a:endParaRPr lang="en-US" dirty="0"/>
          </a:p>
          <a:p>
            <a:r>
              <a:rPr lang="en-US" dirty="0"/>
              <a:t>This reasoning option is designed to</a:t>
            </a:r>
            <a:r>
              <a:rPr lang="zh-CN" altLang="en-US" dirty="0"/>
              <a:t> </a:t>
            </a:r>
            <a:r>
              <a:rPr lang="en-US" dirty="0"/>
              <a:t>take a set of constraints as input but does not restrict any</a:t>
            </a:r>
            <a:r>
              <a:rPr lang="zh-CN" altLang="en-US" dirty="0"/>
              <a:t> </a:t>
            </a:r>
            <a:r>
              <a:rPr lang="en-US" dirty="0"/>
              <a:t>reduction setting applied in advance. </a:t>
            </a:r>
          </a:p>
          <a:p>
            <a:endParaRPr lang="en-US" dirty="0"/>
          </a:p>
          <a:p>
            <a:r>
              <a:rPr lang="en-US" dirty="0"/>
              <a:t>Reasoning through a satisﬁability modulo theories (SMT) solver is the most intuitive way to perform veriﬁcation of a neural network in SAT encoding</a:t>
            </a:r>
          </a:p>
          <a:p>
            <a:endParaRPr lang="en-US" dirty="0"/>
          </a:p>
          <a:p>
            <a:endParaRPr lang="en-US" dirty="0"/>
          </a:p>
          <a:p>
            <a:r>
              <a:rPr lang="en-US" dirty="0"/>
              <a:t>With the LP, MILP and SDP encoding selected, the veriﬁcation of a neural network could also be achieved through</a:t>
            </a:r>
            <a:r>
              <a:rPr lang="zh-CN" altLang="en-US" dirty="0"/>
              <a:t> </a:t>
            </a:r>
            <a:r>
              <a:rPr lang="en-AU" altLang="zh-CN" dirty="0"/>
              <a:t>various mathematical optimizations. One typical technique in this type is duality, which theoretically enables us to certify the robustness property by proving if the dual problem is solvable, although its original form is not practically easy to be solved.</a:t>
            </a:r>
          </a:p>
          <a:p>
            <a:endParaRPr lang="en-AU" dirty="0"/>
          </a:p>
          <a:p>
            <a:r>
              <a:rPr lang="en-US" dirty="0"/>
              <a:t>this reasoning approach is more effective in ﬁnding the maximum robustness of a neural network model and helping in further neural network optimization.</a:t>
            </a:r>
          </a:p>
          <a:p>
            <a:endParaRPr lang="en-US" dirty="0"/>
          </a:p>
          <a:p>
            <a:endParaRPr lang="en-US" dirty="0"/>
          </a:p>
          <a:p>
            <a:r>
              <a:rPr lang="en-US" dirty="0"/>
              <a:t>Interval arithmetic, also known as interval analysis or bound propagation, is essentially developed as a classical method to measure the bounds of errors in mathematical computation</a:t>
            </a:r>
            <a:r>
              <a:rPr lang="en-US" altLang="zh-CN" dirty="0"/>
              <a:t>.</a:t>
            </a:r>
            <a:r>
              <a:rPr lang="zh-CN" altLang="en-US" dirty="0"/>
              <a:t> </a:t>
            </a:r>
            <a:r>
              <a:rPr lang="en-AU" altLang="zh-CN" dirty="0"/>
              <a:t>It can also be used as an ideal method to evaluate the bounds of neural network output.</a:t>
            </a:r>
          </a:p>
          <a:p>
            <a:endParaRPr lang="en-AU" dirty="0"/>
          </a:p>
          <a:p>
            <a:r>
              <a:rPr lang="en-US" dirty="0"/>
              <a:t>linear approximation aims to provide an estimated range of non-linear activation output. </a:t>
            </a:r>
          </a:p>
          <a:p>
            <a:endParaRPr lang="en-US" dirty="0"/>
          </a:p>
          <a:p>
            <a:r>
              <a:rPr lang="en-US" dirty="0"/>
              <a:t>Linear approximation is one of the primary reasoning techniques for abstract interpretation modeling. By applying linear approximation with </a:t>
            </a:r>
            <a:r>
              <a:rPr lang="en-US" dirty="0" err="1"/>
              <a:t>layerwise</a:t>
            </a:r>
            <a:r>
              <a:rPr lang="en-US" dirty="0"/>
              <a:t> symbolic analysis, it is expected to</a:t>
            </a:r>
            <a:r>
              <a:rPr lang="zh-CN" altLang="en-US" dirty="0"/>
              <a:t> </a:t>
            </a:r>
            <a:r>
              <a:rPr lang="en-AU" altLang="zh-CN" dirty="0"/>
              <a:t>achieve a veriﬁcation with provable soundness and scalability.</a:t>
            </a:r>
          </a:p>
          <a:p>
            <a:endParaRPr lang="en-AU" dirty="0"/>
          </a:p>
          <a:p>
            <a:endParaRPr lang="en-AU" dirty="0"/>
          </a:p>
          <a:p>
            <a:r>
              <a:rPr lang="en-AU" dirty="0"/>
              <a:t>Iterative reﬁnement has been proposed as a complementary technique to reinforce incomplete analysis such as over-approximation.</a:t>
            </a:r>
          </a:p>
          <a:p>
            <a:endParaRPr lang="en-AU" dirty="0"/>
          </a:p>
          <a:p>
            <a:r>
              <a:rPr lang="en-US" altLang="zh-CN" dirty="0"/>
              <a:t>Some</a:t>
            </a:r>
            <a:r>
              <a:rPr lang="zh-CN" altLang="en-US" dirty="0"/>
              <a:t> </a:t>
            </a:r>
            <a:r>
              <a:rPr lang="en-US" altLang="zh-CN" dirty="0"/>
              <a:t>research</a:t>
            </a:r>
            <a:r>
              <a:rPr lang="zh-CN" altLang="en-US" dirty="0"/>
              <a:t> </a:t>
            </a:r>
            <a:r>
              <a:rPr lang="en-AU" dirty="0"/>
              <a:t>adopt</a:t>
            </a:r>
            <a:r>
              <a:rPr lang="en-US" altLang="zh-CN" dirty="0"/>
              <a:t>s</a:t>
            </a:r>
            <a:r>
              <a:rPr lang="en-AU" dirty="0"/>
              <a:t> it to achieve a complete veriﬁcation despite diverse incomplete reasoning strategies being used, while most of the others take advantage of it to mitigate the incompleteness.</a:t>
            </a:r>
            <a:r>
              <a:rPr lang="zh-CN" altLang="en-US" dirty="0"/>
              <a:t> </a:t>
            </a:r>
            <a:r>
              <a:rPr lang="en-US" altLang="zh-CN" dirty="0"/>
              <a:t>There</a:t>
            </a:r>
            <a:r>
              <a:rPr lang="zh-CN" altLang="en-US" dirty="0"/>
              <a:t> </a:t>
            </a:r>
            <a:r>
              <a:rPr lang="en-US" altLang="zh-CN" dirty="0"/>
              <a:t>are</a:t>
            </a:r>
            <a:r>
              <a:rPr lang="zh-CN" altLang="en-US" dirty="0"/>
              <a:t> </a:t>
            </a:r>
            <a:r>
              <a:rPr lang="en-US" altLang="zh-CN" dirty="0"/>
              <a:t>three</a:t>
            </a:r>
            <a:r>
              <a:rPr lang="zh-CN" altLang="en-US" dirty="0"/>
              <a:t> </a:t>
            </a:r>
            <a:r>
              <a:rPr lang="en-US" altLang="zh-CN" dirty="0"/>
              <a:t>strategies</a:t>
            </a:r>
            <a:r>
              <a:rPr lang="zh-CN" altLang="en-US" dirty="0"/>
              <a:t> </a:t>
            </a:r>
            <a:r>
              <a:rPr lang="en-US" altLang="zh-CN" dirty="0"/>
              <a:t>for</a:t>
            </a:r>
            <a:r>
              <a:rPr lang="zh-CN" altLang="en-US" dirty="0"/>
              <a:t> </a:t>
            </a:r>
            <a:r>
              <a:rPr lang="en-US" altLang="zh-CN" dirty="0"/>
              <a:t>the</a:t>
            </a:r>
            <a:r>
              <a:rPr lang="zh-CN" altLang="en-US" dirty="0"/>
              <a:t> </a:t>
            </a:r>
            <a:r>
              <a:rPr lang="en-US" altLang="zh-CN" dirty="0"/>
              <a:t>refinement.</a:t>
            </a:r>
            <a:r>
              <a:rPr lang="zh-CN" altLang="en-US" dirty="0"/>
              <a:t> </a:t>
            </a:r>
            <a:r>
              <a:rPr lang="en-AU" altLang="zh-CN" dirty="0"/>
              <a:t>Constraint replenishment is widely-used when there is no parameter available to improve the precision</a:t>
            </a:r>
            <a:r>
              <a:rPr lang="en-US" altLang="zh-CN" dirty="0"/>
              <a:t>.</a:t>
            </a:r>
          </a:p>
          <a:p>
            <a:endParaRPr lang="en-US" dirty="0"/>
          </a:p>
          <a:p>
            <a:r>
              <a:rPr lang="en-AU" dirty="0"/>
              <a:t>Branch and bound </a:t>
            </a:r>
            <a:r>
              <a:rPr lang="en-US" altLang="zh-CN" dirty="0"/>
              <a:t>is</a:t>
            </a:r>
            <a:r>
              <a:rPr lang="en-AU" dirty="0"/>
              <a:t> for solving NP-hard optimization and interval analysis</a:t>
            </a:r>
            <a:r>
              <a:rPr lang="en-US" altLang="zh-CN" dirty="0"/>
              <a:t>.</a:t>
            </a:r>
            <a:r>
              <a:rPr lang="zh-CN" altLang="en-US" dirty="0"/>
              <a:t> </a:t>
            </a:r>
            <a:endParaRPr lang="en-AU" altLang="zh-CN" dirty="0"/>
          </a:p>
          <a:p>
            <a:endParaRPr lang="en-AU" altLang="zh-CN" dirty="0"/>
          </a:p>
          <a:p>
            <a:r>
              <a:rPr lang="en-AU" altLang="zh-CN" dirty="0"/>
              <a:t>Multiple neurons analysis</a:t>
            </a:r>
            <a:r>
              <a:rPr lang="zh-CN" altLang="en-US" dirty="0"/>
              <a:t> </a:t>
            </a:r>
            <a:r>
              <a:rPr lang="en-AU" altLang="zh-CN" dirty="0"/>
              <a:t>is proposed to enhance precision and mitigate incompleteness.</a:t>
            </a:r>
            <a:r>
              <a:rPr lang="zh-CN" altLang="en-US" dirty="0"/>
              <a:t> </a:t>
            </a:r>
            <a:r>
              <a:rPr lang="en-AU" dirty="0"/>
              <a:t>It reﬁnes the spaces of each symbolic through a multiple variate analysis, in an intra-layer or cross-layer manner.</a:t>
            </a:r>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US" dirty="0"/>
          </a:p>
        </p:txBody>
      </p:sp>
      <p:sp>
        <p:nvSpPr>
          <p:cNvPr id="4" name="Slide Number Placeholder 3"/>
          <p:cNvSpPr>
            <a:spLocks noGrp="1"/>
          </p:cNvSpPr>
          <p:nvPr>
            <p:ph type="sldNum" sz="quarter" idx="5"/>
          </p:nvPr>
        </p:nvSpPr>
        <p:spPr/>
        <p:txBody>
          <a:bodyPr/>
          <a:lstStyle/>
          <a:p>
            <a:fld id="{758C2740-893E-A944-A327-1DC16A50BF84}" type="slidenum">
              <a:rPr lang="en-US" smtClean="0"/>
              <a:t>10</a:t>
            </a:fld>
            <a:endParaRPr lang="en-US"/>
          </a:p>
        </p:txBody>
      </p:sp>
    </p:spTree>
    <p:extLst>
      <p:ext uri="{BB962C8B-B14F-4D97-AF65-F5344CB8AC3E}">
        <p14:creationId xmlns:p14="http://schemas.microsoft.com/office/powerpoint/2010/main" val="2831056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 Based on the above review, there are five opportunities.</a:t>
            </a:r>
          </a:p>
          <a:p>
            <a:endParaRPr lang="en-US" altLang="zh-CN" dirty="0"/>
          </a:p>
          <a:p>
            <a:r>
              <a:rPr lang="en-US" altLang="zh-CN" dirty="0"/>
              <a:t>The first one is better completeness.</a:t>
            </a:r>
          </a:p>
          <a:p>
            <a:endParaRPr lang="en-US" altLang="zh-CN" dirty="0"/>
          </a:p>
          <a:p>
            <a:r>
              <a:rPr lang="en-US" altLang="zh-CN" dirty="0"/>
              <a:t>Worldwide researchers have been working to balance completeness and scalability. </a:t>
            </a:r>
          </a:p>
          <a:p>
            <a:endParaRPr lang="en-US" altLang="zh-CN" dirty="0"/>
          </a:p>
          <a:p>
            <a:r>
              <a:rPr lang="en-US" altLang="zh-CN" dirty="0"/>
              <a:t>To resolve this, there are more possible solutions that may combine both incomplete and complete verifying techniques.   </a:t>
            </a:r>
          </a:p>
          <a:p>
            <a:endParaRPr lang="en-US" altLang="zh-CN" dirty="0"/>
          </a:p>
          <a:p>
            <a:r>
              <a:rPr lang="en-US" altLang="zh-CN" dirty="0"/>
              <a:t>For example, a method of combining both mixed integer linear programming and abstract interpretation was published in 2019, where these two techniques can work jointly and produce a better verification effect. </a:t>
            </a:r>
          </a:p>
          <a:p>
            <a:endParaRPr lang="en-AU" altLang="zh-CN" dirty="0"/>
          </a:p>
          <a:p>
            <a:r>
              <a:rPr lang="en-AU" altLang="zh-CN" dirty="0"/>
              <a:t>Because a complete verification approach cannot ensure a termination, an incomplete verification approach can let the solver refine the boundary with a timeout setting with finishing over approximating the current layer. </a:t>
            </a:r>
            <a:endParaRPr lang="en-US" dirty="0"/>
          </a:p>
          <a:p>
            <a:endParaRPr lang="en-US" dirty="0"/>
          </a:p>
          <a:p>
            <a:r>
              <a:rPr lang="en-US" altLang="zh-CN" dirty="0"/>
              <a:t>The</a:t>
            </a:r>
            <a:r>
              <a:rPr lang="zh-CN" altLang="en-US" dirty="0"/>
              <a:t> </a:t>
            </a:r>
            <a:r>
              <a:rPr lang="en-US" altLang="zh-CN" dirty="0"/>
              <a:t>second</a:t>
            </a:r>
            <a:r>
              <a:rPr lang="zh-CN" altLang="en-US" dirty="0"/>
              <a:t> </a:t>
            </a:r>
            <a:r>
              <a:rPr lang="en-US" altLang="zh-CN" dirty="0"/>
              <a:t>one</a:t>
            </a:r>
            <a:r>
              <a:rPr lang="zh-CN" altLang="en-US" dirty="0"/>
              <a:t> </a:t>
            </a:r>
            <a:r>
              <a:rPr lang="en-US" altLang="zh-CN" dirty="0"/>
              <a:t>is</a:t>
            </a:r>
            <a:r>
              <a:rPr lang="zh-CN" altLang="en-US" dirty="0"/>
              <a:t> </a:t>
            </a:r>
            <a:r>
              <a:rPr lang="en-US" altLang="zh-CN" dirty="0"/>
              <a:t>the</a:t>
            </a:r>
            <a:r>
              <a:rPr lang="zh-CN" altLang="en-US" dirty="0"/>
              <a:t> </a:t>
            </a:r>
            <a:r>
              <a:rPr lang="en-US" altLang="zh-CN" dirty="0"/>
              <a:t>c</a:t>
            </a:r>
            <a:r>
              <a:rPr lang="en-AU" altLang="zh-CN" dirty="0" err="1"/>
              <a:t>omplex</a:t>
            </a:r>
            <a:r>
              <a:rPr lang="en-AU" altLang="zh-CN" dirty="0"/>
              <a:t> model verification</a:t>
            </a:r>
            <a:r>
              <a:rPr lang="en-US" altLang="zh-CN" dirty="0"/>
              <a:t>.</a:t>
            </a:r>
          </a:p>
          <a:p>
            <a:endParaRPr lang="en-US" altLang="zh-CN" dirty="0"/>
          </a:p>
          <a:p>
            <a:r>
              <a:rPr lang="en-US" altLang="zh-CN" dirty="0"/>
              <a:t>Most of the prior works verify the multi-layered perception models. The multi-layered perception models are the basic and sample neural network structures.</a:t>
            </a:r>
          </a:p>
          <a:p>
            <a:endParaRPr lang="en-US" altLang="zh-CN" dirty="0"/>
          </a:p>
          <a:p>
            <a:r>
              <a:rPr lang="en-US" altLang="zh-CN" dirty="0"/>
              <a:t>Although some works fit their approaches to convolutional neural networks, their works are still for computer vision tasks. </a:t>
            </a:r>
          </a:p>
          <a:p>
            <a:endParaRPr lang="en-US" altLang="zh-CN" dirty="0"/>
          </a:p>
          <a:p>
            <a:r>
              <a:rPr lang="en-US" altLang="zh-CN" dirty="0"/>
              <a:t>The verification demand of neural networks is not only from computer vision but also from other domains such as NLP and voice recognition. </a:t>
            </a:r>
          </a:p>
          <a:p>
            <a:endParaRPr lang="en-US" altLang="zh-CN" dirty="0"/>
          </a:p>
          <a:p>
            <a:r>
              <a:rPr lang="en-US" altLang="zh-CN" dirty="0"/>
              <a:t>These domains require more complex models both from the structure level and the functional level.</a:t>
            </a:r>
          </a:p>
          <a:p>
            <a:endParaRPr lang="en-US" altLang="zh-CN" dirty="0"/>
          </a:p>
          <a:p>
            <a:r>
              <a:rPr lang="en-US" altLang="zh-CN" dirty="0"/>
              <a:t>There is more work to adapt to more types of complex models.</a:t>
            </a:r>
          </a:p>
          <a:p>
            <a:endParaRPr lang="en-US" altLang="zh-CN" dirty="0"/>
          </a:p>
          <a:p>
            <a:r>
              <a:rPr lang="en-US" altLang="zh-CN" dirty="0"/>
              <a:t>The</a:t>
            </a:r>
            <a:r>
              <a:rPr lang="zh-CN" altLang="en-US" dirty="0"/>
              <a:t> </a:t>
            </a:r>
            <a:r>
              <a:rPr lang="en-US" altLang="zh-CN" dirty="0"/>
              <a:t>third</a:t>
            </a:r>
            <a:r>
              <a:rPr lang="zh-CN" altLang="en-US" dirty="0"/>
              <a:t> </a:t>
            </a:r>
            <a:r>
              <a:rPr lang="en-US" altLang="zh-CN" dirty="0"/>
              <a:t>one</a:t>
            </a:r>
            <a:r>
              <a:rPr lang="zh-CN" altLang="en-US" dirty="0"/>
              <a:t> </a:t>
            </a:r>
            <a:r>
              <a:rPr lang="en-US" altLang="zh-CN" dirty="0"/>
              <a:t>is</a:t>
            </a:r>
            <a:r>
              <a:rPr lang="zh-CN" altLang="en-US" dirty="0"/>
              <a:t> </a:t>
            </a:r>
            <a:r>
              <a:rPr lang="en-AU" altLang="zh-CN" dirty="0"/>
              <a:t>Optimization algorithms</a:t>
            </a:r>
            <a:r>
              <a:rPr lang="en-US" altLang="zh-CN" dirty="0"/>
              <a:t>.</a:t>
            </a:r>
          </a:p>
          <a:p>
            <a:endParaRPr lang="en-US" altLang="zh-CN" dirty="0"/>
          </a:p>
          <a:p>
            <a:r>
              <a:rPr lang="en-AU" altLang="zh-CN" dirty="0"/>
              <a:t>Existing linear programming and mixed integer linear programming approaches use mathematical optimization encoding and try to find the minimum positive value of the encoded objective functions which represent the neural network properties constraints. </a:t>
            </a:r>
          </a:p>
          <a:p>
            <a:endParaRPr lang="en-AU" altLang="zh-CN" dirty="0"/>
          </a:p>
          <a:p>
            <a:r>
              <a:rPr lang="en-AU" altLang="zh-CN" dirty="0"/>
              <a:t>The verification is correct only when the minimum value is larger than zero. The encoding processes need to use algorithms such as branch and bound and pruning methods with relaxation methods. There are still more works that can be done in the encoding and relaxing processes to make progress.</a:t>
            </a:r>
          </a:p>
          <a:p>
            <a:endParaRPr lang="en-AU" altLang="zh-CN" dirty="0"/>
          </a:p>
          <a:p>
            <a:r>
              <a:rPr lang="en-US" altLang="zh-CN" dirty="0"/>
              <a:t>The</a:t>
            </a:r>
            <a:r>
              <a:rPr lang="zh-CN" altLang="en-US" dirty="0"/>
              <a:t> </a:t>
            </a:r>
            <a:r>
              <a:rPr lang="en-US" altLang="zh-CN" dirty="0"/>
              <a:t>fourth</a:t>
            </a:r>
            <a:r>
              <a:rPr lang="zh-CN" altLang="en-US" dirty="0"/>
              <a:t> </a:t>
            </a:r>
            <a:r>
              <a:rPr lang="en-US" altLang="zh-CN" dirty="0"/>
              <a:t>one</a:t>
            </a:r>
            <a:r>
              <a:rPr lang="zh-CN" altLang="en-US" dirty="0"/>
              <a:t> </a:t>
            </a:r>
            <a:r>
              <a:rPr lang="en-US" altLang="zh-CN" dirty="0"/>
              <a:t>is</a:t>
            </a:r>
            <a:r>
              <a:rPr lang="zh-CN" altLang="en-US" dirty="0"/>
              <a:t> </a:t>
            </a:r>
            <a:r>
              <a:rPr lang="en-US" altLang="zh-CN" dirty="0"/>
              <a:t>supporting</a:t>
            </a:r>
            <a:r>
              <a:rPr lang="zh-CN" altLang="en-US" dirty="0"/>
              <a:t> </a:t>
            </a:r>
            <a:r>
              <a:rPr lang="en-US" altLang="zh-CN" dirty="0"/>
              <a:t>generic</a:t>
            </a:r>
            <a:r>
              <a:rPr lang="zh-CN" altLang="en-US" dirty="0"/>
              <a:t> </a:t>
            </a:r>
            <a:r>
              <a:rPr lang="en-US" altLang="zh-CN" dirty="0"/>
              <a:t>verification</a:t>
            </a:r>
            <a:r>
              <a:rPr lang="zh-CN" altLang="en-US" dirty="0"/>
              <a:t> </a:t>
            </a:r>
            <a:r>
              <a:rPr lang="en-US" altLang="zh-CN" dirty="0"/>
              <a:t>frameworks.</a:t>
            </a:r>
          </a:p>
          <a:p>
            <a:endParaRPr lang="en-US" altLang="zh-CN" dirty="0"/>
          </a:p>
          <a:p>
            <a:r>
              <a:rPr lang="en-AU" altLang="zh-CN" dirty="0"/>
              <a:t>Neural networks are working in real-life artificial intelligence systems. Improvements can be made to be integrated with neural network frameworks such as </a:t>
            </a:r>
            <a:r>
              <a:rPr lang="en-AU" altLang="zh-CN" dirty="0" err="1"/>
              <a:t>PyTorch</a:t>
            </a:r>
            <a:r>
              <a:rPr lang="en-AU" altLang="zh-CN" dirty="0"/>
              <a:t> and TensorFlow. </a:t>
            </a:r>
          </a:p>
          <a:p>
            <a:endParaRPr lang="en-AU" altLang="zh-CN" dirty="0"/>
          </a:p>
          <a:p>
            <a:r>
              <a:rPr lang="en-US" altLang="zh-CN" dirty="0"/>
              <a:t>The</a:t>
            </a:r>
            <a:r>
              <a:rPr lang="zh-CN" altLang="en-US" dirty="0"/>
              <a:t> </a:t>
            </a:r>
            <a:r>
              <a:rPr lang="en-US" altLang="zh-CN" dirty="0"/>
              <a:t>last</a:t>
            </a:r>
            <a:r>
              <a:rPr lang="zh-CN" altLang="en-US" dirty="0"/>
              <a:t> </a:t>
            </a:r>
            <a:r>
              <a:rPr lang="en-US" altLang="zh-CN" dirty="0"/>
              <a:t>one</a:t>
            </a:r>
            <a:r>
              <a:rPr lang="zh-CN" altLang="en-US" dirty="0"/>
              <a:t> </a:t>
            </a:r>
            <a:r>
              <a:rPr lang="en-US" altLang="zh-CN" dirty="0"/>
              <a:t>is</a:t>
            </a:r>
            <a:r>
              <a:rPr lang="zh-CN" altLang="en-US" dirty="0"/>
              <a:t> </a:t>
            </a:r>
            <a:r>
              <a:rPr lang="en-US" altLang="zh-CN" dirty="0"/>
              <a:t>to</a:t>
            </a:r>
            <a:r>
              <a:rPr lang="zh-CN" altLang="en-US" dirty="0"/>
              <a:t> </a:t>
            </a:r>
            <a:r>
              <a:rPr lang="en-US" altLang="zh-CN" dirty="0"/>
              <a:t>support</a:t>
            </a:r>
            <a:r>
              <a:rPr lang="zh-CN" altLang="en-US" dirty="0"/>
              <a:t> </a:t>
            </a:r>
            <a:r>
              <a:rPr lang="en-US" altLang="zh-CN" dirty="0"/>
              <a:t>more</a:t>
            </a:r>
            <a:r>
              <a:rPr lang="zh-CN" altLang="en-US" dirty="0"/>
              <a:t> </a:t>
            </a:r>
            <a:r>
              <a:rPr lang="en-US" altLang="zh-CN" dirty="0"/>
              <a:t>types</a:t>
            </a:r>
            <a:r>
              <a:rPr lang="zh-CN" altLang="en-US" dirty="0"/>
              <a:t> </a:t>
            </a:r>
            <a:r>
              <a:rPr lang="en-US" altLang="zh-CN" dirty="0"/>
              <a:t>of</a:t>
            </a:r>
            <a:r>
              <a:rPr lang="zh-CN" altLang="en-US" dirty="0"/>
              <a:t> </a:t>
            </a:r>
            <a:r>
              <a:rPr lang="en-US" altLang="zh-CN" dirty="0"/>
              <a:t>work.</a:t>
            </a:r>
          </a:p>
          <a:p>
            <a:endParaRPr lang="en-US" altLang="zh-CN" dirty="0"/>
          </a:p>
          <a:p>
            <a:r>
              <a:rPr lang="en-AU" altLang="zh-CN" dirty="0"/>
              <a:t>Nearly all current research is working on static neural networks and static datasets. In the field of machine unlearning and life-long learning, the data will be deducted and increased. </a:t>
            </a:r>
          </a:p>
          <a:p>
            <a:endParaRPr lang="en-AU" altLang="zh-CN" dirty="0"/>
          </a:p>
          <a:p>
            <a:r>
              <a:rPr lang="en-AU" altLang="zh-CN" dirty="0"/>
              <a:t>In this view, the data will make changes to the neural networks. The neural network change can affect the robustness of neural networks.</a:t>
            </a:r>
          </a:p>
          <a:p>
            <a:endParaRPr lang="en-AU" altLang="zh-CN" dirty="0"/>
          </a:p>
          <a:p>
            <a:r>
              <a:rPr lang="en-AU" altLang="zh-CN" dirty="0"/>
              <a:t>The unlearning and incremental learning frameworks are other variances of verification.</a:t>
            </a:r>
          </a:p>
          <a:p>
            <a:endParaRPr lang="en-AU" altLang="zh-CN" dirty="0"/>
          </a:p>
          <a:p>
            <a:endParaRPr lang="en-AU" altLang="zh-CN" dirty="0"/>
          </a:p>
          <a:p>
            <a:r>
              <a:rPr lang="en-US" altLang="zh-CN" dirty="0"/>
              <a:t>This is the end of literature review. In the past 6 months, I have also involved in 3 projects. The first one was accepted. The second one was submitted. The third one is just finished. So in this section, I will focus on the accepted one.</a:t>
            </a:r>
          </a:p>
          <a:p>
            <a:endParaRPr lang="en-US" altLang="zh-CN" dirty="0"/>
          </a:p>
          <a:p>
            <a:endParaRPr lang="en-US" dirty="0"/>
          </a:p>
        </p:txBody>
      </p:sp>
      <p:sp>
        <p:nvSpPr>
          <p:cNvPr id="4" name="Slide Number Placeholder 3"/>
          <p:cNvSpPr>
            <a:spLocks noGrp="1"/>
          </p:cNvSpPr>
          <p:nvPr>
            <p:ph type="sldNum" sz="quarter" idx="5"/>
          </p:nvPr>
        </p:nvSpPr>
        <p:spPr/>
        <p:txBody>
          <a:bodyPr/>
          <a:lstStyle/>
          <a:p>
            <a:fld id="{758C2740-893E-A944-A327-1DC16A50BF84}" type="slidenum">
              <a:rPr lang="en-US" smtClean="0"/>
              <a:t>11</a:t>
            </a:fld>
            <a:endParaRPr lang="en-US"/>
          </a:p>
        </p:txBody>
      </p:sp>
    </p:spTree>
    <p:extLst>
      <p:ext uri="{BB962C8B-B14F-4D97-AF65-F5344CB8AC3E}">
        <p14:creationId xmlns:p14="http://schemas.microsoft.com/office/powerpoint/2010/main" val="3735604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effectLst/>
                <a:latin typeface="Arial" panose="020B0604020202020204" pitchFamily="34" charset="0"/>
              </a:rPr>
              <a:t>In the first work, W</a:t>
            </a:r>
            <a:r>
              <a:rPr lang="en-US" b="0" i="0" dirty="0">
                <a:effectLst/>
                <a:latin typeface="Arial" panose="020B0604020202020204" pitchFamily="34" charset="0"/>
              </a:rPr>
              <a:t>e systematically summarize DNN robustness issues and formulate them in a holistic view through two important aspects, i.e., data and software configuration variances in deep neural networks </a:t>
            </a:r>
          </a:p>
          <a:p>
            <a:endParaRPr lang="en-US" b="0" i="0" dirty="0">
              <a:effectLst/>
              <a:latin typeface="Arial" panose="020B0604020202020204" pitchFamily="34" charset="0"/>
            </a:endParaRPr>
          </a:p>
          <a:p>
            <a:r>
              <a:rPr lang="en-US" b="0" i="0" dirty="0">
                <a:effectLst/>
                <a:latin typeface="Arial" panose="020B0604020202020204" pitchFamily="34" charset="0"/>
              </a:rPr>
              <a:t>We also provide a predictive framework to generate representative variances (counterexamples) by considering both data and configurations for robust learning through the lens of search-based optimization</a:t>
            </a:r>
            <a:r>
              <a:rPr lang="en-US" altLang="zh-CN" b="0" i="0" dirty="0">
                <a:effectLst/>
                <a:latin typeface="Arial" panose="020B0604020202020204" pitchFamily="34" charset="0"/>
              </a:rPr>
              <a:t>.</a:t>
            </a:r>
            <a:endParaRPr lang="en-AU" altLang="zh-CN" b="0" i="0" dirty="0">
              <a:effectLst/>
              <a:latin typeface="Arial" panose="020B0604020202020204" pitchFamily="34" charset="0"/>
            </a:endParaRPr>
          </a:p>
          <a:p>
            <a:endParaRPr lang="en-AU" b="0" i="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58C2740-893E-A944-A327-1DC16A50BF84}" type="slidenum">
              <a:rPr lang="en-US" smtClean="0"/>
              <a:t>12</a:t>
            </a:fld>
            <a:endParaRPr lang="en-US"/>
          </a:p>
        </p:txBody>
      </p:sp>
    </p:spTree>
    <p:extLst>
      <p:ext uri="{BB962C8B-B14F-4D97-AF65-F5344CB8AC3E}">
        <p14:creationId xmlns:p14="http://schemas.microsoft.com/office/powerpoint/2010/main" val="2903466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 </a:t>
            </a:r>
          </a:p>
          <a:p>
            <a:r>
              <a:rPr lang="en-US" b="0" i="0" dirty="0">
                <a:effectLst/>
                <a:latin typeface="Arial" panose="020B0604020202020204" pitchFamily="34" charset="0"/>
              </a:rPr>
              <a:t>We consider the following five single factors impacts.</a:t>
            </a:r>
          </a:p>
          <a:p>
            <a:endParaRPr lang="en-US" b="0" i="0" dirty="0">
              <a:effectLst/>
              <a:latin typeface="Arial" panose="020B0604020202020204" pitchFamily="34" charset="0"/>
            </a:endParaRPr>
          </a:p>
          <a:p>
            <a:endParaRPr lang="en-US" b="0" i="0" dirty="0">
              <a:effectLst/>
              <a:latin typeface="Arial" panose="020B0604020202020204" pitchFamily="34" charset="0"/>
            </a:endParaRPr>
          </a:p>
          <a:p>
            <a:r>
              <a:rPr lang="en-US" b="0" i="0" dirty="0">
                <a:effectLst/>
                <a:latin typeface="Arial" panose="020B0604020202020204" pitchFamily="34" charset="0"/>
              </a:rPr>
              <a:t>The first one is Weakly-labeled data, </a:t>
            </a:r>
          </a:p>
          <a:p>
            <a:endParaRPr lang="en-US" b="0" i="0" dirty="0">
              <a:effectLst/>
              <a:latin typeface="Arial" panose="020B0604020202020204" pitchFamily="34" charset="0"/>
            </a:endParaRPr>
          </a:p>
          <a:p>
            <a:r>
              <a:rPr lang="en-US" b="0" i="0" dirty="0">
                <a:effectLst/>
                <a:latin typeface="Arial" panose="020B0604020202020204" pitchFamily="34" charset="0"/>
              </a:rPr>
              <a:t>which contains incomplete or partially labeled training samples, can adversely affect the accuracy of the trained deep neural network  models. </a:t>
            </a:r>
          </a:p>
          <a:p>
            <a:endParaRPr lang="en-US" b="0" i="0" dirty="0">
              <a:effectLst/>
              <a:latin typeface="Arial" panose="020B0604020202020204" pitchFamily="34" charset="0"/>
            </a:endParaRPr>
          </a:p>
          <a:p>
            <a:r>
              <a:rPr lang="en-US" b="0" i="0" dirty="0">
                <a:effectLst/>
                <a:latin typeface="Arial" panose="020B0604020202020204" pitchFamily="34" charset="0"/>
              </a:rPr>
              <a:t>The experiment was running on the </a:t>
            </a:r>
            <a:r>
              <a:rPr lang="en-US" b="0" i="0" dirty="0" err="1">
                <a:effectLst/>
                <a:latin typeface="Arial" panose="020B0604020202020204" pitchFamily="34" charset="0"/>
              </a:rPr>
              <a:t>TrashNet</a:t>
            </a:r>
            <a:r>
              <a:rPr lang="en-US" b="0" i="0" dirty="0">
                <a:effectLst/>
                <a:latin typeface="Arial" panose="020B0604020202020204" pitchFamily="34" charset="0"/>
              </a:rPr>
              <a:t> dataset which contains plastic and glass bottle images with a small proportion of incorrectly labeled data.</a:t>
            </a:r>
          </a:p>
          <a:p>
            <a:endParaRPr lang="en-US" b="0" i="0" dirty="0">
              <a:effectLst/>
              <a:latin typeface="Arial" panose="020B0604020202020204" pitchFamily="34" charset="0"/>
            </a:endParaRPr>
          </a:p>
          <a:p>
            <a:r>
              <a:rPr lang="en-US" b="0" i="0" dirty="0">
                <a:effectLst/>
                <a:latin typeface="Arial" panose="020B0604020202020204" pitchFamily="34" charset="0"/>
              </a:rPr>
              <a:t>The </a:t>
            </a:r>
            <a:r>
              <a:rPr lang="en-US" b="0" i="0" dirty="0" err="1">
                <a:effectLst/>
                <a:latin typeface="Arial" panose="020B0604020202020204" pitchFamily="34" charset="0"/>
              </a:rPr>
              <a:t>RecycleNet</a:t>
            </a:r>
            <a:r>
              <a:rPr lang="en-US" b="0" i="0" dirty="0">
                <a:effectLst/>
                <a:latin typeface="Arial" panose="020B0604020202020204" pitchFamily="34" charset="0"/>
              </a:rPr>
              <a:t> utilized in this project has shown a decrease in </a:t>
            </a:r>
            <a:r>
              <a:rPr lang="en-US" b="0" i="0">
                <a:effectLst/>
                <a:latin typeface="Arial" panose="020B0604020202020204" pitchFamily="34" charset="0"/>
              </a:rPr>
              <a:t>classification accuracy </a:t>
            </a:r>
            <a:r>
              <a:rPr lang="en-US" b="0" i="0" dirty="0">
                <a:effectLst/>
                <a:latin typeface="Arial" panose="020B0604020202020204" pitchFamily="34" charset="0"/>
              </a:rPr>
              <a:t>due to these weakly-labeled samples in the training set.</a:t>
            </a:r>
          </a:p>
          <a:p>
            <a:endParaRPr lang="en-US" b="0" i="0" dirty="0">
              <a:effectLst/>
              <a:latin typeface="Arial" panose="020B0604020202020204" pitchFamily="34" charset="0"/>
            </a:endParaRPr>
          </a:p>
          <a:p>
            <a:endParaRPr lang="en-US" b="0" i="0" dirty="0">
              <a:effectLst/>
              <a:latin typeface="Arial" panose="020B0604020202020204" pitchFamily="34" charset="0"/>
            </a:endParaRPr>
          </a:p>
          <a:p>
            <a:r>
              <a:rPr lang="en-US" b="0" i="0" dirty="0">
                <a:effectLst/>
                <a:latin typeface="Arial" panose="020B0604020202020204" pitchFamily="34" charset="0"/>
              </a:rPr>
              <a:t>The second one is Covariate shift, </a:t>
            </a:r>
          </a:p>
          <a:p>
            <a:endParaRPr lang="en-US" b="0" i="0" dirty="0">
              <a:effectLst/>
              <a:latin typeface="Arial" panose="020B0604020202020204" pitchFamily="34" charset="0"/>
            </a:endParaRPr>
          </a:p>
          <a:p>
            <a:r>
              <a:rPr lang="en-US" b="0" i="0" dirty="0">
                <a:effectLst/>
                <a:latin typeface="Arial" panose="020B0604020202020204" pitchFamily="34" charset="0"/>
              </a:rPr>
              <a:t>which demonstrates a distribution shift among different segments of time periods, causes the performance decrease of the trained model.</a:t>
            </a:r>
          </a:p>
          <a:p>
            <a:endParaRPr lang="en-US" b="0" i="0" dirty="0">
              <a:effectLst/>
              <a:latin typeface="Arial" panose="020B0604020202020204" pitchFamily="34" charset="0"/>
            </a:endParaRPr>
          </a:p>
          <a:p>
            <a:br>
              <a:rPr lang="en-US" b="0" i="0" dirty="0">
                <a:effectLst/>
                <a:latin typeface="Arial" panose="020B0604020202020204" pitchFamily="34" charset="0"/>
              </a:rPr>
            </a:br>
            <a:r>
              <a:rPr lang="en-US" b="0" i="0" dirty="0">
                <a:effectLst/>
                <a:latin typeface="Arial" panose="020B0604020202020204" pitchFamily="34" charset="0"/>
              </a:rPr>
              <a:t>The third one is Out of distribution data, </a:t>
            </a:r>
          </a:p>
          <a:p>
            <a:endParaRPr lang="en-US" b="0" i="0" dirty="0">
              <a:effectLst/>
              <a:latin typeface="Arial" panose="020B0604020202020204" pitchFamily="34" charset="0"/>
            </a:endParaRPr>
          </a:p>
          <a:p>
            <a:r>
              <a:rPr lang="en-US" b="0" i="0" dirty="0">
                <a:effectLst/>
                <a:latin typeface="Arial" panose="020B0604020202020204" pitchFamily="34" charset="0"/>
              </a:rPr>
              <a:t>which are introduced by the open set, causes the untrustworthy estimation of the DNN model performance.</a:t>
            </a:r>
          </a:p>
          <a:p>
            <a:endParaRPr lang="en-US" b="0" i="0" dirty="0">
              <a:effectLst/>
              <a:latin typeface="Arial" panose="020B0604020202020204" pitchFamily="34" charset="0"/>
            </a:endParaRPr>
          </a:p>
          <a:p>
            <a:endParaRPr lang="en-US" b="0" i="0" dirty="0">
              <a:effectLst/>
              <a:latin typeface="Arial" panose="020B0604020202020204" pitchFamily="34" charset="0"/>
            </a:endParaRPr>
          </a:p>
          <a:p>
            <a:r>
              <a:rPr lang="en-US" b="0" i="0" dirty="0">
                <a:effectLst/>
                <a:latin typeface="Arial" panose="020B0604020202020204" pitchFamily="34" charset="0"/>
              </a:rPr>
              <a:t>The fourth one is Model initialization.</a:t>
            </a:r>
          </a:p>
          <a:p>
            <a:endParaRPr lang="en-US" b="0" i="0" dirty="0">
              <a:effectLst/>
              <a:latin typeface="Arial" panose="020B0604020202020204" pitchFamily="34" charset="0"/>
            </a:endParaRPr>
          </a:p>
          <a:p>
            <a:r>
              <a:rPr lang="en-US" b="0" i="0" dirty="0">
                <a:effectLst/>
                <a:latin typeface="Arial" panose="020B0604020202020204" pitchFamily="34" charset="0"/>
              </a:rPr>
              <a:t>Model initialization causes DNN instabilities varied in different initialization methods. </a:t>
            </a:r>
          </a:p>
          <a:p>
            <a:endParaRPr lang="en-US" b="0" i="0" dirty="0">
              <a:effectLst/>
              <a:latin typeface="Arial" panose="020B0604020202020204" pitchFamily="34" charset="0"/>
            </a:endParaRPr>
          </a:p>
          <a:p>
            <a:r>
              <a:rPr lang="en-US" b="0" i="0" dirty="0">
                <a:effectLst/>
                <a:latin typeface="Arial" panose="020B0604020202020204" pitchFamily="34" charset="0"/>
              </a:rPr>
              <a:t>We perform the experiments with the same dataset and implementation, except for the weight initialization in the wind speed forecasting project.</a:t>
            </a:r>
          </a:p>
          <a:p>
            <a:r>
              <a:rPr lang="en-US" b="0" i="0" dirty="0">
                <a:effectLst/>
                <a:latin typeface="Arial" panose="020B0604020202020204" pitchFamily="34" charset="0"/>
              </a:rPr>
              <a:t> </a:t>
            </a:r>
          </a:p>
          <a:p>
            <a:endParaRPr lang="en-US" b="0" i="0" dirty="0">
              <a:effectLst/>
              <a:latin typeface="Arial" panose="020B0604020202020204" pitchFamily="34" charset="0"/>
            </a:endParaRPr>
          </a:p>
          <a:p>
            <a:r>
              <a:rPr lang="en-US" b="0" i="0" dirty="0">
                <a:effectLst/>
                <a:latin typeface="Arial" panose="020B0604020202020204" pitchFamily="34" charset="0"/>
              </a:rPr>
              <a:t>The last one is random seed.</a:t>
            </a:r>
          </a:p>
          <a:p>
            <a:endParaRPr lang="en-US" b="0" i="0" dirty="0">
              <a:effectLst/>
              <a:latin typeface="Arial" panose="020B0604020202020204" pitchFamily="34" charset="0"/>
            </a:endParaRPr>
          </a:p>
          <a:p>
            <a:r>
              <a:rPr lang="en-US" b="0" i="0" dirty="0">
                <a:effectLst/>
                <a:latin typeface="Arial" panose="020B0604020202020204" pitchFamily="34" charset="0"/>
              </a:rPr>
              <a:t>Random seed introduces non-deterministic factors during the training of DNNs when stochastic algorithms are utilized.</a:t>
            </a:r>
          </a:p>
          <a:p>
            <a:endParaRPr lang="en-US" b="0" i="0"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758C2740-893E-A944-A327-1DC16A50BF84}" type="slidenum">
              <a:rPr lang="en-US" smtClean="0"/>
              <a:t>13</a:t>
            </a:fld>
            <a:endParaRPr lang="en-US"/>
          </a:p>
        </p:txBody>
      </p:sp>
    </p:spTree>
    <p:extLst>
      <p:ext uri="{BB962C8B-B14F-4D97-AF65-F5344CB8AC3E}">
        <p14:creationId xmlns:p14="http://schemas.microsoft.com/office/powerpoint/2010/main" val="4041885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following part of the paper,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categorize the robustness affecting factors from different surfaces including data and configurations based on the impacted targets which includes input output and model.</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58C2740-893E-A944-A327-1DC16A50BF84}" type="slidenum">
              <a:rPr lang="en-US" smtClean="0"/>
              <a:t>14</a:t>
            </a:fld>
            <a:endParaRPr lang="en-US"/>
          </a:p>
        </p:txBody>
      </p:sp>
    </p:spTree>
    <p:extLst>
      <p:ext uri="{BB962C8B-B14F-4D97-AF65-F5344CB8AC3E}">
        <p14:creationId xmlns:p14="http://schemas.microsoft.com/office/powerpoint/2010/main" val="1625858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It shows the accuracy of combination factors for deep neural networks.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58C2740-893E-A944-A327-1DC16A50BF84}" type="slidenum">
              <a:rPr lang="en-US" smtClean="0"/>
              <a:t>15</a:t>
            </a:fld>
            <a:endParaRPr lang="en-US"/>
          </a:p>
        </p:txBody>
      </p:sp>
    </p:spTree>
    <p:extLst>
      <p:ext uri="{BB962C8B-B14F-4D97-AF65-F5344CB8AC3E}">
        <p14:creationId xmlns:p14="http://schemas.microsoft.com/office/powerpoint/2010/main" val="2281382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the end, we perform search-based variance prediction including </a:t>
            </a:r>
            <a:r>
              <a:rPr lang="en-US" sz="1200" dirty="0"/>
              <a:t>Evolutionary algorithm , Reinforcement learning, Sequential model-based optimization.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a:p>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fld id="{758C2740-893E-A944-A327-1DC16A50BF84}" type="slidenum">
              <a:rPr lang="en-US" smtClean="0"/>
              <a:t>16</a:t>
            </a:fld>
            <a:endParaRPr lang="en-US"/>
          </a:p>
        </p:txBody>
      </p:sp>
    </p:spTree>
    <p:extLst>
      <p:ext uri="{BB962C8B-B14F-4D97-AF65-F5344CB8AC3E}">
        <p14:creationId xmlns:p14="http://schemas.microsoft.com/office/powerpoint/2010/main" val="273676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work is </a:t>
            </a:r>
            <a:r>
              <a:rPr lang="en-US" altLang="zh-CN" sz="1200" kern="1200" dirty="0">
                <a:solidFill>
                  <a:srgbClr val="FFFFFF"/>
                </a:solidFill>
                <a:latin typeface="+mj-lt"/>
                <a:ea typeface="+mj-ea"/>
                <a:cs typeface="+mj-cs"/>
              </a:rPr>
              <a:t>Understanding the Robustness of Machine Unlearning Models which was submitted to ISSTA.</a:t>
            </a:r>
            <a:endParaRPr lang="en-US" dirty="0"/>
          </a:p>
        </p:txBody>
      </p:sp>
      <p:sp>
        <p:nvSpPr>
          <p:cNvPr id="4" name="Slide Number Placeholder 3"/>
          <p:cNvSpPr>
            <a:spLocks noGrp="1"/>
          </p:cNvSpPr>
          <p:nvPr>
            <p:ph type="sldNum" sz="quarter" idx="5"/>
          </p:nvPr>
        </p:nvSpPr>
        <p:spPr/>
        <p:txBody>
          <a:bodyPr/>
          <a:lstStyle/>
          <a:p>
            <a:fld id="{758C2740-893E-A944-A327-1DC16A50BF84}" type="slidenum">
              <a:rPr lang="en-US" smtClean="0"/>
              <a:t>17</a:t>
            </a:fld>
            <a:endParaRPr lang="en-US"/>
          </a:p>
        </p:txBody>
      </p:sp>
    </p:spTree>
    <p:extLst>
      <p:ext uri="{BB962C8B-B14F-4D97-AF65-F5344CB8AC3E}">
        <p14:creationId xmlns:p14="http://schemas.microsoft.com/office/powerpoint/2010/main" val="2432401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third</a:t>
            </a:r>
            <a:r>
              <a:rPr lang="zh-CN" altLang="en-US" dirty="0"/>
              <a:t> </a:t>
            </a:r>
            <a:r>
              <a:rPr lang="en-US" altLang="zh-CN" dirty="0"/>
              <a:t>work</a:t>
            </a:r>
            <a:r>
              <a:rPr lang="zh-CN" altLang="en-US" dirty="0"/>
              <a:t> </a:t>
            </a:r>
            <a:r>
              <a:rPr lang="en-US" altLang="zh-CN" dirty="0"/>
              <a:t>is</a:t>
            </a:r>
            <a:r>
              <a:rPr lang="zh-CN" altLang="en-US" dirty="0"/>
              <a:t> </a:t>
            </a:r>
            <a:r>
              <a:rPr lang="en-US" altLang="zh-CN" dirty="0"/>
              <a:t>a</a:t>
            </a:r>
            <a:r>
              <a:rPr lang="zh-CN" altLang="en-US" dirty="0"/>
              <a:t> </a:t>
            </a:r>
            <a:r>
              <a:rPr lang="en-US" altLang="zh-CN" dirty="0"/>
              <a:t>fake</a:t>
            </a:r>
            <a:r>
              <a:rPr lang="zh-CN" altLang="en-US" dirty="0"/>
              <a:t> </a:t>
            </a:r>
            <a:r>
              <a:rPr lang="en-US" altLang="zh-CN" dirty="0"/>
              <a:t>news</a:t>
            </a:r>
            <a:r>
              <a:rPr lang="zh-CN" altLang="en-US" dirty="0"/>
              <a:t> </a:t>
            </a:r>
            <a:r>
              <a:rPr lang="en-US" altLang="zh-CN" dirty="0"/>
              <a:t>detection</a:t>
            </a:r>
            <a:r>
              <a:rPr lang="zh-CN" altLang="en-US" dirty="0"/>
              <a:t> </a:t>
            </a:r>
            <a:r>
              <a:rPr lang="en-US" altLang="zh-CN" dirty="0"/>
              <a:t>survey</a:t>
            </a:r>
            <a:r>
              <a:rPr lang="zh-CN" altLang="en-US" dirty="0"/>
              <a:t> </a:t>
            </a:r>
            <a:r>
              <a:rPr lang="en-US" altLang="zh-CN" dirty="0"/>
              <a:t>from</a:t>
            </a:r>
            <a:r>
              <a:rPr lang="zh-CN" altLang="en-US" dirty="0"/>
              <a:t> </a:t>
            </a:r>
            <a:r>
              <a:rPr lang="en-US" altLang="zh-CN" dirty="0"/>
              <a:t>modality</a:t>
            </a:r>
            <a:r>
              <a:rPr lang="zh-CN" altLang="en-US" dirty="0"/>
              <a:t> </a:t>
            </a:r>
            <a:r>
              <a:rPr lang="en-US" altLang="zh-CN" dirty="0"/>
              <a:t>perspective.</a:t>
            </a:r>
          </a:p>
          <a:p>
            <a:endParaRPr lang="en-US" altLang="zh-CN" dirty="0"/>
          </a:p>
          <a:p>
            <a:r>
              <a:rPr lang="en-US" altLang="zh-CN" dirty="0"/>
              <a:t>It</a:t>
            </a:r>
            <a:r>
              <a:rPr lang="zh-CN" altLang="en-US" dirty="0"/>
              <a:t> </a:t>
            </a:r>
            <a:r>
              <a:rPr lang="en-US" altLang="zh-CN" dirty="0"/>
              <a:t>just</a:t>
            </a:r>
            <a:r>
              <a:rPr lang="zh-CN" altLang="en-US" dirty="0"/>
              <a:t> </a:t>
            </a:r>
            <a:r>
              <a:rPr lang="en-US" altLang="zh-CN" dirty="0"/>
              <a:t>finished</a:t>
            </a:r>
            <a:r>
              <a:rPr lang="zh-CN" altLang="en-US" dirty="0"/>
              <a:t> </a:t>
            </a:r>
            <a:r>
              <a:rPr lang="en-US" altLang="zh-CN" dirty="0"/>
              <a:t>and</a:t>
            </a:r>
            <a:r>
              <a:rPr lang="zh-CN" altLang="en-US" dirty="0"/>
              <a:t> </a:t>
            </a:r>
            <a:r>
              <a:rPr lang="en-US" altLang="zh-CN" dirty="0"/>
              <a:t>is</a:t>
            </a:r>
            <a:r>
              <a:rPr lang="zh-CN" altLang="en-US" dirty="0"/>
              <a:t> </a:t>
            </a:r>
            <a:r>
              <a:rPr lang="en-US" altLang="zh-CN" dirty="0"/>
              <a:t>ready</a:t>
            </a:r>
            <a:r>
              <a:rPr lang="zh-CN" altLang="en-US" dirty="0"/>
              <a:t> </a:t>
            </a:r>
            <a:r>
              <a:rPr lang="en-US" altLang="zh-CN" dirty="0"/>
              <a:t>to</a:t>
            </a:r>
            <a:r>
              <a:rPr lang="zh-CN" altLang="en-US" dirty="0"/>
              <a:t> </a:t>
            </a:r>
            <a:r>
              <a:rPr lang="en-US" altLang="zh-CN" dirty="0"/>
              <a:t>submitted.</a:t>
            </a:r>
          </a:p>
          <a:p>
            <a:endParaRPr lang="en-US" dirty="0"/>
          </a:p>
          <a:p>
            <a:r>
              <a:rPr lang="en-US" altLang="zh-CN" dirty="0"/>
              <a:t>In</a:t>
            </a:r>
            <a:r>
              <a:rPr lang="zh-CN" altLang="en-US" dirty="0"/>
              <a:t> </a:t>
            </a:r>
            <a:r>
              <a:rPr lang="en-US" altLang="zh-CN" dirty="0"/>
              <a:t>this</a:t>
            </a:r>
            <a:r>
              <a:rPr lang="zh-CN" altLang="en-US" dirty="0"/>
              <a:t> </a:t>
            </a:r>
            <a:r>
              <a:rPr lang="en-US" altLang="zh-CN" dirty="0"/>
              <a:t>survey,</a:t>
            </a:r>
            <a:r>
              <a:rPr lang="zh-CN" altLang="en-US" dirty="0"/>
              <a:t> </a:t>
            </a:r>
            <a:r>
              <a:rPr lang="en-US" altLang="zh-CN" dirty="0"/>
              <a:t>it</a:t>
            </a:r>
            <a:r>
              <a:rPr lang="zh-CN" altLang="en-US" dirty="0"/>
              <a:t> </a:t>
            </a:r>
            <a:r>
              <a:rPr lang="en-US" altLang="zh-CN" dirty="0"/>
              <a:t>contains</a:t>
            </a:r>
            <a:r>
              <a:rPr lang="zh-CN" altLang="en-US" dirty="0"/>
              <a:t> </a:t>
            </a:r>
            <a:r>
              <a:rPr lang="en-US" altLang="zh-CN" dirty="0"/>
              <a:t>the</a:t>
            </a:r>
            <a:r>
              <a:rPr lang="zh-CN" altLang="en-US" dirty="0"/>
              <a:t> </a:t>
            </a:r>
            <a:r>
              <a:rPr lang="en-US" altLang="zh-CN" dirty="0"/>
              <a:t>neural</a:t>
            </a:r>
            <a:r>
              <a:rPr lang="zh-CN" altLang="en-US" dirty="0"/>
              <a:t> </a:t>
            </a:r>
            <a:r>
              <a:rPr lang="en-US" altLang="zh-CN" dirty="0"/>
              <a:t>networks</a:t>
            </a:r>
            <a:r>
              <a:rPr lang="zh-CN" altLang="en-US" dirty="0"/>
              <a:t> </a:t>
            </a:r>
            <a:r>
              <a:rPr lang="en-US" altLang="zh-CN" dirty="0"/>
              <a:t>for</a:t>
            </a:r>
            <a:r>
              <a:rPr lang="zh-CN" altLang="en-US" dirty="0"/>
              <a:t> </a:t>
            </a:r>
            <a:r>
              <a:rPr lang="en-US" altLang="zh-CN" dirty="0"/>
              <a:t>different</a:t>
            </a:r>
            <a:r>
              <a:rPr lang="zh-CN" altLang="en-US" dirty="0"/>
              <a:t> </a:t>
            </a:r>
            <a:r>
              <a:rPr lang="en-US" altLang="zh-CN" dirty="0"/>
              <a:t>modality</a:t>
            </a:r>
            <a:r>
              <a:rPr lang="zh-CN" altLang="en-US" dirty="0"/>
              <a:t> </a:t>
            </a:r>
            <a:r>
              <a:rPr lang="en-US" altLang="zh-CN" dirty="0"/>
              <a:t>methodologies</a:t>
            </a:r>
            <a:r>
              <a:rPr lang="zh-CN" altLang="en-US" dirty="0"/>
              <a:t> </a:t>
            </a:r>
            <a:r>
              <a:rPr lang="en-US" altLang="zh-CN" dirty="0"/>
              <a:t>and</a:t>
            </a:r>
            <a:r>
              <a:rPr lang="zh-CN" altLang="en-US" dirty="0"/>
              <a:t> </a:t>
            </a:r>
            <a:r>
              <a:rPr lang="en-US" altLang="zh-CN" dirty="0"/>
              <a:t>their</a:t>
            </a:r>
            <a:r>
              <a:rPr lang="zh-CN" altLang="en-US" dirty="0"/>
              <a:t> </a:t>
            </a:r>
            <a:r>
              <a:rPr lang="en-US" altLang="zh-CN" dirty="0"/>
              <a:t>corresponding</a:t>
            </a:r>
            <a:r>
              <a:rPr lang="zh-CN" altLang="en-US" dirty="0"/>
              <a:t> </a:t>
            </a:r>
            <a:r>
              <a:rPr lang="en-US" altLang="zh-CN" dirty="0"/>
              <a:t>datasets.</a:t>
            </a:r>
            <a:endParaRPr lang="en-AU" altLang="zh-CN" dirty="0"/>
          </a:p>
          <a:p>
            <a:endParaRPr lang="en-AU" dirty="0"/>
          </a:p>
          <a:p>
            <a:r>
              <a:rPr lang="en-US" altLang="zh-CN" dirty="0"/>
              <a:t>These</a:t>
            </a:r>
            <a:r>
              <a:rPr lang="zh-CN" altLang="en-US" dirty="0"/>
              <a:t> </a:t>
            </a:r>
            <a:r>
              <a:rPr lang="en-US" altLang="zh-CN" dirty="0"/>
              <a:t>neural</a:t>
            </a:r>
            <a:r>
              <a:rPr lang="zh-CN" altLang="en-US" dirty="0"/>
              <a:t> </a:t>
            </a:r>
            <a:r>
              <a:rPr lang="en-US" altLang="zh-CN" dirty="0"/>
              <a:t>networks</a:t>
            </a:r>
            <a:r>
              <a:rPr lang="zh-CN" altLang="en-US" dirty="0"/>
              <a:t> </a:t>
            </a:r>
            <a:r>
              <a:rPr lang="en-US" altLang="zh-CN" dirty="0"/>
              <a:t>and</a:t>
            </a:r>
            <a:r>
              <a:rPr lang="zh-CN" altLang="en-US" dirty="0"/>
              <a:t> </a:t>
            </a:r>
            <a:r>
              <a:rPr lang="en-US" altLang="zh-CN" dirty="0"/>
              <a:t>datasets</a:t>
            </a:r>
            <a:r>
              <a:rPr lang="zh-CN" altLang="en-US" dirty="0"/>
              <a:t> </a:t>
            </a:r>
            <a:r>
              <a:rPr lang="en-US" altLang="zh-CN" dirty="0"/>
              <a:t>are</a:t>
            </a:r>
            <a:r>
              <a:rPr lang="zh-CN" altLang="en-US" dirty="0"/>
              <a:t> </a:t>
            </a:r>
            <a:r>
              <a:rPr lang="en-US" altLang="zh-CN" dirty="0"/>
              <a:t>the</a:t>
            </a:r>
            <a:r>
              <a:rPr lang="zh-CN" altLang="en-US" dirty="0"/>
              <a:t> </a:t>
            </a:r>
            <a:r>
              <a:rPr lang="en-US" altLang="zh-CN" dirty="0"/>
              <a:t>source</a:t>
            </a:r>
            <a:r>
              <a:rPr lang="zh-CN" altLang="en-US" dirty="0"/>
              <a:t> </a:t>
            </a:r>
            <a:r>
              <a:rPr lang="en-US" altLang="zh-CN" dirty="0"/>
              <a:t>of</a:t>
            </a:r>
            <a:r>
              <a:rPr lang="zh-CN" altLang="en-US" dirty="0"/>
              <a:t> </a:t>
            </a:r>
            <a:r>
              <a:rPr lang="en-US" altLang="zh-CN" dirty="0"/>
              <a:t>neural</a:t>
            </a:r>
            <a:r>
              <a:rPr lang="zh-CN" altLang="en-US" dirty="0"/>
              <a:t> </a:t>
            </a:r>
            <a:r>
              <a:rPr lang="en-US" altLang="zh-CN" dirty="0"/>
              <a:t>network</a:t>
            </a:r>
            <a:r>
              <a:rPr lang="zh-CN" altLang="en-US" dirty="0"/>
              <a:t> </a:t>
            </a:r>
            <a:r>
              <a:rPr lang="en-US" altLang="zh-CN" dirty="0"/>
              <a:t>verification.</a:t>
            </a:r>
            <a:r>
              <a:rPr lang="zh-CN" altLang="en-US" dirty="0"/>
              <a:t> </a:t>
            </a:r>
            <a:endParaRPr lang="en-AU" altLang="zh-CN" dirty="0"/>
          </a:p>
          <a:p>
            <a:endParaRPr lang="en-AU" altLang="zh-CN" dirty="0"/>
          </a:p>
          <a:p>
            <a:r>
              <a:rPr lang="en-US" altLang="zh-CN" dirty="0"/>
              <a:t>This</a:t>
            </a:r>
            <a:r>
              <a:rPr lang="zh-CN" altLang="en-US" dirty="0"/>
              <a:t> </a:t>
            </a:r>
            <a:r>
              <a:rPr lang="en-US" altLang="zh-CN" dirty="0"/>
              <a:t>work</a:t>
            </a:r>
            <a:r>
              <a:rPr lang="zh-CN" altLang="en-US" dirty="0"/>
              <a:t> </a:t>
            </a:r>
            <a:r>
              <a:rPr lang="en-US" altLang="zh-CN" dirty="0"/>
              <a:t>can</a:t>
            </a:r>
            <a:r>
              <a:rPr lang="zh-CN" altLang="en-US" dirty="0"/>
              <a:t> </a:t>
            </a:r>
            <a:r>
              <a:rPr lang="en-US" altLang="zh-CN" dirty="0"/>
              <a:t>be</a:t>
            </a:r>
            <a:r>
              <a:rPr lang="zh-CN" altLang="en-US" dirty="0"/>
              <a:t> </a:t>
            </a:r>
            <a:r>
              <a:rPr lang="en-US" altLang="zh-CN" dirty="0"/>
              <a:t>seen</a:t>
            </a:r>
            <a:r>
              <a:rPr lang="zh-CN" altLang="en-US" dirty="0"/>
              <a:t> </a:t>
            </a:r>
            <a:r>
              <a:rPr lang="en-US" altLang="zh-CN" dirty="0"/>
              <a:t>as</a:t>
            </a:r>
            <a:r>
              <a:rPr lang="zh-CN" altLang="en-US" dirty="0"/>
              <a:t> </a:t>
            </a:r>
            <a:r>
              <a:rPr lang="en-US" altLang="zh-CN" dirty="0"/>
              <a:t>the</a:t>
            </a:r>
            <a:r>
              <a:rPr lang="zh-CN" altLang="en-US" dirty="0"/>
              <a:t> </a:t>
            </a:r>
            <a:r>
              <a:rPr lang="en-US" altLang="zh-CN" dirty="0"/>
              <a:t>preparation</a:t>
            </a:r>
            <a:r>
              <a:rPr lang="zh-CN" altLang="en-US" dirty="0"/>
              <a:t> </a:t>
            </a:r>
            <a:r>
              <a:rPr lang="en-US" altLang="zh-CN" dirty="0"/>
              <a:t>of</a:t>
            </a:r>
            <a:r>
              <a:rPr lang="zh-CN" altLang="en-US" dirty="0"/>
              <a:t> </a:t>
            </a:r>
            <a:r>
              <a:rPr lang="en-US" altLang="zh-CN" dirty="0"/>
              <a:t>data</a:t>
            </a:r>
            <a:r>
              <a:rPr lang="zh-CN" altLang="en-US" dirty="0"/>
              <a:t> </a:t>
            </a:r>
            <a:r>
              <a:rPr lang="en-US" altLang="zh-CN" dirty="0"/>
              <a:t>for</a:t>
            </a:r>
            <a:r>
              <a:rPr lang="zh-CN" altLang="en-US" dirty="0"/>
              <a:t> </a:t>
            </a:r>
            <a:r>
              <a:rPr lang="en-US" altLang="zh-CN" dirty="0"/>
              <a:t>the</a:t>
            </a:r>
            <a:r>
              <a:rPr lang="zh-CN" altLang="en-US" dirty="0"/>
              <a:t> </a:t>
            </a:r>
            <a:r>
              <a:rPr lang="en-US" altLang="zh-CN" dirty="0"/>
              <a:t>future</a:t>
            </a:r>
            <a:r>
              <a:rPr lang="zh-CN" altLang="en-US" dirty="0"/>
              <a:t> </a:t>
            </a:r>
            <a:r>
              <a:rPr lang="en-US" altLang="zh-CN" dirty="0"/>
              <a:t>research,</a:t>
            </a:r>
            <a:r>
              <a:rPr lang="zh-CN" altLang="en-US" dirty="0"/>
              <a:t> </a:t>
            </a:r>
            <a:r>
              <a:rPr lang="en-US" altLang="zh-CN" dirty="0"/>
              <a:t>besides</a:t>
            </a:r>
            <a:r>
              <a:rPr lang="zh-CN" altLang="en-US" dirty="0"/>
              <a:t> </a:t>
            </a:r>
            <a:r>
              <a:rPr lang="en-US" altLang="zh-CN" dirty="0"/>
              <a:t>prestigious</a:t>
            </a:r>
            <a:r>
              <a:rPr lang="zh-CN" altLang="en-US" dirty="0"/>
              <a:t> </a:t>
            </a:r>
            <a:r>
              <a:rPr lang="en-US" altLang="zh-CN" dirty="0"/>
              <a:t>datasets</a:t>
            </a:r>
            <a:r>
              <a:rPr lang="zh-CN" altLang="en-US" dirty="0"/>
              <a:t> </a:t>
            </a:r>
            <a:r>
              <a:rPr lang="en-US" altLang="zh-CN" dirty="0"/>
              <a:t>such</a:t>
            </a:r>
            <a:r>
              <a:rPr lang="zh-CN" altLang="en-US" dirty="0"/>
              <a:t> </a:t>
            </a:r>
            <a:r>
              <a:rPr lang="en-US" altLang="zh-CN" dirty="0"/>
              <a:t>as</a:t>
            </a:r>
            <a:r>
              <a:rPr lang="zh-CN" altLang="en-US" dirty="0"/>
              <a:t> </a:t>
            </a:r>
            <a:r>
              <a:rPr lang="en-US" altLang="zh-CN" dirty="0"/>
              <a:t>MNIST</a:t>
            </a:r>
            <a:r>
              <a:rPr lang="zh-CN" altLang="en-US" dirty="0"/>
              <a:t> </a:t>
            </a:r>
            <a:r>
              <a:rPr lang="en-US" altLang="zh-CN" dirty="0"/>
              <a:t>or</a:t>
            </a:r>
            <a:r>
              <a:rPr lang="zh-CN" altLang="en-US" dirty="0"/>
              <a:t> </a:t>
            </a:r>
            <a:r>
              <a:rPr lang="en-US" altLang="zh-CN" dirty="0"/>
              <a:t>CIFAR</a:t>
            </a:r>
            <a:r>
              <a:rPr lang="zh-CN" altLang="en-US" dirty="0"/>
              <a:t> </a:t>
            </a:r>
            <a:r>
              <a:rPr lang="en-US" altLang="zh-CN" dirty="0"/>
              <a:t>series.</a:t>
            </a:r>
            <a:endParaRPr lang="en-AU" altLang="zh-CN" dirty="0"/>
          </a:p>
          <a:p>
            <a:endParaRPr lang="en-AU" dirty="0"/>
          </a:p>
          <a:p>
            <a:endParaRPr lang="en-AU" dirty="0"/>
          </a:p>
          <a:p>
            <a:endParaRPr lang="en-US" dirty="0"/>
          </a:p>
        </p:txBody>
      </p:sp>
      <p:sp>
        <p:nvSpPr>
          <p:cNvPr id="4" name="Slide Number Placeholder 3"/>
          <p:cNvSpPr>
            <a:spLocks noGrp="1"/>
          </p:cNvSpPr>
          <p:nvPr>
            <p:ph type="sldNum" sz="quarter" idx="5"/>
          </p:nvPr>
        </p:nvSpPr>
        <p:spPr/>
        <p:txBody>
          <a:bodyPr/>
          <a:lstStyle/>
          <a:p>
            <a:fld id="{758C2740-893E-A944-A327-1DC16A50BF84}" type="slidenum">
              <a:rPr lang="en-US" smtClean="0"/>
              <a:t>18</a:t>
            </a:fld>
            <a:endParaRPr lang="en-US"/>
          </a:p>
        </p:txBody>
      </p:sp>
    </p:spTree>
    <p:extLst>
      <p:ext uri="{BB962C8B-B14F-4D97-AF65-F5344CB8AC3E}">
        <p14:creationId xmlns:p14="http://schemas.microsoft.com/office/powerpoint/2010/main" val="2035527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That’s</a:t>
            </a:r>
            <a:r>
              <a:rPr lang="zh-CN" altLang="en-US" dirty="0"/>
              <a:t> </a:t>
            </a:r>
            <a:r>
              <a:rPr lang="en-US" altLang="zh-CN" dirty="0"/>
              <a:t>the</a:t>
            </a:r>
            <a:r>
              <a:rPr lang="zh-CN" altLang="en-US" dirty="0"/>
              <a:t> </a:t>
            </a:r>
            <a:r>
              <a:rPr lang="en-US" altLang="zh-CN" dirty="0"/>
              <a:t>end</a:t>
            </a:r>
            <a:r>
              <a:rPr lang="zh-CN" altLang="en-US" dirty="0"/>
              <a:t> </a:t>
            </a:r>
            <a:r>
              <a:rPr lang="en-US" altLang="zh-CN" dirty="0"/>
              <a:t>of</a:t>
            </a:r>
            <a:r>
              <a:rPr lang="zh-CN" altLang="en-US" dirty="0"/>
              <a:t> </a:t>
            </a:r>
            <a:r>
              <a:rPr lang="en-US" altLang="zh-CN" dirty="0"/>
              <a:t>the</a:t>
            </a:r>
            <a:r>
              <a:rPr lang="zh-CN" altLang="en-US" dirty="0"/>
              <a:t> </a:t>
            </a:r>
            <a:r>
              <a:rPr lang="en-US" altLang="zh-CN" dirty="0"/>
              <a:t>presentation.</a:t>
            </a:r>
            <a:r>
              <a:rPr lang="zh-CN" altLang="en-US" dirty="0"/>
              <a:t> </a:t>
            </a:r>
            <a:r>
              <a:rPr lang="en-US" altLang="zh-CN" dirty="0"/>
              <a:t>Thanks</a:t>
            </a:r>
            <a:r>
              <a:rPr lang="zh-CN" altLang="en-US" dirty="0"/>
              <a:t> </a:t>
            </a:r>
            <a:r>
              <a:rPr lang="en-US" altLang="zh-CN" dirty="0"/>
              <a:t>for</a:t>
            </a:r>
            <a:r>
              <a:rPr lang="zh-CN" altLang="en-US" dirty="0"/>
              <a:t> </a:t>
            </a:r>
            <a:r>
              <a:rPr lang="en-US" altLang="zh-CN" dirty="0"/>
              <a:t>listening.</a:t>
            </a:r>
            <a:endParaRPr lang="en-US" dirty="0"/>
          </a:p>
        </p:txBody>
      </p:sp>
      <p:sp>
        <p:nvSpPr>
          <p:cNvPr id="4" name="Slide Number Placeholder 3"/>
          <p:cNvSpPr>
            <a:spLocks noGrp="1"/>
          </p:cNvSpPr>
          <p:nvPr>
            <p:ph type="sldNum" sz="quarter" idx="5"/>
          </p:nvPr>
        </p:nvSpPr>
        <p:spPr/>
        <p:txBody>
          <a:bodyPr/>
          <a:lstStyle/>
          <a:p>
            <a:fld id="{758C2740-893E-A944-A327-1DC16A50BF84}" type="slidenum">
              <a:rPr lang="en-US" smtClean="0"/>
              <a:t>19</a:t>
            </a:fld>
            <a:endParaRPr lang="en-US"/>
          </a:p>
        </p:txBody>
      </p:sp>
    </p:spTree>
    <p:extLst>
      <p:ext uri="{BB962C8B-B14F-4D97-AF65-F5344CB8AC3E}">
        <p14:creationId xmlns:p14="http://schemas.microsoft.com/office/powerpoint/2010/main" val="1330632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Songti SC"/>
                <a:cs typeface="Times New Roman (Body CS)"/>
              </a:rPr>
              <a:t>Today’s presentation is composed of three parts.</a:t>
            </a:r>
          </a:p>
          <a:p>
            <a:endParaRPr lang="en-US" sz="1800" dirty="0">
              <a:effectLst/>
              <a:latin typeface="Calibri" panose="020F0502020204030204" pitchFamily="34" charset="0"/>
              <a:ea typeface="Songti SC"/>
              <a:cs typeface="Times New Roman (Body CS)"/>
            </a:endParaRPr>
          </a:p>
          <a:p>
            <a:r>
              <a:rPr lang="en-US" sz="1800" dirty="0">
                <a:effectLst/>
                <a:latin typeface="Calibri" panose="020F0502020204030204" pitchFamily="34" charset="0"/>
                <a:ea typeface="Songti SC"/>
                <a:cs typeface="Times New Roman (Body CS)"/>
              </a:rPr>
              <a:t>The first one is the literature review.</a:t>
            </a:r>
          </a:p>
          <a:p>
            <a:endParaRPr lang="en-US" sz="1800" dirty="0">
              <a:effectLst/>
              <a:latin typeface="Calibri" panose="020F0502020204030204" pitchFamily="34" charset="0"/>
              <a:ea typeface="Songti SC"/>
              <a:cs typeface="Times New Roman (Body CS)"/>
            </a:endParaRPr>
          </a:p>
          <a:p>
            <a:r>
              <a:rPr lang="en-US" sz="1800" dirty="0">
                <a:effectLst/>
                <a:latin typeface="Calibri" panose="020F0502020204030204" pitchFamily="34" charset="0"/>
                <a:ea typeface="Songti SC"/>
                <a:cs typeface="Times New Roman (Body CS)"/>
              </a:rPr>
              <a:t>The second one is future research works.</a:t>
            </a:r>
          </a:p>
          <a:p>
            <a:endParaRPr lang="en-US" sz="1800" dirty="0">
              <a:effectLst/>
              <a:latin typeface="Calibri" panose="020F0502020204030204" pitchFamily="34" charset="0"/>
              <a:ea typeface="Songti SC"/>
              <a:cs typeface="Times New Roman (Body CS)"/>
            </a:endParaRPr>
          </a:p>
          <a:p>
            <a:r>
              <a:rPr lang="en-US" sz="1800" dirty="0">
                <a:effectLst/>
                <a:latin typeface="Calibri" panose="020F0502020204030204" pitchFamily="34" charset="0"/>
                <a:ea typeface="Songti SC"/>
                <a:cs typeface="Times New Roman (Body CS)"/>
              </a:rPr>
              <a:t>The third part is the work I have been involved in the past six months.</a:t>
            </a:r>
          </a:p>
          <a:p>
            <a:endParaRPr lang="en-US" sz="1800" dirty="0">
              <a:effectLst/>
              <a:latin typeface="Calibri" panose="020F0502020204030204" pitchFamily="34" charset="0"/>
              <a:ea typeface="Songti SC"/>
              <a:cs typeface="Times New Roman (Body CS)"/>
            </a:endParaRPr>
          </a:p>
          <a:p>
            <a:r>
              <a:rPr lang="en-US" sz="1800" dirty="0">
                <a:effectLst/>
                <a:latin typeface="Calibri" panose="020F0502020204030204" pitchFamily="34" charset="0"/>
                <a:ea typeface="Songti SC"/>
                <a:cs typeface="Times New Roman (Body CS)"/>
              </a:rPr>
              <a:t>Now let’s move to the literature review part.</a:t>
            </a:r>
            <a:endParaRPr lang="en-US" dirty="0"/>
          </a:p>
        </p:txBody>
      </p:sp>
      <p:sp>
        <p:nvSpPr>
          <p:cNvPr id="4" name="Slide Number Placeholder 3"/>
          <p:cNvSpPr>
            <a:spLocks noGrp="1"/>
          </p:cNvSpPr>
          <p:nvPr>
            <p:ph type="sldNum" sz="quarter" idx="5"/>
          </p:nvPr>
        </p:nvSpPr>
        <p:spPr/>
        <p:txBody>
          <a:bodyPr/>
          <a:lstStyle/>
          <a:p>
            <a:fld id="{758C2740-893E-A944-A327-1DC16A50BF84}" type="slidenum">
              <a:rPr lang="en-US" smtClean="0"/>
              <a:t>2</a:t>
            </a:fld>
            <a:endParaRPr lang="en-US"/>
          </a:p>
        </p:txBody>
      </p:sp>
    </p:spTree>
    <p:extLst>
      <p:ext uri="{BB962C8B-B14F-4D97-AF65-F5344CB8AC3E}">
        <p14:creationId xmlns:p14="http://schemas.microsoft.com/office/powerpoint/2010/main" val="2193984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a:effectLst/>
                <a:latin typeface="Calibri" panose="020F0502020204030204" pitchFamily="34" charset="0"/>
                <a:ea typeface="Songti SC"/>
                <a:cs typeface="Times New Roman (Body CS)"/>
              </a:rPr>
              <a:t>The literature review part consists of 6 subsections. </a:t>
            </a:r>
          </a:p>
          <a:p>
            <a:endParaRPr lang="en-US" altLang="zh-CN" sz="1800" dirty="0">
              <a:effectLst/>
              <a:latin typeface="Calibri" panose="020F0502020204030204" pitchFamily="34" charset="0"/>
              <a:ea typeface="Songti SC"/>
              <a:cs typeface="Times New Roman (Body CS)"/>
            </a:endParaRPr>
          </a:p>
          <a:p>
            <a:r>
              <a:rPr lang="en-US" altLang="zh-CN" sz="1800" dirty="0">
                <a:effectLst/>
                <a:latin typeface="Calibri" panose="020F0502020204030204" pitchFamily="34" charset="0"/>
                <a:ea typeface="Songti SC"/>
                <a:cs typeface="Times New Roman (Body CS)"/>
              </a:rPr>
              <a:t>At first, I will talk about the reasons for verifying neural networks.</a:t>
            </a:r>
          </a:p>
          <a:p>
            <a:endParaRPr lang="en-US" altLang="zh-CN" sz="1800" dirty="0">
              <a:effectLst/>
              <a:latin typeface="Calibri" panose="020F0502020204030204" pitchFamily="34" charset="0"/>
              <a:ea typeface="Songti SC"/>
              <a:cs typeface="Times New Roman (Body CS)"/>
            </a:endParaRPr>
          </a:p>
          <a:p>
            <a:r>
              <a:rPr lang="en-US" altLang="zh-CN" sz="1800" dirty="0">
                <a:effectLst/>
                <a:latin typeface="Calibri" panose="020F0502020204030204" pitchFamily="34" charset="0"/>
                <a:ea typeface="Songti SC"/>
                <a:cs typeface="Times New Roman (Body CS)"/>
              </a:rPr>
              <a:t>After that, I will illustrate the verification general structure in the literature.</a:t>
            </a:r>
          </a:p>
          <a:p>
            <a:endParaRPr lang="en-US" altLang="zh-CN" sz="1800" dirty="0">
              <a:effectLst/>
              <a:latin typeface="Calibri" panose="020F0502020204030204" pitchFamily="34" charset="0"/>
              <a:ea typeface="Songti SC"/>
              <a:cs typeface="Times New Roman (Body CS)"/>
            </a:endParaRPr>
          </a:p>
          <a:p>
            <a:r>
              <a:rPr lang="en-US" altLang="zh-CN" sz="1800" dirty="0">
                <a:effectLst/>
                <a:latin typeface="Calibri" panose="020F0502020204030204" pitchFamily="34" charset="0"/>
                <a:ea typeface="Songti SC"/>
                <a:cs typeface="Times New Roman (Body CS)"/>
              </a:rPr>
              <a:t>Thirdly, it is necessary to state property formalization, </a:t>
            </a:r>
          </a:p>
          <a:p>
            <a:endParaRPr lang="en-US" altLang="zh-CN" sz="1800" dirty="0">
              <a:effectLst/>
              <a:latin typeface="Calibri" panose="020F0502020204030204" pitchFamily="34" charset="0"/>
              <a:ea typeface="Songti SC"/>
              <a:cs typeface="Times New Roman (Body CS)"/>
            </a:endParaRPr>
          </a:p>
          <a:p>
            <a:r>
              <a:rPr lang="en-US" altLang="zh-CN" sz="1800" dirty="0">
                <a:effectLst/>
                <a:latin typeface="Calibri" panose="020F0502020204030204" pitchFamily="34" charset="0"/>
                <a:ea typeface="Songti SC"/>
                <a:cs typeface="Times New Roman (Body CS)"/>
              </a:rPr>
              <a:t>Fourthly, I will show model encoding methods </a:t>
            </a:r>
          </a:p>
          <a:p>
            <a:endParaRPr lang="en-US" altLang="zh-CN" sz="1800" dirty="0">
              <a:effectLst/>
              <a:latin typeface="Calibri" panose="020F0502020204030204" pitchFamily="34" charset="0"/>
              <a:ea typeface="Songti SC"/>
              <a:cs typeface="Times New Roman (Body CS)"/>
            </a:endParaRPr>
          </a:p>
          <a:p>
            <a:r>
              <a:rPr lang="en-US" altLang="zh-CN" sz="1800" dirty="0">
                <a:effectLst/>
                <a:latin typeface="Calibri" panose="020F0502020204030204" pitchFamily="34" charset="0"/>
                <a:ea typeface="Songti SC"/>
                <a:cs typeface="Times New Roman (Body CS)"/>
              </a:rPr>
              <a:t>Fifthly, I will give model verification methods.</a:t>
            </a:r>
          </a:p>
          <a:p>
            <a:endParaRPr lang="en-US" altLang="zh-CN" sz="1800" dirty="0">
              <a:effectLst/>
              <a:latin typeface="Calibri" panose="020F0502020204030204" pitchFamily="34" charset="0"/>
              <a:ea typeface="Songti SC"/>
              <a:cs typeface="Times New Roman (Body CS)"/>
            </a:endParaRPr>
          </a:p>
          <a:p>
            <a:r>
              <a:rPr lang="en-US" altLang="zh-CN" sz="1800" dirty="0">
                <a:effectLst/>
                <a:latin typeface="Calibri" panose="020F0502020204030204" pitchFamily="34" charset="0"/>
                <a:ea typeface="Songti SC"/>
                <a:cs typeface="Times New Roman (Body CS)"/>
              </a:rPr>
              <a:t>The</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last</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one</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is</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the</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possible</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future</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directions.</a:t>
            </a:r>
          </a:p>
        </p:txBody>
      </p:sp>
      <p:sp>
        <p:nvSpPr>
          <p:cNvPr id="4" name="Slide Number Placeholder 3"/>
          <p:cNvSpPr>
            <a:spLocks noGrp="1"/>
          </p:cNvSpPr>
          <p:nvPr>
            <p:ph type="sldNum" sz="quarter" idx="5"/>
          </p:nvPr>
        </p:nvSpPr>
        <p:spPr/>
        <p:txBody>
          <a:bodyPr/>
          <a:lstStyle/>
          <a:p>
            <a:fld id="{758C2740-893E-A944-A327-1DC16A50BF84}" type="slidenum">
              <a:rPr lang="en-US" smtClean="0"/>
              <a:t>3</a:t>
            </a:fld>
            <a:endParaRPr lang="en-US"/>
          </a:p>
        </p:txBody>
      </p:sp>
    </p:spTree>
    <p:extLst>
      <p:ext uri="{BB962C8B-B14F-4D97-AF65-F5344CB8AC3E}">
        <p14:creationId xmlns:p14="http://schemas.microsoft.com/office/powerpoint/2010/main" val="3725282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dirty="0">
              <a:effectLst/>
              <a:latin typeface="Calibri" panose="020F0502020204030204" pitchFamily="34" charset="0"/>
              <a:ea typeface="Songti SC"/>
              <a:cs typeface="Times New Roman (Body CS)"/>
            </a:endParaRPr>
          </a:p>
          <a:p>
            <a:r>
              <a:rPr lang="en-US" altLang="zh-CN" sz="1200" dirty="0">
                <a:effectLst/>
                <a:latin typeface="Calibri" panose="020F0502020204030204" pitchFamily="34" charset="0"/>
                <a:ea typeface="Songti SC"/>
                <a:cs typeface="Times New Roman (Body CS)"/>
              </a:rPr>
              <a:t>Before moving on, I will first illustrate the methods not covered in the literature review.</a:t>
            </a:r>
          </a:p>
          <a:p>
            <a:r>
              <a:rPr lang="en-US" altLang="zh-CN" sz="1200" dirty="0">
                <a:effectLst/>
                <a:latin typeface="Calibri" panose="020F0502020204030204" pitchFamily="34" charset="0"/>
                <a:ea typeface="Songti SC"/>
                <a:cs typeface="Times New Roman (Body CS)"/>
              </a:rPr>
              <a:t> </a:t>
            </a:r>
          </a:p>
          <a:p>
            <a:r>
              <a:rPr lang="en-US" altLang="zh-CN" sz="1200" dirty="0">
                <a:effectLst/>
                <a:latin typeface="Calibri" panose="020F0502020204030204" pitchFamily="34" charset="0"/>
                <a:ea typeface="Songti SC"/>
                <a:cs typeface="Times New Roman (Body CS)"/>
              </a:rPr>
              <a:t>Firstly, I will omit the statistical methods which evaluate local robustness with a probably approximately correct guarantee. This kind of verification allows a small error rate on the robustness property which becomes a probabilistic robustness property, it is like the label change rate in the DNN mutation testing. It returns the results of DNN satisfying a probabilistic robustness property with a given confidence.</a:t>
            </a:r>
          </a:p>
          <a:p>
            <a:r>
              <a:rPr lang="en-US" altLang="zh-CN" sz="1200" dirty="0">
                <a:effectLst/>
                <a:latin typeface="Calibri" panose="020F0502020204030204" pitchFamily="34" charset="0"/>
                <a:ea typeface="Songti SC"/>
                <a:cs typeface="Times New Roman (Body CS)"/>
              </a:rPr>
              <a:t> </a:t>
            </a:r>
          </a:p>
          <a:p>
            <a:r>
              <a:rPr lang="en-US" altLang="zh-CN" sz="1200" dirty="0">
                <a:effectLst/>
                <a:latin typeface="Calibri" panose="020F0502020204030204" pitchFamily="34" charset="0"/>
                <a:ea typeface="Songti SC"/>
                <a:cs typeface="Times New Roman (Body CS)"/>
              </a:rPr>
              <a:t>There is also another branch of methods that bound the neural networks via adversarial attack. They use some methods, such as gradient descent or evolutionary techniques, to generate adversarial inputs. </a:t>
            </a:r>
          </a:p>
          <a:p>
            <a:endParaRPr lang="en-US" altLang="zh-CN" sz="1200" dirty="0">
              <a:effectLst/>
              <a:latin typeface="Calibri" panose="020F0502020204030204" pitchFamily="34" charset="0"/>
              <a:ea typeface="Songti SC"/>
              <a:cs typeface="Times New Roman (Body CS)"/>
            </a:endParaRPr>
          </a:p>
          <a:p>
            <a:r>
              <a:rPr lang="en-US" altLang="zh-CN" sz="1200" dirty="0">
                <a:effectLst/>
                <a:latin typeface="Calibri" panose="020F0502020204030204" pitchFamily="34" charset="0"/>
                <a:ea typeface="Songti SC"/>
                <a:cs typeface="Times New Roman (Body CS)"/>
              </a:rPr>
              <a:t>They can efficiently find the adversarial inputs via these approaches, but they cannot ensure the actually bound, which we call “sound”, because we cannot enumerate all the adversarial attacks to feed into the methods.</a:t>
            </a:r>
            <a:endParaRPr lang="en-US" dirty="0"/>
          </a:p>
        </p:txBody>
      </p:sp>
      <p:sp>
        <p:nvSpPr>
          <p:cNvPr id="4" name="Slide Number Placeholder 3"/>
          <p:cNvSpPr>
            <a:spLocks noGrp="1"/>
          </p:cNvSpPr>
          <p:nvPr>
            <p:ph type="sldNum" sz="quarter" idx="5"/>
          </p:nvPr>
        </p:nvSpPr>
        <p:spPr/>
        <p:txBody>
          <a:bodyPr/>
          <a:lstStyle/>
          <a:p>
            <a:fld id="{758C2740-893E-A944-A327-1DC16A50BF84}" type="slidenum">
              <a:rPr lang="en-US" smtClean="0"/>
              <a:t>4</a:t>
            </a:fld>
            <a:endParaRPr lang="en-US"/>
          </a:p>
        </p:txBody>
      </p:sp>
    </p:spTree>
    <p:extLst>
      <p:ext uri="{BB962C8B-B14F-4D97-AF65-F5344CB8AC3E}">
        <p14:creationId xmlns:p14="http://schemas.microsoft.com/office/powerpoint/2010/main" val="1644961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mj-lt"/>
              <a:buAutoNum type="arabicPeriod"/>
            </a:pPr>
            <a:r>
              <a:rPr lang="en-AU" dirty="0">
                <a:solidFill>
                  <a:srgbClr val="0E101A"/>
                </a:solidFill>
                <a:effectLst/>
              </a:rPr>
              <a:t>Let's start with the inspiration example.</a:t>
            </a:r>
            <a:br>
              <a:rPr lang="en-AU" dirty="0">
                <a:solidFill>
                  <a:srgbClr val="0E101A"/>
                </a:solidFill>
                <a:effectLst/>
              </a:rPr>
            </a:br>
            <a:endParaRPr lang="en-AU" dirty="0">
              <a:solidFill>
                <a:srgbClr val="0E101A"/>
              </a:solidFill>
              <a:effectLst/>
            </a:endParaRPr>
          </a:p>
          <a:p>
            <a:pPr>
              <a:spcBef>
                <a:spcPts val="0"/>
              </a:spcBef>
              <a:spcAft>
                <a:spcPts val="0"/>
              </a:spcAft>
              <a:buFont typeface="+mj-lt"/>
              <a:buAutoNum type="arabicPeriod"/>
            </a:pPr>
            <a:r>
              <a:rPr lang="en-AU" dirty="0">
                <a:solidFill>
                  <a:srgbClr val="0E101A"/>
                </a:solidFill>
                <a:effectLst/>
              </a:rPr>
              <a:t>Here is an example of an adversarial attack on pattern recognition in a security critical area. Traffic sign recognition is a crucial part of self-driving systems.</a:t>
            </a:r>
            <a:br>
              <a:rPr lang="en-AU" dirty="0">
                <a:solidFill>
                  <a:srgbClr val="0E101A"/>
                </a:solidFill>
                <a:effectLst/>
              </a:rPr>
            </a:br>
            <a:endParaRPr lang="en-AU" dirty="0">
              <a:solidFill>
                <a:srgbClr val="0E101A"/>
              </a:solidFill>
              <a:effectLst/>
            </a:endParaRPr>
          </a:p>
          <a:p>
            <a:pPr>
              <a:spcBef>
                <a:spcPts val="0"/>
              </a:spcBef>
              <a:spcAft>
                <a:spcPts val="0"/>
              </a:spcAft>
              <a:buFont typeface="+mj-lt"/>
              <a:buAutoNum type="arabicPeriod"/>
            </a:pPr>
            <a:r>
              <a:rPr lang="en-AU" dirty="0">
                <a:solidFill>
                  <a:srgbClr val="0E101A"/>
                </a:solidFill>
                <a:effectLst/>
              </a:rPr>
              <a:t>In a published paper, the authors use a projector to illuminate the stop sign. The stop sign was recognized as having a speed limit of 30.</a:t>
            </a:r>
            <a:br>
              <a:rPr lang="en-AU" dirty="0">
                <a:solidFill>
                  <a:srgbClr val="0E101A"/>
                </a:solidFill>
                <a:effectLst/>
              </a:rPr>
            </a:br>
            <a:endParaRPr lang="en-AU" dirty="0">
              <a:solidFill>
                <a:srgbClr val="0E101A"/>
              </a:solidFill>
              <a:effectLst/>
            </a:endParaRPr>
          </a:p>
          <a:p>
            <a:pPr>
              <a:spcBef>
                <a:spcPts val="0"/>
              </a:spcBef>
              <a:spcAft>
                <a:spcPts val="0"/>
              </a:spcAft>
              <a:buFont typeface="+mj-lt"/>
              <a:buAutoNum type="arabicPeriod"/>
            </a:pPr>
            <a:r>
              <a:rPr lang="en-AU" dirty="0">
                <a:solidFill>
                  <a:srgbClr val="0E101A"/>
                </a:solidFill>
                <a:effectLst/>
              </a:rPr>
              <a:t>In reality, if self-driving cars cannot stop at the sign, there will be plenty of traffic accidents.</a:t>
            </a:r>
            <a:br>
              <a:rPr lang="en-AU" dirty="0">
                <a:solidFill>
                  <a:srgbClr val="0E101A"/>
                </a:solidFill>
                <a:effectLst/>
              </a:rPr>
            </a:br>
            <a:endParaRPr lang="en-AU" dirty="0">
              <a:solidFill>
                <a:srgbClr val="0E101A"/>
              </a:solidFill>
              <a:effectLst/>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AU" dirty="0">
                <a:solidFill>
                  <a:srgbClr val="0E101A"/>
                </a:solidFill>
                <a:effectLst/>
              </a:rPr>
              <a:t>The trustworthiness of neural works has turned out to be a new and challenging topic, especially for those deployed in safety and security critical systems. </a:t>
            </a:r>
          </a:p>
        </p:txBody>
      </p:sp>
      <p:sp>
        <p:nvSpPr>
          <p:cNvPr id="4" name="Slide Number Placeholder 3"/>
          <p:cNvSpPr>
            <a:spLocks noGrp="1"/>
          </p:cNvSpPr>
          <p:nvPr>
            <p:ph type="sldNum" sz="quarter" idx="5"/>
          </p:nvPr>
        </p:nvSpPr>
        <p:spPr/>
        <p:txBody>
          <a:bodyPr/>
          <a:lstStyle/>
          <a:p>
            <a:fld id="{758C2740-893E-A944-A327-1DC16A50BF84}" type="slidenum">
              <a:rPr lang="en-US" smtClean="0"/>
              <a:t>5</a:t>
            </a:fld>
            <a:endParaRPr lang="en-US"/>
          </a:p>
        </p:txBody>
      </p:sp>
    </p:spTree>
    <p:extLst>
      <p:ext uri="{BB962C8B-B14F-4D97-AF65-F5344CB8AC3E}">
        <p14:creationId xmlns:p14="http://schemas.microsoft.com/office/powerpoint/2010/main" val="171422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effectLst/>
                <a:latin typeface="Arial" panose="020B0604020202020204" pitchFamily="34" charset="0"/>
              </a:rPr>
              <a:t>Deep neural networks have been incorporated into a wide range of applications. </a:t>
            </a:r>
          </a:p>
          <a:p>
            <a:endParaRPr lang="en-AU" b="0" i="0" dirty="0">
              <a:effectLst/>
              <a:latin typeface="Arial" panose="020B0604020202020204" pitchFamily="34" charset="0"/>
            </a:endParaRPr>
          </a:p>
          <a:p>
            <a:r>
              <a:rPr lang="en-AU" b="0" i="0" dirty="0">
                <a:effectLst/>
                <a:latin typeface="Arial" panose="020B0604020202020204" pitchFamily="34" charset="0"/>
              </a:rPr>
              <a:t>They are increasingly applied to boost the efficiency of real-world systems and services with a growing volume of data.</a:t>
            </a:r>
          </a:p>
          <a:p>
            <a:endParaRPr lang="en-AU" b="0" i="0" dirty="0">
              <a:effectLst/>
              <a:latin typeface="Arial" panose="020B0604020202020204" pitchFamily="34" charset="0"/>
            </a:endParaRPr>
          </a:p>
          <a:p>
            <a:r>
              <a:rPr lang="en-AU" b="0" i="0" dirty="0">
                <a:effectLst/>
                <a:latin typeface="Arial" panose="020B0604020202020204" pitchFamily="34" charset="0"/>
              </a:rPr>
              <a:t>Recent studies and research show that DNNs are imperfect, and most SOTA neural networks often produce incorrect output with variances</a:t>
            </a:r>
          </a:p>
          <a:p>
            <a:endParaRPr lang="en-AU" b="0" i="0" dirty="0">
              <a:effectLst/>
              <a:latin typeface="Arial" panose="020B0604020202020204" pitchFamily="34" charset="0"/>
            </a:endParaRPr>
          </a:p>
          <a:p>
            <a:r>
              <a:rPr lang="en-AU" b="0" i="0" dirty="0">
                <a:effectLst/>
                <a:latin typeface="Arial" panose="020B0604020202020204" pitchFamily="34" charset="0"/>
              </a:rPr>
              <a:t>as they explored the performance of identical models with random seeds and nondeterminism-introducing factors under different training runs.</a:t>
            </a:r>
          </a:p>
          <a:p>
            <a:endParaRPr lang="en-AU" b="0" i="0" dirty="0">
              <a:effectLst/>
              <a:latin typeface="Arial" panose="020B0604020202020204" pitchFamily="34" charset="0"/>
            </a:endParaRPr>
          </a:p>
          <a:p>
            <a:r>
              <a:rPr lang="en-AU" b="0" i="0" dirty="0">
                <a:effectLst/>
                <a:latin typeface="Arial" panose="020B0604020202020204" pitchFamily="34" charset="0"/>
              </a:rPr>
              <a:t>Neural networks are not guaranteed with theoretical or logical constraints for their </a:t>
            </a:r>
            <a:r>
              <a:rPr lang="en-AU" b="0" i="0" dirty="0" err="1">
                <a:effectLst/>
                <a:latin typeface="Arial" panose="020B0604020202020204" pitchFamily="34" charset="0"/>
              </a:rPr>
              <a:t>behaviors</a:t>
            </a:r>
            <a:r>
              <a:rPr lang="en-AU" b="0" i="0" dirty="0">
                <a:effectLst/>
                <a:latin typeface="Arial" panose="020B0604020202020204" pitchFamily="34" charset="0"/>
              </a:rPr>
              <a:t> compared with human-programmed software. </a:t>
            </a:r>
          </a:p>
          <a:p>
            <a:endParaRPr lang="en-AU" b="0" i="0" dirty="0">
              <a:effectLst/>
              <a:latin typeface="Arial" panose="020B0604020202020204" pitchFamily="34" charset="0"/>
            </a:endParaRPr>
          </a:p>
          <a:p>
            <a:r>
              <a:rPr lang="en-AU" b="0" i="0" dirty="0">
                <a:effectLst/>
                <a:latin typeface="Arial" panose="020B0604020202020204" pitchFamily="34" charset="0"/>
              </a:rPr>
              <a:t>Neural networks are driven by data and lack sufficient approaches to </a:t>
            </a:r>
            <a:r>
              <a:rPr lang="en-AU" b="0" i="0" dirty="0" err="1">
                <a:effectLst/>
                <a:latin typeface="Arial" panose="020B0604020202020204" pitchFamily="34" charset="0"/>
              </a:rPr>
              <a:t>analyze</a:t>
            </a:r>
            <a:r>
              <a:rPr lang="en-AU" b="0" i="0" dirty="0">
                <a:effectLst/>
                <a:latin typeface="Arial" panose="020B0604020202020204" pitchFamily="34" charset="0"/>
              </a:rPr>
              <a:t> thoroughly. </a:t>
            </a:r>
          </a:p>
          <a:p>
            <a:endParaRPr lang="en-AU" b="0" i="0" dirty="0">
              <a:effectLst/>
              <a:latin typeface="Arial" panose="020B0604020202020204" pitchFamily="34" charset="0"/>
            </a:endParaRPr>
          </a:p>
          <a:p>
            <a:r>
              <a:rPr lang="en-AU" b="0" i="0" dirty="0">
                <a:effectLst/>
                <a:latin typeface="Arial" panose="020B0604020202020204" pitchFamily="34" charset="0"/>
              </a:rPr>
              <a:t>The model may fail to correctly predict due to the lack of sufficient data, inadequate learning, and non-deterministic relations between inputs and outputs.</a:t>
            </a:r>
          </a:p>
          <a:p>
            <a:endParaRPr lang="en-AU" b="0" i="0" dirty="0">
              <a:effectLst/>
              <a:latin typeface="Arial" panose="020B0604020202020204" pitchFamily="34" charset="0"/>
            </a:endParaRPr>
          </a:p>
          <a:p>
            <a:r>
              <a:rPr lang="en-AU" b="0" i="0" dirty="0">
                <a:effectLst/>
                <a:latin typeface="Arial" panose="020B0604020202020204" pitchFamily="34" charset="0"/>
              </a:rPr>
              <a:t>This is why we need to verify neural networks.</a:t>
            </a:r>
            <a:endParaRPr lang="en-US" dirty="0"/>
          </a:p>
        </p:txBody>
      </p:sp>
      <p:sp>
        <p:nvSpPr>
          <p:cNvPr id="4" name="Slide Number Placeholder 3"/>
          <p:cNvSpPr>
            <a:spLocks noGrp="1"/>
          </p:cNvSpPr>
          <p:nvPr>
            <p:ph type="sldNum" sz="quarter" idx="5"/>
          </p:nvPr>
        </p:nvSpPr>
        <p:spPr/>
        <p:txBody>
          <a:bodyPr/>
          <a:lstStyle/>
          <a:p>
            <a:fld id="{758C2740-893E-A944-A327-1DC16A50BF84}" type="slidenum">
              <a:rPr lang="en-US" smtClean="0"/>
              <a:t>6</a:t>
            </a:fld>
            <a:endParaRPr lang="en-US"/>
          </a:p>
        </p:txBody>
      </p:sp>
    </p:spTree>
    <p:extLst>
      <p:ext uri="{BB962C8B-B14F-4D97-AF65-F5344CB8AC3E}">
        <p14:creationId xmlns:p14="http://schemas.microsoft.com/office/powerpoint/2010/main" val="66538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Songti SC"/>
                <a:cs typeface="Times New Roman (Body CS)"/>
              </a:rPr>
              <a:t>This is general structure of the methods in the literature review. </a:t>
            </a:r>
          </a:p>
          <a:p>
            <a:endParaRPr lang="en-US" sz="1200" dirty="0">
              <a:effectLst/>
              <a:latin typeface="Calibri" panose="020F0502020204030204" pitchFamily="34" charset="0"/>
              <a:ea typeface="Songti SC"/>
              <a:cs typeface="Times New Roman (Body 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Calibri" panose="020F0502020204030204" pitchFamily="34" charset="0"/>
                <a:ea typeface="Songti SC"/>
                <a:cs typeface="Times New Roman (Body CS)"/>
              </a:rPr>
              <a:t>Generally,</a:t>
            </a:r>
            <a:r>
              <a:rPr lang="zh-CN" altLang="en-US" sz="1200" dirty="0">
                <a:effectLst/>
                <a:latin typeface="Calibri" panose="020F0502020204030204" pitchFamily="34" charset="0"/>
                <a:ea typeface="Songti SC"/>
                <a:cs typeface="Times New Roman (Body CS)"/>
              </a:rPr>
              <a:t> </a:t>
            </a:r>
            <a:r>
              <a:rPr lang="en-US" altLang="zh-CN" sz="1200" dirty="0">
                <a:effectLst/>
                <a:latin typeface="Calibri" panose="020F0502020204030204" pitchFamily="34" charset="0"/>
                <a:ea typeface="Songti SC"/>
                <a:cs typeface="Times New Roman (Body CS)"/>
              </a:rPr>
              <a:t>the</a:t>
            </a:r>
            <a:r>
              <a:rPr lang="zh-CN" altLang="en-US" sz="1200" dirty="0">
                <a:effectLst/>
                <a:latin typeface="Calibri" panose="020F0502020204030204" pitchFamily="34" charset="0"/>
                <a:ea typeface="Songti SC"/>
                <a:cs typeface="Times New Roman (Body CS)"/>
              </a:rPr>
              <a:t> </a:t>
            </a:r>
            <a:r>
              <a:rPr lang="en-US" altLang="zh-CN" sz="1200" dirty="0">
                <a:effectLst/>
                <a:latin typeface="Calibri" panose="020F0502020204030204" pitchFamily="34" charset="0"/>
                <a:ea typeface="Songti SC"/>
                <a:cs typeface="Times New Roman (Body CS)"/>
              </a:rPr>
              <a:t>neural</a:t>
            </a:r>
            <a:r>
              <a:rPr lang="zh-CN" altLang="en-US" sz="1200" dirty="0">
                <a:effectLst/>
                <a:latin typeface="Calibri" panose="020F0502020204030204" pitchFamily="34" charset="0"/>
                <a:ea typeface="Songti SC"/>
                <a:cs typeface="Times New Roman (Body CS)"/>
              </a:rPr>
              <a:t> </a:t>
            </a:r>
            <a:r>
              <a:rPr lang="en-US" altLang="zh-CN" sz="1200" dirty="0">
                <a:effectLst/>
                <a:latin typeface="Calibri" panose="020F0502020204030204" pitchFamily="34" charset="0"/>
                <a:ea typeface="Songti SC"/>
                <a:cs typeface="Times New Roman (Body CS)"/>
              </a:rPr>
              <a:t>networks</a:t>
            </a:r>
            <a:r>
              <a:rPr lang="zh-CN" altLang="en-US" sz="1200" dirty="0">
                <a:effectLst/>
                <a:latin typeface="Calibri" panose="020F0502020204030204" pitchFamily="34" charset="0"/>
                <a:ea typeface="Songti SC"/>
                <a:cs typeface="Times New Roman (Body CS)"/>
              </a:rPr>
              <a:t> </a:t>
            </a:r>
            <a:r>
              <a:rPr lang="en-US" altLang="zh-CN" sz="1200" dirty="0">
                <a:effectLst/>
                <a:latin typeface="Calibri" panose="020F0502020204030204" pitchFamily="34" charset="0"/>
                <a:ea typeface="Songti SC"/>
                <a:cs typeface="Times New Roman (Body CS)"/>
              </a:rPr>
              <a:t>verification</a:t>
            </a:r>
            <a:r>
              <a:rPr lang="en-US" sz="1200" dirty="0">
                <a:effectLst/>
                <a:latin typeface="Calibri" panose="020F0502020204030204" pitchFamily="34" charset="0"/>
                <a:ea typeface="Songti SC"/>
                <a:cs typeface="Times New Roman (Body CS)"/>
              </a:rPr>
              <a:t> starts with </a:t>
            </a:r>
            <a:r>
              <a:rPr lang="en-US" altLang="zh-CN" sz="1200" dirty="0">
                <a:effectLst/>
                <a:latin typeface="Calibri" panose="020F0502020204030204" pitchFamily="34" charset="0"/>
                <a:ea typeface="Songti SC"/>
                <a:cs typeface="Times New Roman (Body CS)"/>
              </a:rPr>
              <a:t>identifying</a:t>
            </a:r>
            <a:r>
              <a:rPr lang="zh-CN" altLang="en-US" sz="1200" dirty="0">
                <a:effectLst/>
                <a:latin typeface="Calibri" panose="020F0502020204030204" pitchFamily="34" charset="0"/>
                <a:ea typeface="Songti SC"/>
                <a:cs typeface="Times New Roman (Body CS)"/>
              </a:rPr>
              <a:t> </a:t>
            </a:r>
            <a:r>
              <a:rPr lang="en-US" sz="1200" dirty="0">
                <a:effectLst/>
                <a:latin typeface="Calibri" panose="020F0502020204030204" pitchFamily="34" charset="0"/>
                <a:ea typeface="Songti SC"/>
                <a:cs typeface="Times New Roman (Body CS)"/>
              </a:rPr>
              <a:t>the neural networks properties </a:t>
            </a:r>
            <a:r>
              <a:rPr lang="en-US" altLang="zh-CN" sz="1200" dirty="0">
                <a:effectLst/>
                <a:latin typeface="Calibri" panose="020F0502020204030204" pitchFamily="34" charset="0"/>
                <a:ea typeface="Songti SC"/>
                <a:cs typeface="Times New Roman (Body CS)"/>
              </a:rPr>
              <a:t>such</a:t>
            </a:r>
            <a:r>
              <a:rPr lang="zh-CN" altLang="en-US" sz="1200" dirty="0">
                <a:effectLst/>
                <a:latin typeface="Calibri" panose="020F0502020204030204" pitchFamily="34" charset="0"/>
                <a:ea typeface="Songti SC"/>
                <a:cs typeface="Times New Roman (Body CS)"/>
              </a:rPr>
              <a:t> </a:t>
            </a:r>
            <a:r>
              <a:rPr lang="en-US" altLang="zh-CN" sz="1200" dirty="0">
                <a:effectLst/>
                <a:latin typeface="Calibri" panose="020F0502020204030204" pitchFamily="34" charset="0"/>
                <a:ea typeface="Songti SC"/>
                <a:cs typeface="Times New Roman (Body CS)"/>
              </a:rPr>
              <a:t>as</a:t>
            </a:r>
            <a:r>
              <a:rPr lang="en-US" sz="1200" dirty="0">
                <a:effectLst/>
                <a:latin typeface="Calibri" panose="020F0502020204030204" pitchFamily="34" charset="0"/>
                <a:ea typeface="Songti SC"/>
                <a:cs typeface="Times New Roman (Body CS)"/>
              </a:rPr>
              <a:t> the input, with additional requirements from different tasks.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Songti SC"/>
              <a:cs typeface="Times New Roman (Body 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Songti SC"/>
                <a:cs typeface="Times New Roman (Body CS)"/>
              </a:rPr>
              <a:t>They will firstly formalize these properties and then encode (reduce) all properties for the specific verification methods. In the end, these methods will return a verification metrics.</a:t>
            </a:r>
          </a:p>
          <a:p>
            <a:endParaRPr lang="en-US" dirty="0"/>
          </a:p>
          <a:p>
            <a:r>
              <a:rPr lang="en-US" sz="1200" dirty="0">
                <a:effectLst/>
                <a:latin typeface="Calibri" panose="020F0502020204030204" pitchFamily="34" charset="0"/>
                <a:ea typeface="Songti SC"/>
                <a:cs typeface="Times New Roman (Body CS)"/>
              </a:rPr>
              <a:t>When we try to verify neural networks, we can treat the neural networks in either black-box settings or white box settings. In the following three subsections, I will focus on the white box methods. </a:t>
            </a:r>
          </a:p>
          <a:p>
            <a:endParaRPr lang="en-US" sz="1200" dirty="0">
              <a:effectLst/>
              <a:latin typeface="Calibri" panose="020F0502020204030204" pitchFamily="34" charset="0"/>
              <a:ea typeface="Songti SC"/>
              <a:cs typeface="Times New Roman (Body CS)"/>
            </a:endParaRPr>
          </a:p>
          <a:p>
            <a:endParaRPr lang="en-US" sz="1200" dirty="0">
              <a:effectLst/>
              <a:latin typeface="Calibri" panose="020F0502020204030204" pitchFamily="34" charset="0"/>
              <a:ea typeface="Songti SC"/>
              <a:cs typeface="Times New Roman (Body CS)"/>
            </a:endParaRPr>
          </a:p>
          <a:p>
            <a:endParaRPr lang="en-US" sz="1200" dirty="0">
              <a:effectLst/>
              <a:latin typeface="Calibri" panose="020F0502020204030204" pitchFamily="34" charset="0"/>
              <a:ea typeface="Songti SC"/>
              <a:cs typeface="Times New Roman (Body CS)"/>
            </a:endParaRPr>
          </a:p>
          <a:p>
            <a:endParaRPr lang="en-US" dirty="0"/>
          </a:p>
        </p:txBody>
      </p:sp>
      <p:sp>
        <p:nvSpPr>
          <p:cNvPr id="4" name="Slide Number Placeholder 3"/>
          <p:cNvSpPr>
            <a:spLocks noGrp="1"/>
          </p:cNvSpPr>
          <p:nvPr>
            <p:ph type="sldNum" sz="quarter" idx="5"/>
          </p:nvPr>
        </p:nvSpPr>
        <p:spPr/>
        <p:txBody>
          <a:bodyPr/>
          <a:lstStyle/>
          <a:p>
            <a:fld id="{758C2740-893E-A944-A327-1DC16A50BF84}" type="slidenum">
              <a:rPr lang="en-US" smtClean="0"/>
              <a:t>7</a:t>
            </a:fld>
            <a:endParaRPr lang="en-US"/>
          </a:p>
        </p:txBody>
      </p:sp>
    </p:spTree>
    <p:extLst>
      <p:ext uri="{BB962C8B-B14F-4D97-AF65-F5344CB8AC3E}">
        <p14:creationId xmlns:p14="http://schemas.microsoft.com/office/powerpoint/2010/main" val="4098046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a:effectLst/>
                <a:latin typeface="Calibri" panose="020F0502020204030204" pitchFamily="34" charset="0"/>
                <a:ea typeface="Songti SC"/>
                <a:cs typeface="Times New Roman (Body CS)"/>
              </a:rPr>
              <a:t>Before</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verifying</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the</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neural</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network,</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we</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need</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to</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know</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what</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we</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can</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get</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from</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the</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neural</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networks.</a:t>
            </a:r>
            <a:r>
              <a:rPr lang="zh-CN" altLang="en-US" sz="1800" dirty="0">
                <a:effectLst/>
                <a:latin typeface="Calibri" panose="020F0502020204030204" pitchFamily="34" charset="0"/>
                <a:ea typeface="Songti SC"/>
                <a:cs typeface="Times New Roman (Body CS)"/>
              </a:rPr>
              <a:t> </a:t>
            </a:r>
            <a:endParaRPr lang="en-AU" altLang="zh-CN" sz="1800">
              <a:effectLst/>
              <a:latin typeface="Calibri" panose="020F0502020204030204" pitchFamily="34" charset="0"/>
              <a:ea typeface="Songti SC"/>
              <a:cs typeface="Times New Roman (Body CS)"/>
            </a:endParaRPr>
          </a:p>
          <a:p>
            <a:endParaRPr lang="en-US" sz="1800" dirty="0">
              <a:effectLst/>
              <a:latin typeface="Calibri" panose="020F0502020204030204" pitchFamily="34" charset="0"/>
              <a:ea typeface="Songti SC"/>
              <a:cs typeface="Times New Roman (Body CS)"/>
            </a:endParaRPr>
          </a:p>
          <a:p>
            <a:r>
              <a:rPr lang="en-US" sz="1800" dirty="0">
                <a:effectLst/>
                <a:latin typeface="Calibri" panose="020F0502020204030204" pitchFamily="34" charset="0"/>
                <a:ea typeface="Songti SC"/>
                <a:cs typeface="Times New Roman (Body CS)"/>
              </a:rPr>
              <a:t>The properties of a neural network could be captured from the semantic context of its speciﬁcation. </a:t>
            </a:r>
          </a:p>
          <a:p>
            <a:endParaRPr lang="en-US" sz="1800" dirty="0">
              <a:effectLst/>
              <a:latin typeface="Calibri" panose="020F0502020204030204" pitchFamily="34" charset="0"/>
              <a:ea typeface="Songti SC"/>
              <a:cs typeface="Times New Roman (Body CS)"/>
            </a:endParaRPr>
          </a:p>
          <a:p>
            <a:r>
              <a:rPr lang="en-US" sz="1800" dirty="0">
                <a:effectLst/>
                <a:latin typeface="Calibri" panose="020F0502020204030204" pitchFamily="34" charset="0"/>
                <a:ea typeface="Songti SC"/>
                <a:cs typeface="Times New Roman (Body CS)"/>
              </a:rPr>
              <a:t>In general, the properties include input, output, mapping of these two, </a:t>
            </a:r>
            <a:r>
              <a:rPr lang="en-US" altLang="zh-CN" sz="1800" dirty="0">
                <a:effectLst/>
                <a:latin typeface="Calibri" panose="020F0502020204030204" pitchFamily="34" charset="0"/>
                <a:ea typeface="Songti SC"/>
                <a:cs typeface="Times New Roman (Body CS)"/>
              </a:rPr>
              <a:t>and</a:t>
            </a:r>
            <a:r>
              <a:rPr lang="zh-CN" altLang="en-US" sz="1800" dirty="0">
                <a:effectLst/>
                <a:latin typeface="Calibri" panose="020F0502020204030204" pitchFamily="34" charset="0"/>
                <a:ea typeface="Songti SC"/>
                <a:cs typeface="Times New Roman (Body CS)"/>
              </a:rPr>
              <a:t> </a:t>
            </a:r>
            <a:r>
              <a:rPr lang="en-US" sz="1800" dirty="0">
                <a:effectLst/>
                <a:latin typeface="Calibri" panose="020F0502020204030204" pitchFamily="34" charset="0"/>
                <a:ea typeface="Songti SC"/>
                <a:cs typeface="Times New Roman (Body CS)"/>
              </a:rPr>
              <a:t>the special structure in the neural networks, such as activation functions.</a:t>
            </a:r>
          </a:p>
          <a:p>
            <a:r>
              <a:rPr lang="en-US" sz="1800" dirty="0">
                <a:effectLst/>
                <a:latin typeface="Calibri" panose="020F0502020204030204" pitchFamily="34" charset="0"/>
                <a:ea typeface="Songti SC"/>
                <a:cs typeface="Times New Roman (Body CS)"/>
              </a:rPr>
              <a:t> </a:t>
            </a:r>
          </a:p>
          <a:p>
            <a:r>
              <a:rPr lang="en-US" sz="1800" dirty="0">
                <a:effectLst/>
                <a:latin typeface="Calibri" panose="020F0502020204030204" pitchFamily="34" charset="0"/>
                <a:ea typeface="Songti SC"/>
                <a:cs typeface="Times New Roman (Body CS)"/>
              </a:rPr>
              <a:t>These properties will be formalized as a logic formula involving both input and output</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for</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different</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encoding</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strategies</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in</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the</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next</a:t>
            </a:r>
            <a:r>
              <a:rPr lang="zh-CN" altLang="en-US" sz="1800" dirty="0">
                <a:effectLst/>
                <a:latin typeface="Calibri" panose="020F0502020204030204" pitchFamily="34" charset="0"/>
                <a:ea typeface="Songti SC"/>
                <a:cs typeface="Times New Roman (Body CS)"/>
              </a:rPr>
              <a:t> </a:t>
            </a:r>
            <a:r>
              <a:rPr lang="en-US" altLang="zh-CN" sz="1800" dirty="0">
                <a:effectLst/>
                <a:latin typeface="Calibri" panose="020F0502020204030204" pitchFamily="34" charset="0"/>
                <a:ea typeface="Songti SC"/>
                <a:cs typeface="Times New Roman (Body CS)"/>
              </a:rPr>
              <a:t>slides</a:t>
            </a:r>
            <a:r>
              <a:rPr lang="en-US" sz="1800" dirty="0">
                <a:effectLst/>
                <a:latin typeface="Calibri" panose="020F0502020204030204" pitchFamily="34" charset="0"/>
                <a:ea typeface="Songti SC"/>
                <a:cs typeface="Times New Roman (Body CS)"/>
              </a:rPr>
              <a:t>.</a:t>
            </a:r>
          </a:p>
          <a:p>
            <a:endParaRPr lang="en-US" sz="1800" dirty="0">
              <a:effectLst/>
              <a:latin typeface="Calibri" panose="020F0502020204030204" pitchFamily="34" charset="0"/>
              <a:ea typeface="Songti SC"/>
              <a:cs typeface="Times New Roman (Body CS)"/>
            </a:endParaRPr>
          </a:p>
        </p:txBody>
      </p:sp>
      <p:sp>
        <p:nvSpPr>
          <p:cNvPr id="4" name="Slide Number Placeholder 3"/>
          <p:cNvSpPr>
            <a:spLocks noGrp="1"/>
          </p:cNvSpPr>
          <p:nvPr>
            <p:ph type="sldNum" sz="quarter" idx="5"/>
          </p:nvPr>
        </p:nvSpPr>
        <p:spPr/>
        <p:txBody>
          <a:bodyPr/>
          <a:lstStyle/>
          <a:p>
            <a:fld id="{758C2740-893E-A944-A327-1DC16A50BF84}" type="slidenum">
              <a:rPr lang="en-US" smtClean="0"/>
              <a:t>8</a:t>
            </a:fld>
            <a:endParaRPr lang="en-US"/>
          </a:p>
        </p:txBody>
      </p:sp>
    </p:spTree>
    <p:extLst>
      <p:ext uri="{BB962C8B-B14F-4D97-AF65-F5344CB8AC3E}">
        <p14:creationId xmlns:p14="http://schemas.microsoft.com/office/powerpoint/2010/main" val="2455721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Generally, there are two categories of model encoding.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first category includes Boolean Satisfiability Problems, Linear Programming, Mixed Integer Programming, and Quadratic Programming.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category includes </a:t>
            </a:r>
            <a:r>
              <a:rPr lang="en-US" altLang="zh-CN" dirty="0" err="1"/>
              <a:t>Layerwise</a:t>
            </a:r>
            <a:r>
              <a:rPr lang="en-US" altLang="zh-CN" dirty="0"/>
              <a:t> Propagation, Discretization, and Abstract Interpretation.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I have mentioned in the general structure part, the neural network will be analyzed in white box settings.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neural network properties consist of the white box settings.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the Boolean satisfiability problem, it performs the analysis by transforming the entire neural network into a set of constraints in the form of propositional logic and linking certain constraints containing the input and output in one Boolean formula.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set the negation of constraints over the output nodes as the objective function and keep the remaining constraints unchanged, thus the veriﬁcation process is transformed into solving an optimization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linear programming partially contains integer constraints, it will be mixed integer linear programming.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properties are encoded in an optimization problem in which both the objective function and the constraints are quadratic functions, it is the Quadratically Constrained Quadratic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layerwise</a:t>
            </a:r>
            <a:r>
              <a:rPr lang="en-US" dirty="0"/>
              <a:t> propagation can solve the veriﬁcation as a reachability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But </a:t>
            </a:r>
            <a:r>
              <a:rPr lang="en-US" altLang="zh-CN" dirty="0" err="1"/>
              <a:t>layerwise</a:t>
            </a:r>
            <a:r>
              <a:rPr lang="en-US" altLang="zh-CN" dirty="0"/>
              <a:t> propagation cannot deal with complex models. This encoding approach will raise scalability concerns in the verification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Discretization can mitigate the computational burden of verification. It converts a continuous function into several discrete pieces to achieve a finite exploration within an infinite search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One example discretization approach is that it discretizes the perturbation from the inﬁnite input distribution.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propagates those discrete input vectors layer by layer and determines whether the robustness is preserved or not by observing the bounds of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Abstract interpretation is a veriﬁcation approach that provides a formalism of approximation and abstraction in a mathematical setting.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 abstract interpretation consists of an abstract domain, a pair of abstraction and concretization functions, and a sound abstract semantic function in the form of an iterative ﬁxed-point equation.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Abstract interpretation aims to simplify the veriﬁcation problem at the encoding stage.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Although the veriﬁcation is still treated as a reachability problem, it is solved by reasoning an abstract system rather than the original neural network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mainstream abstraction interpretation approaches symbolize each node of the neural network, apply abstraction function over its computation, and ultimately determine whether the property is preserved through the output values after the concretization.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Slide Number Placeholder 3"/>
          <p:cNvSpPr>
            <a:spLocks noGrp="1"/>
          </p:cNvSpPr>
          <p:nvPr>
            <p:ph type="sldNum" sz="quarter" idx="5"/>
          </p:nvPr>
        </p:nvSpPr>
        <p:spPr/>
        <p:txBody>
          <a:bodyPr/>
          <a:lstStyle/>
          <a:p>
            <a:fld id="{758C2740-893E-A944-A327-1DC16A50BF84}" type="slidenum">
              <a:rPr lang="en-US" smtClean="0"/>
              <a:t>9</a:t>
            </a:fld>
            <a:endParaRPr lang="en-US"/>
          </a:p>
        </p:txBody>
      </p:sp>
    </p:spTree>
    <p:extLst>
      <p:ext uri="{BB962C8B-B14F-4D97-AF65-F5344CB8AC3E}">
        <p14:creationId xmlns:p14="http://schemas.microsoft.com/office/powerpoint/2010/main" val="1540097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DCFD-EF3C-DFF7-6D10-4C6290EADF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6186B9B-CC7E-3AC0-0F81-C9F044486B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8C3ED5F-8627-E880-9603-E66555C7965A}"/>
              </a:ext>
            </a:extLst>
          </p:cNvPr>
          <p:cNvSpPr>
            <a:spLocks noGrp="1"/>
          </p:cNvSpPr>
          <p:nvPr>
            <p:ph type="dt" sz="half" idx="10"/>
          </p:nvPr>
        </p:nvSpPr>
        <p:spPr/>
        <p:txBody>
          <a:bodyPr/>
          <a:lstStyle/>
          <a:p>
            <a:fld id="{E01E2E10-E9DD-A74D-A6AC-DA08E9B9A927}" type="datetime1">
              <a:rPr lang="en-AU" smtClean="0"/>
              <a:t>18/12/2022</a:t>
            </a:fld>
            <a:endParaRPr lang="en-US"/>
          </a:p>
        </p:txBody>
      </p:sp>
      <p:sp>
        <p:nvSpPr>
          <p:cNvPr id="5" name="Footer Placeholder 4">
            <a:extLst>
              <a:ext uri="{FF2B5EF4-FFF2-40B4-BE49-F238E27FC236}">
                <a16:creationId xmlns:a16="http://schemas.microsoft.com/office/drawing/2014/main" id="{AA2ABDF7-39BC-6E3B-5EDA-B9B2B9063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5DDE6-920C-2193-EF82-1DE3A18C5FDB}"/>
              </a:ext>
            </a:extLst>
          </p:cNvPr>
          <p:cNvSpPr>
            <a:spLocks noGrp="1"/>
          </p:cNvSpPr>
          <p:nvPr>
            <p:ph type="sldNum" sz="quarter" idx="12"/>
          </p:nvPr>
        </p:nvSpPr>
        <p:spPr/>
        <p:txBody>
          <a:bodyPr/>
          <a:lstStyle/>
          <a:p>
            <a:fld id="{0E3CCA43-95F6-4A4F-AD22-DF212A6311D6}" type="slidenum">
              <a:rPr lang="en-US" smtClean="0"/>
              <a:t>‹#›</a:t>
            </a:fld>
            <a:endParaRPr lang="en-US"/>
          </a:p>
        </p:txBody>
      </p:sp>
    </p:spTree>
    <p:extLst>
      <p:ext uri="{BB962C8B-B14F-4D97-AF65-F5344CB8AC3E}">
        <p14:creationId xmlns:p14="http://schemas.microsoft.com/office/powerpoint/2010/main" val="11607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EE48-E97F-B069-34BB-A2DED7CC50F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9202EE9-3ACE-14D5-8D09-B19F9260E47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C57A46-8CC9-9C37-8569-1CF07C222395}"/>
              </a:ext>
            </a:extLst>
          </p:cNvPr>
          <p:cNvSpPr>
            <a:spLocks noGrp="1"/>
          </p:cNvSpPr>
          <p:nvPr>
            <p:ph type="dt" sz="half" idx="10"/>
          </p:nvPr>
        </p:nvSpPr>
        <p:spPr/>
        <p:txBody>
          <a:bodyPr/>
          <a:lstStyle/>
          <a:p>
            <a:fld id="{6154250C-6B56-374B-BE6E-50E7BE1E56B4}" type="datetime1">
              <a:rPr lang="en-AU" smtClean="0"/>
              <a:t>18/12/2022</a:t>
            </a:fld>
            <a:endParaRPr lang="en-US"/>
          </a:p>
        </p:txBody>
      </p:sp>
      <p:sp>
        <p:nvSpPr>
          <p:cNvPr id="5" name="Footer Placeholder 4">
            <a:extLst>
              <a:ext uri="{FF2B5EF4-FFF2-40B4-BE49-F238E27FC236}">
                <a16:creationId xmlns:a16="http://schemas.microsoft.com/office/drawing/2014/main" id="{EFFA9C76-D9FB-2EC1-0B52-39968112A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B96DA-9A5C-D4AA-F255-9170EDA99D9F}"/>
              </a:ext>
            </a:extLst>
          </p:cNvPr>
          <p:cNvSpPr>
            <a:spLocks noGrp="1"/>
          </p:cNvSpPr>
          <p:nvPr>
            <p:ph type="sldNum" sz="quarter" idx="12"/>
          </p:nvPr>
        </p:nvSpPr>
        <p:spPr/>
        <p:txBody>
          <a:bodyPr/>
          <a:lstStyle/>
          <a:p>
            <a:fld id="{0E3CCA43-95F6-4A4F-AD22-DF212A6311D6}" type="slidenum">
              <a:rPr lang="en-US" smtClean="0"/>
              <a:t>‹#›</a:t>
            </a:fld>
            <a:endParaRPr lang="en-US"/>
          </a:p>
        </p:txBody>
      </p:sp>
    </p:spTree>
    <p:extLst>
      <p:ext uri="{BB962C8B-B14F-4D97-AF65-F5344CB8AC3E}">
        <p14:creationId xmlns:p14="http://schemas.microsoft.com/office/powerpoint/2010/main" val="302825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D6DF0E-F370-1D29-17F8-76AD7C5F551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40138BD-7946-C6D3-24B4-CA4B27B4D25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350A52-FD92-EEEC-F92F-B3CB9B9D727D}"/>
              </a:ext>
            </a:extLst>
          </p:cNvPr>
          <p:cNvSpPr>
            <a:spLocks noGrp="1"/>
          </p:cNvSpPr>
          <p:nvPr>
            <p:ph type="dt" sz="half" idx="10"/>
          </p:nvPr>
        </p:nvSpPr>
        <p:spPr/>
        <p:txBody>
          <a:bodyPr/>
          <a:lstStyle/>
          <a:p>
            <a:fld id="{8A4E469B-2E0A-3644-B1C9-F97D53EA6BF3}" type="datetime1">
              <a:rPr lang="en-AU" smtClean="0"/>
              <a:t>18/12/2022</a:t>
            </a:fld>
            <a:endParaRPr lang="en-US"/>
          </a:p>
        </p:txBody>
      </p:sp>
      <p:sp>
        <p:nvSpPr>
          <p:cNvPr id="5" name="Footer Placeholder 4">
            <a:extLst>
              <a:ext uri="{FF2B5EF4-FFF2-40B4-BE49-F238E27FC236}">
                <a16:creationId xmlns:a16="http://schemas.microsoft.com/office/drawing/2014/main" id="{235AB398-0E5C-2585-B6AF-C6F2245E2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2B8AE-CF91-BC5A-29EF-1BBE9CDC973B}"/>
              </a:ext>
            </a:extLst>
          </p:cNvPr>
          <p:cNvSpPr>
            <a:spLocks noGrp="1"/>
          </p:cNvSpPr>
          <p:nvPr>
            <p:ph type="sldNum" sz="quarter" idx="12"/>
          </p:nvPr>
        </p:nvSpPr>
        <p:spPr/>
        <p:txBody>
          <a:bodyPr/>
          <a:lstStyle/>
          <a:p>
            <a:fld id="{0E3CCA43-95F6-4A4F-AD22-DF212A6311D6}" type="slidenum">
              <a:rPr lang="en-US" smtClean="0"/>
              <a:t>‹#›</a:t>
            </a:fld>
            <a:endParaRPr lang="en-US"/>
          </a:p>
        </p:txBody>
      </p:sp>
    </p:spTree>
    <p:extLst>
      <p:ext uri="{BB962C8B-B14F-4D97-AF65-F5344CB8AC3E}">
        <p14:creationId xmlns:p14="http://schemas.microsoft.com/office/powerpoint/2010/main" val="329435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7BF4-D79D-6EB2-1E5C-FC562322E0A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B66F8B-A310-B5CF-AE97-6C6F3C07E55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B39F9AC-CA50-6331-0E46-52B483701E32}"/>
              </a:ext>
            </a:extLst>
          </p:cNvPr>
          <p:cNvSpPr>
            <a:spLocks noGrp="1"/>
          </p:cNvSpPr>
          <p:nvPr>
            <p:ph type="dt" sz="half" idx="10"/>
          </p:nvPr>
        </p:nvSpPr>
        <p:spPr/>
        <p:txBody>
          <a:bodyPr/>
          <a:lstStyle/>
          <a:p>
            <a:fld id="{498ECD3A-FAF8-C642-B668-B7BDC8D7B605}" type="datetime1">
              <a:rPr lang="en-AU" smtClean="0"/>
              <a:t>18/12/2022</a:t>
            </a:fld>
            <a:endParaRPr lang="en-US"/>
          </a:p>
        </p:txBody>
      </p:sp>
      <p:sp>
        <p:nvSpPr>
          <p:cNvPr id="5" name="Footer Placeholder 4">
            <a:extLst>
              <a:ext uri="{FF2B5EF4-FFF2-40B4-BE49-F238E27FC236}">
                <a16:creationId xmlns:a16="http://schemas.microsoft.com/office/drawing/2014/main" id="{30184C94-6A30-9486-CBCD-AB5B2EDBF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852DD-545F-1450-9DC6-BAFF6518322D}"/>
              </a:ext>
            </a:extLst>
          </p:cNvPr>
          <p:cNvSpPr>
            <a:spLocks noGrp="1"/>
          </p:cNvSpPr>
          <p:nvPr>
            <p:ph type="sldNum" sz="quarter" idx="12"/>
          </p:nvPr>
        </p:nvSpPr>
        <p:spPr/>
        <p:txBody>
          <a:bodyPr/>
          <a:lstStyle/>
          <a:p>
            <a:fld id="{0E3CCA43-95F6-4A4F-AD22-DF212A6311D6}" type="slidenum">
              <a:rPr lang="en-US" smtClean="0"/>
              <a:t>‹#›</a:t>
            </a:fld>
            <a:endParaRPr lang="en-US"/>
          </a:p>
        </p:txBody>
      </p:sp>
    </p:spTree>
    <p:extLst>
      <p:ext uri="{BB962C8B-B14F-4D97-AF65-F5344CB8AC3E}">
        <p14:creationId xmlns:p14="http://schemas.microsoft.com/office/powerpoint/2010/main" val="148741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03A6-14B7-61BC-52E0-8A57EC7866C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FF4C14C-7D80-A0DC-0817-08AE1CC3D3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5F31F2C-4115-A115-2136-4A9D40BDD5A7}"/>
              </a:ext>
            </a:extLst>
          </p:cNvPr>
          <p:cNvSpPr>
            <a:spLocks noGrp="1"/>
          </p:cNvSpPr>
          <p:nvPr>
            <p:ph type="dt" sz="half" idx="10"/>
          </p:nvPr>
        </p:nvSpPr>
        <p:spPr/>
        <p:txBody>
          <a:bodyPr/>
          <a:lstStyle/>
          <a:p>
            <a:fld id="{C240B9DE-F79B-DB46-8B7A-D8FB89F69491}" type="datetime1">
              <a:rPr lang="en-AU" smtClean="0"/>
              <a:t>18/12/2022</a:t>
            </a:fld>
            <a:endParaRPr lang="en-US"/>
          </a:p>
        </p:txBody>
      </p:sp>
      <p:sp>
        <p:nvSpPr>
          <p:cNvPr id="5" name="Footer Placeholder 4">
            <a:extLst>
              <a:ext uri="{FF2B5EF4-FFF2-40B4-BE49-F238E27FC236}">
                <a16:creationId xmlns:a16="http://schemas.microsoft.com/office/drawing/2014/main" id="{B396EB3D-4170-7B67-2D16-19BB57A0C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CE0B1-054E-2CF9-1B99-09141CFE94A6}"/>
              </a:ext>
            </a:extLst>
          </p:cNvPr>
          <p:cNvSpPr>
            <a:spLocks noGrp="1"/>
          </p:cNvSpPr>
          <p:nvPr>
            <p:ph type="sldNum" sz="quarter" idx="12"/>
          </p:nvPr>
        </p:nvSpPr>
        <p:spPr/>
        <p:txBody>
          <a:bodyPr/>
          <a:lstStyle/>
          <a:p>
            <a:fld id="{0E3CCA43-95F6-4A4F-AD22-DF212A6311D6}" type="slidenum">
              <a:rPr lang="en-US" smtClean="0"/>
              <a:t>‹#›</a:t>
            </a:fld>
            <a:endParaRPr lang="en-US"/>
          </a:p>
        </p:txBody>
      </p:sp>
    </p:spTree>
    <p:extLst>
      <p:ext uri="{BB962C8B-B14F-4D97-AF65-F5344CB8AC3E}">
        <p14:creationId xmlns:p14="http://schemas.microsoft.com/office/powerpoint/2010/main" val="330565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D3CC-5644-5753-DE36-54392FA3A56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D2F94AB-B313-974B-2BF6-4DBB3F81E34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48FCF5E-194D-5AA4-4B5F-62AE6709FA8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B7F2314-8F22-609E-BED4-A6CE7C855F13}"/>
              </a:ext>
            </a:extLst>
          </p:cNvPr>
          <p:cNvSpPr>
            <a:spLocks noGrp="1"/>
          </p:cNvSpPr>
          <p:nvPr>
            <p:ph type="dt" sz="half" idx="10"/>
          </p:nvPr>
        </p:nvSpPr>
        <p:spPr/>
        <p:txBody>
          <a:bodyPr/>
          <a:lstStyle/>
          <a:p>
            <a:fld id="{55BE3509-538F-B64F-A127-69ACFF2CD3D2}" type="datetime1">
              <a:rPr lang="en-AU" smtClean="0"/>
              <a:t>18/12/2022</a:t>
            </a:fld>
            <a:endParaRPr lang="en-US"/>
          </a:p>
        </p:txBody>
      </p:sp>
      <p:sp>
        <p:nvSpPr>
          <p:cNvPr id="6" name="Footer Placeholder 5">
            <a:extLst>
              <a:ext uri="{FF2B5EF4-FFF2-40B4-BE49-F238E27FC236}">
                <a16:creationId xmlns:a16="http://schemas.microsoft.com/office/drawing/2014/main" id="{C967A5C7-5B8E-68BF-258B-965DFF223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ED058-61A9-AE8E-2114-A39DEB8F8F6A}"/>
              </a:ext>
            </a:extLst>
          </p:cNvPr>
          <p:cNvSpPr>
            <a:spLocks noGrp="1"/>
          </p:cNvSpPr>
          <p:nvPr>
            <p:ph type="sldNum" sz="quarter" idx="12"/>
          </p:nvPr>
        </p:nvSpPr>
        <p:spPr/>
        <p:txBody>
          <a:bodyPr/>
          <a:lstStyle/>
          <a:p>
            <a:fld id="{0E3CCA43-95F6-4A4F-AD22-DF212A6311D6}" type="slidenum">
              <a:rPr lang="en-US" smtClean="0"/>
              <a:t>‹#›</a:t>
            </a:fld>
            <a:endParaRPr lang="en-US"/>
          </a:p>
        </p:txBody>
      </p:sp>
    </p:spTree>
    <p:extLst>
      <p:ext uri="{BB962C8B-B14F-4D97-AF65-F5344CB8AC3E}">
        <p14:creationId xmlns:p14="http://schemas.microsoft.com/office/powerpoint/2010/main" val="339613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CF447-FE8C-9D64-4F5F-44571B0A446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870080-A3E0-1FD8-8220-54C5BA4E44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0A0B8D-4E8A-8350-6291-A6808BEBD6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946DCC2-91A3-CE48-F000-2C496CB69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4E96F19-695A-9FEB-B574-B4D83927530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B1697B8-9C3A-95B8-73F8-FC364D8DC7BE}"/>
              </a:ext>
            </a:extLst>
          </p:cNvPr>
          <p:cNvSpPr>
            <a:spLocks noGrp="1"/>
          </p:cNvSpPr>
          <p:nvPr>
            <p:ph type="dt" sz="half" idx="10"/>
          </p:nvPr>
        </p:nvSpPr>
        <p:spPr/>
        <p:txBody>
          <a:bodyPr/>
          <a:lstStyle/>
          <a:p>
            <a:fld id="{DBF0CE43-0EEE-0F42-B518-A9D32A3881B6}" type="datetime1">
              <a:rPr lang="en-AU" smtClean="0"/>
              <a:t>18/12/2022</a:t>
            </a:fld>
            <a:endParaRPr lang="en-US"/>
          </a:p>
        </p:txBody>
      </p:sp>
      <p:sp>
        <p:nvSpPr>
          <p:cNvPr id="8" name="Footer Placeholder 7">
            <a:extLst>
              <a:ext uri="{FF2B5EF4-FFF2-40B4-BE49-F238E27FC236}">
                <a16:creationId xmlns:a16="http://schemas.microsoft.com/office/drawing/2014/main" id="{EE475B0F-9867-5DB3-849E-9AFF1518BF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803054-C6BE-F7CB-0681-64EDCF194D01}"/>
              </a:ext>
            </a:extLst>
          </p:cNvPr>
          <p:cNvSpPr>
            <a:spLocks noGrp="1"/>
          </p:cNvSpPr>
          <p:nvPr>
            <p:ph type="sldNum" sz="quarter" idx="12"/>
          </p:nvPr>
        </p:nvSpPr>
        <p:spPr/>
        <p:txBody>
          <a:bodyPr/>
          <a:lstStyle/>
          <a:p>
            <a:fld id="{0E3CCA43-95F6-4A4F-AD22-DF212A6311D6}" type="slidenum">
              <a:rPr lang="en-US" smtClean="0"/>
              <a:t>‹#›</a:t>
            </a:fld>
            <a:endParaRPr lang="en-US"/>
          </a:p>
        </p:txBody>
      </p:sp>
    </p:spTree>
    <p:extLst>
      <p:ext uri="{BB962C8B-B14F-4D97-AF65-F5344CB8AC3E}">
        <p14:creationId xmlns:p14="http://schemas.microsoft.com/office/powerpoint/2010/main" val="70728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6994-DE79-8833-55A5-91533457246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817A91B-AB2B-6488-3AF8-0FBC054F0E51}"/>
              </a:ext>
            </a:extLst>
          </p:cNvPr>
          <p:cNvSpPr>
            <a:spLocks noGrp="1"/>
          </p:cNvSpPr>
          <p:nvPr>
            <p:ph type="dt" sz="half" idx="10"/>
          </p:nvPr>
        </p:nvSpPr>
        <p:spPr/>
        <p:txBody>
          <a:bodyPr/>
          <a:lstStyle/>
          <a:p>
            <a:fld id="{1D3CC02D-E768-F141-B03A-C94798E6CA0F}" type="datetime1">
              <a:rPr lang="en-AU" smtClean="0"/>
              <a:t>18/12/2022</a:t>
            </a:fld>
            <a:endParaRPr lang="en-US"/>
          </a:p>
        </p:txBody>
      </p:sp>
      <p:sp>
        <p:nvSpPr>
          <p:cNvPr id="4" name="Footer Placeholder 3">
            <a:extLst>
              <a:ext uri="{FF2B5EF4-FFF2-40B4-BE49-F238E27FC236}">
                <a16:creationId xmlns:a16="http://schemas.microsoft.com/office/drawing/2014/main" id="{02C3DB4E-0A01-555E-942C-C81E5DA4CD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B80F60-A96A-2E2F-67FD-A1EB2FE4CEA0}"/>
              </a:ext>
            </a:extLst>
          </p:cNvPr>
          <p:cNvSpPr>
            <a:spLocks noGrp="1"/>
          </p:cNvSpPr>
          <p:nvPr>
            <p:ph type="sldNum" sz="quarter" idx="12"/>
          </p:nvPr>
        </p:nvSpPr>
        <p:spPr/>
        <p:txBody>
          <a:bodyPr/>
          <a:lstStyle/>
          <a:p>
            <a:fld id="{0E3CCA43-95F6-4A4F-AD22-DF212A6311D6}" type="slidenum">
              <a:rPr lang="en-US" smtClean="0"/>
              <a:t>‹#›</a:t>
            </a:fld>
            <a:endParaRPr lang="en-US"/>
          </a:p>
        </p:txBody>
      </p:sp>
    </p:spTree>
    <p:extLst>
      <p:ext uri="{BB962C8B-B14F-4D97-AF65-F5344CB8AC3E}">
        <p14:creationId xmlns:p14="http://schemas.microsoft.com/office/powerpoint/2010/main" val="3750228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9B44B2-706F-DCDF-052B-74BEB096CB03}"/>
              </a:ext>
            </a:extLst>
          </p:cNvPr>
          <p:cNvSpPr>
            <a:spLocks noGrp="1"/>
          </p:cNvSpPr>
          <p:nvPr>
            <p:ph type="dt" sz="half" idx="10"/>
          </p:nvPr>
        </p:nvSpPr>
        <p:spPr/>
        <p:txBody>
          <a:bodyPr/>
          <a:lstStyle/>
          <a:p>
            <a:fld id="{4092897E-3914-D84C-85F6-7BF97AF2F611}" type="datetime1">
              <a:rPr lang="en-AU" smtClean="0"/>
              <a:t>18/12/2022</a:t>
            </a:fld>
            <a:endParaRPr lang="en-US"/>
          </a:p>
        </p:txBody>
      </p:sp>
      <p:sp>
        <p:nvSpPr>
          <p:cNvPr id="3" name="Footer Placeholder 2">
            <a:extLst>
              <a:ext uri="{FF2B5EF4-FFF2-40B4-BE49-F238E27FC236}">
                <a16:creationId xmlns:a16="http://schemas.microsoft.com/office/drawing/2014/main" id="{39CFDB6F-7681-27BE-1814-2565ED288D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B5E637-89BB-1AE3-0E5D-DAFE92DCB4FD}"/>
              </a:ext>
            </a:extLst>
          </p:cNvPr>
          <p:cNvSpPr>
            <a:spLocks noGrp="1"/>
          </p:cNvSpPr>
          <p:nvPr>
            <p:ph type="sldNum" sz="quarter" idx="12"/>
          </p:nvPr>
        </p:nvSpPr>
        <p:spPr/>
        <p:txBody>
          <a:bodyPr/>
          <a:lstStyle/>
          <a:p>
            <a:fld id="{0E3CCA43-95F6-4A4F-AD22-DF212A6311D6}" type="slidenum">
              <a:rPr lang="en-US" smtClean="0"/>
              <a:t>‹#›</a:t>
            </a:fld>
            <a:endParaRPr lang="en-US"/>
          </a:p>
        </p:txBody>
      </p:sp>
    </p:spTree>
    <p:extLst>
      <p:ext uri="{BB962C8B-B14F-4D97-AF65-F5344CB8AC3E}">
        <p14:creationId xmlns:p14="http://schemas.microsoft.com/office/powerpoint/2010/main" val="1897565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A8E3-1989-EF1C-1212-E99DFD1524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908EB5F-AEB8-57E5-D472-7BD4D3D8D8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3532580-BFC2-4241-C7F3-D00CFF11D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2E3E76C-BD80-711E-F83B-282396116D42}"/>
              </a:ext>
            </a:extLst>
          </p:cNvPr>
          <p:cNvSpPr>
            <a:spLocks noGrp="1"/>
          </p:cNvSpPr>
          <p:nvPr>
            <p:ph type="dt" sz="half" idx="10"/>
          </p:nvPr>
        </p:nvSpPr>
        <p:spPr/>
        <p:txBody>
          <a:bodyPr/>
          <a:lstStyle/>
          <a:p>
            <a:fld id="{518EA200-5E00-B542-B937-42FBB70B58DF}" type="datetime1">
              <a:rPr lang="en-AU" smtClean="0"/>
              <a:t>18/12/2022</a:t>
            </a:fld>
            <a:endParaRPr lang="en-US"/>
          </a:p>
        </p:txBody>
      </p:sp>
      <p:sp>
        <p:nvSpPr>
          <p:cNvPr id="6" name="Footer Placeholder 5">
            <a:extLst>
              <a:ext uri="{FF2B5EF4-FFF2-40B4-BE49-F238E27FC236}">
                <a16:creationId xmlns:a16="http://schemas.microsoft.com/office/drawing/2014/main" id="{1ED9762C-C614-7529-4228-90675DFBEF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66B8E-727D-4A86-42EA-17B98EA35483}"/>
              </a:ext>
            </a:extLst>
          </p:cNvPr>
          <p:cNvSpPr>
            <a:spLocks noGrp="1"/>
          </p:cNvSpPr>
          <p:nvPr>
            <p:ph type="sldNum" sz="quarter" idx="12"/>
          </p:nvPr>
        </p:nvSpPr>
        <p:spPr/>
        <p:txBody>
          <a:bodyPr/>
          <a:lstStyle/>
          <a:p>
            <a:fld id="{0E3CCA43-95F6-4A4F-AD22-DF212A6311D6}" type="slidenum">
              <a:rPr lang="en-US" smtClean="0"/>
              <a:t>‹#›</a:t>
            </a:fld>
            <a:endParaRPr lang="en-US"/>
          </a:p>
        </p:txBody>
      </p:sp>
    </p:spTree>
    <p:extLst>
      <p:ext uri="{BB962C8B-B14F-4D97-AF65-F5344CB8AC3E}">
        <p14:creationId xmlns:p14="http://schemas.microsoft.com/office/powerpoint/2010/main" val="289747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462C-3F74-6A3F-29CC-C45BC5B91D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480CD72-3B8A-31E1-9CF4-D4E97228AD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46BC36-ADF3-7D95-B5BD-76BE08FC5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F00D5F-6B36-97CC-651C-8D6CCF012485}"/>
              </a:ext>
            </a:extLst>
          </p:cNvPr>
          <p:cNvSpPr>
            <a:spLocks noGrp="1"/>
          </p:cNvSpPr>
          <p:nvPr>
            <p:ph type="dt" sz="half" idx="10"/>
          </p:nvPr>
        </p:nvSpPr>
        <p:spPr/>
        <p:txBody>
          <a:bodyPr/>
          <a:lstStyle/>
          <a:p>
            <a:fld id="{D3BDD3C6-6D10-BB48-BF6F-A0447D643573}" type="datetime1">
              <a:rPr lang="en-AU" smtClean="0"/>
              <a:t>18/12/2022</a:t>
            </a:fld>
            <a:endParaRPr lang="en-US"/>
          </a:p>
        </p:txBody>
      </p:sp>
      <p:sp>
        <p:nvSpPr>
          <p:cNvPr id="6" name="Footer Placeholder 5">
            <a:extLst>
              <a:ext uri="{FF2B5EF4-FFF2-40B4-BE49-F238E27FC236}">
                <a16:creationId xmlns:a16="http://schemas.microsoft.com/office/drawing/2014/main" id="{D44C36C0-5924-97B3-8A4C-3FF25AE66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0E7830-0216-F8E0-2DE0-A20896F4C523}"/>
              </a:ext>
            </a:extLst>
          </p:cNvPr>
          <p:cNvSpPr>
            <a:spLocks noGrp="1"/>
          </p:cNvSpPr>
          <p:nvPr>
            <p:ph type="sldNum" sz="quarter" idx="12"/>
          </p:nvPr>
        </p:nvSpPr>
        <p:spPr/>
        <p:txBody>
          <a:bodyPr/>
          <a:lstStyle/>
          <a:p>
            <a:fld id="{0E3CCA43-95F6-4A4F-AD22-DF212A6311D6}" type="slidenum">
              <a:rPr lang="en-US" smtClean="0"/>
              <a:t>‹#›</a:t>
            </a:fld>
            <a:endParaRPr lang="en-US"/>
          </a:p>
        </p:txBody>
      </p:sp>
    </p:spTree>
    <p:extLst>
      <p:ext uri="{BB962C8B-B14F-4D97-AF65-F5344CB8AC3E}">
        <p14:creationId xmlns:p14="http://schemas.microsoft.com/office/powerpoint/2010/main" val="2868443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6F1D4D-5313-7082-B37F-C4C751C59A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CEFEDE3-5EB8-D1F2-986B-D3991C7387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CCF7F5-400E-D69B-23A0-12E48C05C5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E2F32-9567-264C-A1B9-1C2B2F425024}" type="datetime1">
              <a:rPr lang="en-AU" smtClean="0"/>
              <a:t>18/12/2022</a:t>
            </a:fld>
            <a:endParaRPr lang="en-US"/>
          </a:p>
        </p:txBody>
      </p:sp>
      <p:sp>
        <p:nvSpPr>
          <p:cNvPr id="5" name="Footer Placeholder 4">
            <a:extLst>
              <a:ext uri="{FF2B5EF4-FFF2-40B4-BE49-F238E27FC236}">
                <a16:creationId xmlns:a16="http://schemas.microsoft.com/office/drawing/2014/main" id="{087EE81B-33CC-0610-4A45-B2F41FB257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9A50C-54C0-969B-9D5D-76440F32B9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CCA43-95F6-4A4F-AD22-DF212A6311D6}" type="slidenum">
              <a:rPr lang="en-US" smtClean="0"/>
              <a:t>‹#›</a:t>
            </a:fld>
            <a:endParaRPr lang="en-US"/>
          </a:p>
        </p:txBody>
      </p:sp>
    </p:spTree>
    <p:extLst>
      <p:ext uri="{BB962C8B-B14F-4D97-AF65-F5344CB8AC3E}">
        <p14:creationId xmlns:p14="http://schemas.microsoft.com/office/powerpoint/2010/main" val="3619857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arxiv.org/pdf/2108.06247.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65BAC8-AC0D-FC70-29FB-CDF53853B333}"/>
              </a:ext>
            </a:extLst>
          </p:cNvPr>
          <p:cNvSpPr>
            <a:spLocks noGrp="1"/>
          </p:cNvSpPr>
          <p:nvPr>
            <p:ph type="ctrTitle"/>
          </p:nvPr>
        </p:nvSpPr>
        <p:spPr>
          <a:xfrm>
            <a:off x="795342" y="637953"/>
            <a:ext cx="8272458" cy="3189507"/>
          </a:xfrm>
        </p:spPr>
        <p:txBody>
          <a:bodyPr>
            <a:normAutofit/>
          </a:bodyPr>
          <a:lstStyle/>
          <a:p>
            <a:pPr algn="l"/>
            <a:br>
              <a:rPr lang="en-US" altLang="zh-CN" sz="5600" dirty="0">
                <a:solidFill>
                  <a:srgbClr val="FFFFFF"/>
                </a:solidFill>
              </a:rPr>
            </a:br>
            <a:r>
              <a:rPr lang="en-US" altLang="zh-CN" sz="5600" dirty="0">
                <a:solidFill>
                  <a:srgbClr val="FFFFFF"/>
                </a:solidFill>
              </a:rPr>
              <a:t>Analysis and Verification of Open-Source AI Systems</a:t>
            </a:r>
            <a:br>
              <a:rPr lang="en-US" altLang="zh-CN" sz="5600" dirty="0">
                <a:solidFill>
                  <a:srgbClr val="FFFFFF"/>
                </a:solidFill>
              </a:rPr>
            </a:br>
            <a:r>
              <a:rPr lang="en-US" altLang="zh-CN" sz="5600" dirty="0">
                <a:solidFill>
                  <a:srgbClr val="FFFFFF"/>
                </a:solidFill>
              </a:rPr>
              <a:t>CA</a:t>
            </a:r>
            <a:r>
              <a:rPr lang="zh-CN" altLang="en-US" sz="5600" dirty="0">
                <a:solidFill>
                  <a:srgbClr val="FFFFFF"/>
                </a:solidFill>
              </a:rPr>
              <a:t> </a:t>
            </a:r>
            <a:r>
              <a:rPr lang="en-US" altLang="zh-CN" sz="5600" dirty="0">
                <a:solidFill>
                  <a:srgbClr val="FFFFFF"/>
                </a:solidFill>
              </a:rPr>
              <a:t>1</a:t>
            </a:r>
            <a:endParaRPr lang="en-US" sz="5600" dirty="0">
              <a:solidFill>
                <a:srgbClr val="FFFFFF"/>
              </a:solidFill>
            </a:endParaRP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E7292C77-504C-22E6-AA7E-B3DEC6F3946A}"/>
              </a:ext>
            </a:extLst>
          </p:cNvPr>
          <p:cNvSpPr>
            <a:spLocks noGrp="1"/>
          </p:cNvSpPr>
          <p:nvPr>
            <p:ph type="subTitle" idx="1"/>
          </p:nvPr>
        </p:nvSpPr>
        <p:spPr>
          <a:xfrm>
            <a:off x="795342" y="4377268"/>
            <a:ext cx="7970903" cy="1280582"/>
          </a:xfrm>
        </p:spPr>
        <p:txBody>
          <a:bodyPr anchor="t">
            <a:normAutofit/>
          </a:bodyPr>
          <a:lstStyle/>
          <a:p>
            <a:pPr algn="l"/>
            <a:r>
              <a:rPr lang="en-US" altLang="zh-CN" sz="1800" dirty="0">
                <a:solidFill>
                  <a:srgbClr val="FEFFFF"/>
                </a:solidFill>
              </a:rPr>
              <a:t>Supervisor:</a:t>
            </a:r>
            <a:r>
              <a:rPr lang="zh-CN" altLang="en-US" sz="1800" dirty="0">
                <a:solidFill>
                  <a:srgbClr val="FEFFFF"/>
                </a:solidFill>
              </a:rPr>
              <a:t> </a:t>
            </a:r>
            <a:r>
              <a:rPr lang="en-US" altLang="zh-CN" sz="1800" dirty="0" err="1">
                <a:solidFill>
                  <a:srgbClr val="FEFFFF"/>
                </a:solidFill>
              </a:rPr>
              <a:t>Yulei</a:t>
            </a:r>
            <a:r>
              <a:rPr lang="zh-CN" altLang="en-US" sz="1800" dirty="0">
                <a:solidFill>
                  <a:srgbClr val="FEFFFF"/>
                </a:solidFill>
              </a:rPr>
              <a:t> </a:t>
            </a:r>
            <a:r>
              <a:rPr lang="en-US" altLang="zh-CN" sz="1800" dirty="0">
                <a:solidFill>
                  <a:srgbClr val="FEFFFF"/>
                </a:solidFill>
              </a:rPr>
              <a:t>Sui</a:t>
            </a:r>
          </a:p>
          <a:p>
            <a:pPr algn="l"/>
            <a:r>
              <a:rPr lang="en-US" altLang="zh-CN" sz="1800" dirty="0">
                <a:solidFill>
                  <a:srgbClr val="FEFFFF"/>
                </a:solidFill>
              </a:rPr>
              <a:t>           Feng</a:t>
            </a:r>
            <a:r>
              <a:rPr lang="zh-CN" altLang="en-US" sz="1800" dirty="0">
                <a:solidFill>
                  <a:srgbClr val="FEFFFF"/>
                </a:solidFill>
              </a:rPr>
              <a:t> </a:t>
            </a:r>
            <a:r>
              <a:rPr lang="en-US" altLang="zh-CN" sz="1800" dirty="0">
                <a:solidFill>
                  <a:srgbClr val="FEFFFF"/>
                </a:solidFill>
              </a:rPr>
              <a:t>Xu</a:t>
            </a:r>
            <a:endParaRPr lang="en-US" altLang="zh-CN" sz="1300" dirty="0">
              <a:solidFill>
                <a:srgbClr val="FEFFFF"/>
              </a:solidFill>
            </a:endParaRPr>
          </a:p>
          <a:p>
            <a:pPr algn="l"/>
            <a:r>
              <a:rPr lang="en-US" altLang="zh-CN" sz="1300" dirty="0">
                <a:solidFill>
                  <a:srgbClr val="FEFFFF"/>
                </a:solidFill>
              </a:rPr>
              <a:t>Propose presenting time: Dec 16</a:t>
            </a:r>
            <a:r>
              <a:rPr lang="en-US" altLang="zh-CN" sz="1300" baseline="30000" dirty="0">
                <a:solidFill>
                  <a:srgbClr val="FEFFFF"/>
                </a:solidFill>
              </a:rPr>
              <a:t>th</a:t>
            </a:r>
            <a:r>
              <a:rPr lang="en-US" altLang="zh-CN" sz="1300" dirty="0">
                <a:solidFill>
                  <a:srgbClr val="FEFFFF"/>
                </a:solidFill>
              </a:rPr>
              <a:t>, 2022, 3:00 p.m. </a:t>
            </a:r>
            <a:endParaRPr lang="en-US" sz="1300" dirty="0">
              <a:solidFill>
                <a:srgbClr val="FEFFFF"/>
              </a:solidFill>
            </a:endParaRP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8433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1" name="Rectangle 32">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6"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39">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78D61C4-CC16-DF8C-17A9-33B8D7C7423D}"/>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altLang="zh-CN" sz="4000" kern="1200" dirty="0">
                <a:solidFill>
                  <a:srgbClr val="FFFFFF"/>
                </a:solidFill>
                <a:latin typeface="+mj-lt"/>
                <a:ea typeface="+mj-ea"/>
                <a:cs typeface="+mj-cs"/>
              </a:rPr>
              <a:t>5. Verification</a:t>
            </a:r>
            <a:endParaRPr lang="en-US" sz="4000" kern="1200" baseline="-25000" dirty="0">
              <a:solidFill>
                <a:srgbClr val="FFFFFF"/>
              </a:solidFill>
              <a:latin typeface="+mj-lt"/>
              <a:ea typeface="+mj-ea"/>
              <a:cs typeface="+mj-cs"/>
            </a:endParaRPr>
          </a:p>
        </p:txBody>
      </p:sp>
      <p:sp>
        <p:nvSpPr>
          <p:cNvPr id="8" name="Slide Number Placeholder 7">
            <a:extLst>
              <a:ext uri="{FF2B5EF4-FFF2-40B4-BE49-F238E27FC236}">
                <a16:creationId xmlns:a16="http://schemas.microsoft.com/office/drawing/2014/main" id="{FA9AB773-9D53-033F-1B8A-BCD0DB27C896}"/>
              </a:ext>
            </a:extLst>
          </p:cNvPr>
          <p:cNvSpPr>
            <a:spLocks noGrp="1"/>
          </p:cNvSpPr>
          <p:nvPr>
            <p:ph type="sldNum" sz="quarter" idx="12"/>
          </p:nvPr>
        </p:nvSpPr>
        <p:spPr>
          <a:xfrm>
            <a:off x="10707624" y="6382512"/>
            <a:ext cx="685800" cy="320040"/>
          </a:xfrm>
        </p:spPr>
        <p:txBody>
          <a:bodyPr vert="horz" lIns="91440" tIns="45720" rIns="91440" bIns="45720" rtlCol="0">
            <a:normAutofit/>
          </a:bodyPr>
          <a:lstStyle/>
          <a:p>
            <a:pPr>
              <a:spcAft>
                <a:spcPts val="600"/>
              </a:spcAft>
            </a:pPr>
            <a:fld id="{0E3CCA43-95F6-4A4F-AD22-DF212A6311D6}" type="slidenum">
              <a:rPr lang="en-US" sz="1000"/>
              <a:pPr>
                <a:spcAft>
                  <a:spcPts val="600"/>
                </a:spcAft>
              </a:pPr>
              <a:t>10</a:t>
            </a:fld>
            <a:endParaRPr lang="en-US" sz="1000"/>
          </a:p>
        </p:txBody>
      </p:sp>
      <p:sp>
        <p:nvSpPr>
          <p:cNvPr id="4" name="Content Placeholder 2">
            <a:extLst>
              <a:ext uri="{FF2B5EF4-FFF2-40B4-BE49-F238E27FC236}">
                <a16:creationId xmlns:a16="http://schemas.microsoft.com/office/drawing/2014/main" id="{AF2A514C-4118-170B-BD95-C607EE9F10EF}"/>
              </a:ext>
            </a:extLst>
          </p:cNvPr>
          <p:cNvSpPr>
            <a:spLocks noGrp="1"/>
          </p:cNvSpPr>
          <p:nvPr>
            <p:ph idx="1"/>
          </p:nvPr>
        </p:nvSpPr>
        <p:spPr>
          <a:xfrm>
            <a:off x="1119322" y="3048824"/>
            <a:ext cx="10515600" cy="3052737"/>
          </a:xfrm>
        </p:spPr>
        <p:txBody>
          <a:bodyPr/>
          <a:lstStyle/>
          <a:p>
            <a:r>
              <a:rPr lang="en-US" altLang="zh-CN" dirty="0"/>
              <a:t>Constraint</a:t>
            </a:r>
            <a:r>
              <a:rPr lang="zh-CN" altLang="en-US" dirty="0"/>
              <a:t> </a:t>
            </a:r>
            <a:r>
              <a:rPr lang="en-US" altLang="zh-CN" dirty="0"/>
              <a:t>Reasoning</a:t>
            </a:r>
            <a:r>
              <a:rPr lang="zh-CN" altLang="en-US" dirty="0"/>
              <a:t> </a:t>
            </a:r>
            <a:r>
              <a:rPr lang="en-US" altLang="zh-CN" dirty="0"/>
              <a:t>–</a:t>
            </a:r>
            <a:r>
              <a:rPr lang="zh-CN" altLang="en-US" dirty="0"/>
              <a:t> </a:t>
            </a:r>
            <a:r>
              <a:rPr lang="en-US" altLang="zh-CN" dirty="0"/>
              <a:t>SMT</a:t>
            </a:r>
            <a:r>
              <a:rPr lang="zh-CN" altLang="en-US" dirty="0"/>
              <a:t> </a:t>
            </a:r>
            <a:endParaRPr lang="en-US" altLang="zh-CN" dirty="0"/>
          </a:p>
          <a:p>
            <a:r>
              <a:rPr lang="en-US" altLang="zh-CN" dirty="0"/>
              <a:t>Mathematical</a:t>
            </a:r>
            <a:r>
              <a:rPr lang="zh-CN" altLang="en-US" dirty="0"/>
              <a:t> </a:t>
            </a:r>
            <a:r>
              <a:rPr lang="en-US" altLang="zh-CN" dirty="0"/>
              <a:t>Optimization</a:t>
            </a:r>
            <a:r>
              <a:rPr lang="zh-CN" altLang="en-US" dirty="0"/>
              <a:t> </a:t>
            </a:r>
            <a:r>
              <a:rPr lang="en-US" altLang="zh-CN" dirty="0"/>
              <a:t>–</a:t>
            </a:r>
            <a:r>
              <a:rPr lang="zh-CN" altLang="en-US" dirty="0"/>
              <a:t> </a:t>
            </a:r>
            <a:r>
              <a:rPr lang="en-US" altLang="zh-CN" dirty="0"/>
              <a:t>LP</a:t>
            </a:r>
            <a:r>
              <a:rPr lang="zh-CN" altLang="en-US" dirty="0"/>
              <a:t> </a:t>
            </a:r>
            <a:r>
              <a:rPr lang="en-US" altLang="zh-CN" dirty="0"/>
              <a:t>/</a:t>
            </a:r>
            <a:r>
              <a:rPr lang="zh-CN" altLang="en-US" dirty="0"/>
              <a:t> </a:t>
            </a:r>
            <a:r>
              <a:rPr lang="en-US" altLang="zh-CN" dirty="0"/>
              <a:t>MILP</a:t>
            </a:r>
            <a:r>
              <a:rPr lang="zh-CN" altLang="en-US" dirty="0"/>
              <a:t> </a:t>
            </a:r>
            <a:r>
              <a:rPr lang="en-US" altLang="zh-CN" dirty="0"/>
              <a:t>/</a:t>
            </a:r>
            <a:r>
              <a:rPr lang="zh-CN" altLang="en-US" dirty="0"/>
              <a:t> </a:t>
            </a:r>
            <a:r>
              <a:rPr lang="en-US" altLang="zh-CN" dirty="0"/>
              <a:t>SDP</a:t>
            </a:r>
          </a:p>
          <a:p>
            <a:r>
              <a:rPr lang="en-US" altLang="zh-CN" dirty="0"/>
              <a:t>Interval</a:t>
            </a:r>
            <a:r>
              <a:rPr lang="zh-CN" altLang="en-US" dirty="0"/>
              <a:t> </a:t>
            </a:r>
            <a:r>
              <a:rPr lang="en-US" altLang="zh-CN" dirty="0"/>
              <a:t>Arithmetic</a:t>
            </a:r>
            <a:r>
              <a:rPr lang="zh-CN" altLang="en-US" dirty="0"/>
              <a:t> </a:t>
            </a:r>
            <a:r>
              <a:rPr lang="en-US" altLang="zh-CN" dirty="0"/>
              <a:t>–</a:t>
            </a:r>
            <a:r>
              <a:rPr lang="zh-CN" altLang="en-US" dirty="0"/>
              <a:t> </a:t>
            </a:r>
            <a:r>
              <a:rPr lang="en-US" altLang="zh-CN" dirty="0"/>
              <a:t>SAT</a:t>
            </a:r>
            <a:r>
              <a:rPr lang="zh-CN" altLang="en-US" dirty="0"/>
              <a:t> </a:t>
            </a:r>
            <a:r>
              <a:rPr lang="en-US" altLang="zh-CN" dirty="0"/>
              <a:t>/</a:t>
            </a:r>
            <a:r>
              <a:rPr lang="zh-CN" altLang="en-US" dirty="0"/>
              <a:t> </a:t>
            </a:r>
            <a:r>
              <a:rPr lang="en-US" altLang="zh-CN" dirty="0"/>
              <a:t>LP</a:t>
            </a:r>
          </a:p>
          <a:p>
            <a:r>
              <a:rPr lang="en-US" altLang="zh-CN" dirty="0"/>
              <a:t>Linear</a:t>
            </a:r>
            <a:r>
              <a:rPr lang="zh-CN" altLang="en-US" dirty="0"/>
              <a:t> </a:t>
            </a:r>
            <a:r>
              <a:rPr lang="en-US" altLang="zh-CN" dirty="0"/>
              <a:t>Approximation</a:t>
            </a:r>
            <a:r>
              <a:rPr lang="zh-CN" altLang="en-US" dirty="0"/>
              <a:t> </a:t>
            </a:r>
            <a:r>
              <a:rPr lang="en-US" altLang="zh-CN" dirty="0"/>
              <a:t>–</a:t>
            </a:r>
            <a:r>
              <a:rPr lang="zh-CN" altLang="en-US" dirty="0"/>
              <a:t> </a:t>
            </a:r>
            <a:r>
              <a:rPr lang="en-US" altLang="zh-CN" dirty="0"/>
              <a:t>Abstract</a:t>
            </a:r>
            <a:r>
              <a:rPr lang="zh-CN" altLang="en-US" dirty="0"/>
              <a:t> </a:t>
            </a:r>
            <a:r>
              <a:rPr lang="en-US" altLang="zh-CN" dirty="0"/>
              <a:t>Interpretation</a:t>
            </a:r>
          </a:p>
          <a:p>
            <a:r>
              <a:rPr lang="en-US" altLang="zh-CN" dirty="0"/>
              <a:t>Iterative</a:t>
            </a:r>
            <a:r>
              <a:rPr lang="zh-CN" altLang="en-US" dirty="0"/>
              <a:t> </a:t>
            </a:r>
            <a:r>
              <a:rPr lang="en-US" altLang="zh-CN" dirty="0"/>
              <a:t>Refinement</a:t>
            </a:r>
            <a:r>
              <a:rPr lang="zh-CN" altLang="en-US" dirty="0"/>
              <a:t> </a:t>
            </a:r>
            <a:r>
              <a:rPr lang="en-US" altLang="zh-CN" dirty="0"/>
              <a:t>–</a:t>
            </a:r>
            <a:r>
              <a:rPr lang="zh-CN" altLang="en-US" dirty="0"/>
              <a:t> </a:t>
            </a:r>
            <a:r>
              <a:rPr lang="en-US" altLang="zh-CN" dirty="0"/>
              <a:t>MILP</a:t>
            </a:r>
            <a:r>
              <a:rPr lang="zh-CN" altLang="en-US" dirty="0"/>
              <a:t> </a:t>
            </a:r>
            <a:endParaRPr lang="en-US" altLang="zh-CN" dirty="0"/>
          </a:p>
        </p:txBody>
      </p:sp>
    </p:spTree>
    <p:extLst>
      <p:ext uri="{BB962C8B-B14F-4D97-AF65-F5344CB8AC3E}">
        <p14:creationId xmlns:p14="http://schemas.microsoft.com/office/powerpoint/2010/main" val="297972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1" name="Rectangle 32">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6"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39">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78D61C4-CC16-DF8C-17A9-33B8D7C7423D}"/>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altLang="zh-CN" sz="4000" kern="1200" dirty="0">
                <a:solidFill>
                  <a:srgbClr val="FFFFFF"/>
                </a:solidFill>
                <a:latin typeface="+mj-lt"/>
                <a:ea typeface="+mj-ea"/>
                <a:cs typeface="+mj-cs"/>
              </a:rPr>
              <a:t>6. Future</a:t>
            </a:r>
            <a:endParaRPr lang="en-US" sz="4000" kern="1200" baseline="-25000" dirty="0">
              <a:solidFill>
                <a:srgbClr val="FFFFFF"/>
              </a:solidFill>
              <a:latin typeface="+mj-lt"/>
              <a:ea typeface="+mj-ea"/>
              <a:cs typeface="+mj-cs"/>
            </a:endParaRPr>
          </a:p>
        </p:txBody>
      </p:sp>
      <p:sp>
        <p:nvSpPr>
          <p:cNvPr id="8" name="Slide Number Placeholder 7">
            <a:extLst>
              <a:ext uri="{FF2B5EF4-FFF2-40B4-BE49-F238E27FC236}">
                <a16:creationId xmlns:a16="http://schemas.microsoft.com/office/drawing/2014/main" id="{FA9AB773-9D53-033F-1B8A-BCD0DB27C896}"/>
              </a:ext>
            </a:extLst>
          </p:cNvPr>
          <p:cNvSpPr>
            <a:spLocks noGrp="1"/>
          </p:cNvSpPr>
          <p:nvPr>
            <p:ph type="sldNum" sz="quarter" idx="12"/>
          </p:nvPr>
        </p:nvSpPr>
        <p:spPr>
          <a:xfrm>
            <a:off x="10707624" y="6382512"/>
            <a:ext cx="685800" cy="320040"/>
          </a:xfrm>
        </p:spPr>
        <p:txBody>
          <a:bodyPr vert="horz" lIns="91440" tIns="45720" rIns="91440" bIns="45720" rtlCol="0">
            <a:normAutofit/>
          </a:bodyPr>
          <a:lstStyle/>
          <a:p>
            <a:pPr>
              <a:spcAft>
                <a:spcPts val="600"/>
              </a:spcAft>
            </a:pPr>
            <a:fld id="{0E3CCA43-95F6-4A4F-AD22-DF212A6311D6}" type="slidenum">
              <a:rPr lang="en-US" sz="1000"/>
              <a:pPr>
                <a:spcAft>
                  <a:spcPts val="600"/>
                </a:spcAft>
              </a:pPr>
              <a:t>11</a:t>
            </a:fld>
            <a:endParaRPr lang="en-US" sz="1000"/>
          </a:p>
        </p:txBody>
      </p:sp>
      <p:sp>
        <p:nvSpPr>
          <p:cNvPr id="3" name="Content Placeholder 2">
            <a:extLst>
              <a:ext uri="{FF2B5EF4-FFF2-40B4-BE49-F238E27FC236}">
                <a16:creationId xmlns:a16="http://schemas.microsoft.com/office/drawing/2014/main" id="{4CAAAF0F-09D6-FFA9-6DC9-3315E0AEB9C5}"/>
              </a:ext>
            </a:extLst>
          </p:cNvPr>
          <p:cNvSpPr>
            <a:spLocks noGrp="1"/>
          </p:cNvSpPr>
          <p:nvPr>
            <p:ph idx="1"/>
          </p:nvPr>
        </p:nvSpPr>
        <p:spPr>
          <a:xfrm>
            <a:off x="1119322" y="3048824"/>
            <a:ext cx="10515600" cy="3052737"/>
          </a:xfrm>
        </p:spPr>
        <p:txBody>
          <a:bodyPr/>
          <a:lstStyle/>
          <a:p>
            <a:r>
              <a:rPr lang="en-US" altLang="zh-CN" dirty="0"/>
              <a:t>Better completeness</a:t>
            </a:r>
          </a:p>
          <a:p>
            <a:r>
              <a:rPr lang="en-US" altLang="zh-CN" dirty="0"/>
              <a:t>Complex models verification</a:t>
            </a:r>
          </a:p>
          <a:p>
            <a:r>
              <a:rPr lang="en-US" altLang="zh-CN" dirty="0"/>
              <a:t>Optimization algorithms</a:t>
            </a:r>
          </a:p>
          <a:p>
            <a:r>
              <a:rPr lang="en-US" altLang="zh-CN" dirty="0"/>
              <a:t>A generic verification framework</a:t>
            </a:r>
          </a:p>
          <a:p>
            <a:r>
              <a:rPr lang="en-US" altLang="zh-CN" dirty="0"/>
              <a:t>More types of networks</a:t>
            </a:r>
          </a:p>
        </p:txBody>
      </p:sp>
    </p:spTree>
    <p:extLst>
      <p:ext uri="{BB962C8B-B14F-4D97-AF65-F5344CB8AC3E}">
        <p14:creationId xmlns:p14="http://schemas.microsoft.com/office/powerpoint/2010/main" val="1733297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A37D13-5ED8-2E24-183B-7370EE2E5E37}"/>
              </a:ext>
            </a:extLst>
          </p:cNvPr>
          <p:cNvSpPr>
            <a:spLocks noGrp="1"/>
          </p:cNvSpPr>
          <p:nvPr>
            <p:ph type="title"/>
          </p:nvPr>
        </p:nvSpPr>
        <p:spPr>
          <a:xfrm>
            <a:off x="1383564" y="348865"/>
            <a:ext cx="9718111" cy="1576446"/>
          </a:xfrm>
        </p:spPr>
        <p:txBody>
          <a:bodyPr anchor="ctr">
            <a:normAutofit/>
          </a:bodyPr>
          <a:lstStyle/>
          <a:p>
            <a:r>
              <a:rPr lang="en-US" altLang="zh-CN" sz="4000">
                <a:solidFill>
                  <a:srgbClr val="FFFFFF"/>
                </a:solidFill>
              </a:rPr>
              <a:t>Work</a:t>
            </a:r>
            <a:r>
              <a:rPr lang="zh-CN" altLang="en-US" sz="4000">
                <a:solidFill>
                  <a:srgbClr val="FFFFFF"/>
                </a:solidFill>
              </a:rPr>
              <a:t> </a:t>
            </a:r>
            <a:r>
              <a:rPr lang="en-US" altLang="zh-CN" sz="4000">
                <a:solidFill>
                  <a:srgbClr val="FFFFFF"/>
                </a:solidFill>
              </a:rPr>
              <a:t>1:</a:t>
            </a:r>
            <a:r>
              <a:rPr lang="zh-CN" altLang="en-US" sz="4000">
                <a:solidFill>
                  <a:srgbClr val="FFFFFF"/>
                </a:solidFill>
              </a:rPr>
              <a:t> </a:t>
            </a:r>
            <a:r>
              <a:rPr lang="en-AU" altLang="zh-CN" sz="4000">
                <a:solidFill>
                  <a:srgbClr val="FFFFFF"/>
                </a:solidFill>
              </a:rPr>
              <a:t>Data and Configuration Variances in Robust Deep Learning</a:t>
            </a:r>
            <a:endParaRPr lang="en-US" sz="4000">
              <a:solidFill>
                <a:srgbClr val="FFFFFF"/>
              </a:solidFill>
            </a:endParaRPr>
          </a:p>
        </p:txBody>
      </p:sp>
      <p:sp>
        <p:nvSpPr>
          <p:cNvPr id="5" name="Slide Number Placeholder 4">
            <a:extLst>
              <a:ext uri="{FF2B5EF4-FFF2-40B4-BE49-F238E27FC236}">
                <a16:creationId xmlns:a16="http://schemas.microsoft.com/office/drawing/2014/main" id="{A5C42064-C9F9-A5E3-F8B1-A44EC32BA408}"/>
              </a:ext>
            </a:extLst>
          </p:cNvPr>
          <p:cNvSpPr>
            <a:spLocks noGrp="1"/>
          </p:cNvSpPr>
          <p:nvPr>
            <p:ph type="sldNum" sz="quarter" idx="12"/>
          </p:nvPr>
        </p:nvSpPr>
        <p:spPr>
          <a:xfrm>
            <a:off x="11704320" y="6455664"/>
            <a:ext cx="448056" cy="365125"/>
          </a:xfrm>
        </p:spPr>
        <p:txBody>
          <a:bodyPr>
            <a:normAutofit/>
          </a:bodyPr>
          <a:lstStyle/>
          <a:p>
            <a:pPr>
              <a:spcAft>
                <a:spcPts val="600"/>
              </a:spcAft>
            </a:pPr>
            <a:fld id="{0E3CCA43-95F6-4A4F-AD22-DF212A6311D6}" type="slidenum">
              <a:rPr lang="en-US" sz="1100" smtClean="0">
                <a:solidFill>
                  <a:schemeClr val="tx1">
                    <a:lumMod val="50000"/>
                    <a:lumOff val="50000"/>
                  </a:schemeClr>
                </a:solidFill>
              </a:rPr>
              <a:pPr>
                <a:spcAft>
                  <a:spcPts val="600"/>
                </a:spcAft>
              </a:pPr>
              <a:t>12</a:t>
            </a:fld>
            <a:endParaRPr lang="en-US" sz="1100">
              <a:solidFill>
                <a:schemeClr val="tx1">
                  <a:lumMod val="50000"/>
                  <a:lumOff val="50000"/>
                </a:schemeClr>
              </a:solidFill>
            </a:endParaRPr>
          </a:p>
        </p:txBody>
      </p:sp>
      <p:graphicFrame>
        <p:nvGraphicFramePr>
          <p:cNvPr id="7" name="Content Placeholder 2">
            <a:extLst>
              <a:ext uri="{FF2B5EF4-FFF2-40B4-BE49-F238E27FC236}">
                <a16:creationId xmlns:a16="http://schemas.microsoft.com/office/drawing/2014/main" id="{74243F12-3787-3736-1AF3-4D5FD707A2F6}"/>
              </a:ext>
            </a:extLst>
          </p:cNvPr>
          <p:cNvGraphicFramePr>
            <a:graphicFrameLocks noGrp="1"/>
          </p:cNvGraphicFramePr>
          <p:nvPr>
            <p:ph idx="1"/>
            <p:extLst>
              <p:ext uri="{D42A27DB-BD31-4B8C-83A1-F6EECF244321}">
                <p14:modId xmlns:p14="http://schemas.microsoft.com/office/powerpoint/2010/main" val="242497897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7284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22F4E79-A48A-AD4D-67EC-5661C007E937}"/>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altLang="zh-CN" sz="4000" kern="1200" dirty="0">
                <a:solidFill>
                  <a:srgbClr val="FFFFFF"/>
                </a:solidFill>
                <a:latin typeface="+mj-lt"/>
                <a:ea typeface="+mj-ea"/>
                <a:cs typeface="+mj-cs"/>
              </a:rPr>
              <a:t>Work 1: Data and Configuration Variances in Robust Deep Learning </a:t>
            </a:r>
            <a:r>
              <a:rPr lang="en-US" altLang="zh-CN" sz="2000" kern="1200" dirty="0">
                <a:solidFill>
                  <a:srgbClr val="FFFFFF"/>
                </a:solidFill>
                <a:latin typeface="+mj-lt"/>
                <a:ea typeface="+mj-ea"/>
                <a:cs typeface="+mj-cs"/>
              </a:rPr>
              <a:t>cont.</a:t>
            </a:r>
            <a:endParaRPr lang="en-US" sz="4000"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6CD0C211-6E83-B207-252C-2623C00371E0}"/>
              </a:ext>
            </a:extLst>
          </p:cNvPr>
          <p:cNvSpPr txBox="1"/>
          <p:nvPr/>
        </p:nvSpPr>
        <p:spPr>
          <a:xfrm>
            <a:off x="1424904" y="2494450"/>
            <a:ext cx="4053545"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0" i="0" dirty="0">
                <a:effectLst/>
              </a:rPr>
              <a:t>Impacts of Single Factors</a:t>
            </a:r>
            <a:endParaRPr lang="en-US" sz="2400"/>
          </a:p>
        </p:txBody>
      </p:sp>
      <p:pic>
        <p:nvPicPr>
          <p:cNvPr id="6" name="Content Placeholder 5">
            <a:extLst>
              <a:ext uri="{FF2B5EF4-FFF2-40B4-BE49-F238E27FC236}">
                <a16:creationId xmlns:a16="http://schemas.microsoft.com/office/drawing/2014/main" id="{2725714D-6237-B5A7-7FCC-07DBE11F08F1}"/>
              </a:ext>
            </a:extLst>
          </p:cNvPr>
          <p:cNvPicPr>
            <a:picLocks noGrp="1" noChangeAspect="1"/>
          </p:cNvPicPr>
          <p:nvPr>
            <p:ph idx="1"/>
          </p:nvPr>
        </p:nvPicPr>
        <p:blipFill>
          <a:blip r:embed="rId3"/>
          <a:stretch>
            <a:fillRect/>
          </a:stretch>
        </p:blipFill>
        <p:spPr>
          <a:xfrm>
            <a:off x="1424904" y="3117851"/>
            <a:ext cx="8797269" cy="3104434"/>
          </a:xfrm>
          <a:prstGeom prst="rect">
            <a:avLst/>
          </a:prstGeom>
        </p:spPr>
      </p:pic>
      <p:sp>
        <p:nvSpPr>
          <p:cNvPr id="4" name="Slide Number Placeholder 3">
            <a:extLst>
              <a:ext uri="{FF2B5EF4-FFF2-40B4-BE49-F238E27FC236}">
                <a16:creationId xmlns:a16="http://schemas.microsoft.com/office/drawing/2014/main" id="{8E11F2A4-0481-9014-5FFA-1281A6B7B976}"/>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0E3CCA43-95F6-4A4F-AD22-DF212A6311D6}" type="slidenum">
              <a:rPr lang="en-US" sz="1000"/>
              <a:pPr>
                <a:spcAft>
                  <a:spcPts val="600"/>
                </a:spcAft>
              </a:pPr>
              <a:t>13</a:t>
            </a:fld>
            <a:endParaRPr lang="en-US" sz="1000"/>
          </a:p>
        </p:txBody>
      </p:sp>
    </p:spTree>
    <p:extLst>
      <p:ext uri="{BB962C8B-B14F-4D97-AF65-F5344CB8AC3E}">
        <p14:creationId xmlns:p14="http://schemas.microsoft.com/office/powerpoint/2010/main" val="1409057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F7824CA-F315-A7E7-6F20-99AC5815CE06}"/>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altLang="zh-CN" sz="4000" kern="1200" dirty="0">
                <a:solidFill>
                  <a:srgbClr val="FFFFFF"/>
                </a:solidFill>
                <a:latin typeface="+mj-lt"/>
                <a:ea typeface="+mj-ea"/>
                <a:cs typeface="+mj-cs"/>
              </a:rPr>
              <a:t>Work 1: Data and Configuration Variances in Robust Deep Learning </a:t>
            </a:r>
            <a:r>
              <a:rPr lang="en-US" altLang="zh-CN" sz="2000" kern="1200" dirty="0">
                <a:solidFill>
                  <a:srgbClr val="FFFFFF"/>
                </a:solidFill>
                <a:latin typeface="+mj-lt"/>
                <a:ea typeface="+mj-ea"/>
                <a:cs typeface="+mj-cs"/>
              </a:rPr>
              <a:t>cont.</a:t>
            </a:r>
            <a:endParaRPr lang="en-US" sz="2000" kern="12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D5E63382-D8C2-A59B-C804-6377FA1A466B}"/>
              </a:ext>
            </a:extLst>
          </p:cNvPr>
          <p:cNvSpPr txBox="1"/>
          <p:nvPr/>
        </p:nvSpPr>
        <p:spPr>
          <a:xfrm>
            <a:off x="1424904" y="2494450"/>
            <a:ext cx="4053545"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0" i="0" dirty="0">
                <a:effectLst/>
              </a:rPr>
              <a:t>Robustness affecting factors</a:t>
            </a:r>
            <a:endParaRPr lang="en-US" sz="2400"/>
          </a:p>
        </p:txBody>
      </p:sp>
      <p:pic>
        <p:nvPicPr>
          <p:cNvPr id="7" name="Content Placeholder 6">
            <a:extLst>
              <a:ext uri="{FF2B5EF4-FFF2-40B4-BE49-F238E27FC236}">
                <a16:creationId xmlns:a16="http://schemas.microsoft.com/office/drawing/2014/main" id="{8D2D05C9-943E-FA2A-6902-364B49B6E7C7}"/>
              </a:ext>
            </a:extLst>
          </p:cNvPr>
          <p:cNvPicPr>
            <a:picLocks noGrp="1" noChangeAspect="1"/>
          </p:cNvPicPr>
          <p:nvPr>
            <p:ph idx="1"/>
          </p:nvPr>
        </p:nvPicPr>
        <p:blipFill>
          <a:blip r:embed="rId3"/>
          <a:stretch>
            <a:fillRect/>
          </a:stretch>
        </p:blipFill>
        <p:spPr>
          <a:xfrm>
            <a:off x="1529032" y="3004829"/>
            <a:ext cx="4802404" cy="3025514"/>
          </a:xfrm>
          <a:prstGeom prst="rect">
            <a:avLst/>
          </a:prstGeom>
        </p:spPr>
      </p:pic>
      <p:sp>
        <p:nvSpPr>
          <p:cNvPr id="4" name="Slide Number Placeholder 3">
            <a:extLst>
              <a:ext uri="{FF2B5EF4-FFF2-40B4-BE49-F238E27FC236}">
                <a16:creationId xmlns:a16="http://schemas.microsoft.com/office/drawing/2014/main" id="{37A8FCFA-807D-3D7F-0E8E-F17223B1A0DB}"/>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0E3CCA43-95F6-4A4F-AD22-DF212A6311D6}" type="slidenum">
              <a:rPr lang="en-US" sz="1000"/>
              <a:pPr>
                <a:spcAft>
                  <a:spcPts val="600"/>
                </a:spcAft>
              </a:pPr>
              <a:t>14</a:t>
            </a:fld>
            <a:endParaRPr lang="en-US" sz="1000"/>
          </a:p>
        </p:txBody>
      </p:sp>
    </p:spTree>
    <p:extLst>
      <p:ext uri="{BB962C8B-B14F-4D97-AF65-F5344CB8AC3E}">
        <p14:creationId xmlns:p14="http://schemas.microsoft.com/office/powerpoint/2010/main" val="11804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97405E6-EFFF-BB1B-8168-8203D2603E83}"/>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altLang="zh-CN" sz="4000" kern="1200" dirty="0">
                <a:solidFill>
                  <a:srgbClr val="FFFFFF"/>
                </a:solidFill>
                <a:latin typeface="+mj-lt"/>
                <a:ea typeface="+mj-ea"/>
                <a:cs typeface="+mj-cs"/>
              </a:rPr>
              <a:t>Work 1: Data and Configuration Variances in Robust Deep Learning </a:t>
            </a:r>
            <a:r>
              <a:rPr lang="en-US" altLang="zh-CN" sz="2000" kern="1200" dirty="0">
                <a:solidFill>
                  <a:srgbClr val="FFFFFF"/>
                </a:solidFill>
                <a:latin typeface="+mj-lt"/>
                <a:ea typeface="+mj-ea"/>
                <a:cs typeface="+mj-cs"/>
              </a:rPr>
              <a:t>cont.</a:t>
            </a:r>
            <a:endParaRPr lang="en-US" sz="2000"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B5E25BD3-1ED8-04D3-63A4-A68681836D08}"/>
              </a:ext>
            </a:extLst>
          </p:cNvPr>
          <p:cNvSpPr txBox="1"/>
          <p:nvPr/>
        </p:nvSpPr>
        <p:spPr>
          <a:xfrm>
            <a:off x="1424904" y="2494450"/>
            <a:ext cx="9719816"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0" i="0" dirty="0">
                <a:effectLst/>
              </a:rPr>
              <a:t>Impacts of combinatorial factors on an image classification DNN model</a:t>
            </a:r>
            <a:endParaRPr lang="en-US" sz="2400"/>
          </a:p>
        </p:txBody>
      </p:sp>
      <p:pic>
        <p:nvPicPr>
          <p:cNvPr id="6" name="Content Placeholder 5">
            <a:extLst>
              <a:ext uri="{FF2B5EF4-FFF2-40B4-BE49-F238E27FC236}">
                <a16:creationId xmlns:a16="http://schemas.microsoft.com/office/drawing/2014/main" id="{CC7B4768-AB1A-AB27-6E9C-47D30B97C360}"/>
              </a:ext>
            </a:extLst>
          </p:cNvPr>
          <p:cNvPicPr>
            <a:picLocks noGrp="1" noChangeAspect="1"/>
          </p:cNvPicPr>
          <p:nvPr>
            <p:ph idx="1"/>
          </p:nvPr>
        </p:nvPicPr>
        <p:blipFill>
          <a:blip r:embed="rId3"/>
          <a:stretch>
            <a:fillRect/>
          </a:stretch>
        </p:blipFill>
        <p:spPr>
          <a:xfrm>
            <a:off x="1047280" y="2961564"/>
            <a:ext cx="9854016" cy="3740988"/>
          </a:xfrm>
          <a:prstGeom prst="rect">
            <a:avLst/>
          </a:prstGeom>
        </p:spPr>
      </p:pic>
      <p:sp>
        <p:nvSpPr>
          <p:cNvPr id="4" name="Slide Number Placeholder 3">
            <a:extLst>
              <a:ext uri="{FF2B5EF4-FFF2-40B4-BE49-F238E27FC236}">
                <a16:creationId xmlns:a16="http://schemas.microsoft.com/office/drawing/2014/main" id="{FCC4CC34-8A3E-F0B9-688D-52637789D0E1}"/>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0E3CCA43-95F6-4A4F-AD22-DF212A6311D6}" type="slidenum">
              <a:rPr lang="en-US" sz="1000"/>
              <a:pPr>
                <a:spcAft>
                  <a:spcPts val="600"/>
                </a:spcAft>
              </a:pPr>
              <a:t>15</a:t>
            </a:fld>
            <a:endParaRPr lang="en-US" sz="1000"/>
          </a:p>
        </p:txBody>
      </p:sp>
    </p:spTree>
    <p:extLst>
      <p:ext uri="{BB962C8B-B14F-4D97-AF65-F5344CB8AC3E}">
        <p14:creationId xmlns:p14="http://schemas.microsoft.com/office/powerpoint/2010/main" val="1692503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F47F64E-3FF8-5CC0-32D7-F471F8BF0383}"/>
              </a:ext>
            </a:extLst>
          </p:cNvPr>
          <p:cNvSpPr>
            <a:spLocks noGrp="1"/>
          </p:cNvSpPr>
          <p:nvPr>
            <p:ph type="title"/>
          </p:nvPr>
        </p:nvSpPr>
        <p:spPr>
          <a:xfrm>
            <a:off x="958506" y="800392"/>
            <a:ext cx="10264697" cy="1212102"/>
          </a:xfrm>
        </p:spPr>
        <p:txBody>
          <a:bodyPr>
            <a:normAutofit/>
          </a:bodyPr>
          <a:lstStyle/>
          <a:p>
            <a:r>
              <a:rPr lang="en-US" altLang="zh-CN" sz="4000" dirty="0">
                <a:solidFill>
                  <a:srgbClr val="FFFFFF"/>
                </a:solidFill>
              </a:rPr>
              <a:t>Work</a:t>
            </a:r>
            <a:r>
              <a:rPr lang="zh-CN" altLang="en-US" sz="4000" dirty="0">
                <a:solidFill>
                  <a:srgbClr val="FFFFFF"/>
                </a:solidFill>
              </a:rPr>
              <a:t> </a:t>
            </a:r>
            <a:r>
              <a:rPr lang="en-US" altLang="zh-CN" sz="4000" dirty="0">
                <a:solidFill>
                  <a:srgbClr val="FFFFFF"/>
                </a:solidFill>
              </a:rPr>
              <a:t>1:</a:t>
            </a:r>
            <a:r>
              <a:rPr lang="zh-CN" altLang="en-US" sz="4000" dirty="0">
                <a:solidFill>
                  <a:srgbClr val="FFFFFF"/>
                </a:solidFill>
              </a:rPr>
              <a:t> </a:t>
            </a:r>
            <a:r>
              <a:rPr lang="en-AU" altLang="zh-CN" sz="4000" dirty="0">
                <a:solidFill>
                  <a:srgbClr val="FFFFFF"/>
                </a:solidFill>
              </a:rPr>
              <a:t>Data and Configuration Variances in Robust Deep Learning </a:t>
            </a:r>
            <a:r>
              <a:rPr lang="en-AU" altLang="zh-CN" sz="2000" dirty="0">
                <a:solidFill>
                  <a:srgbClr val="FFFFFF"/>
                </a:solidFill>
              </a:rPr>
              <a:t>cont.</a:t>
            </a:r>
            <a:endParaRPr lang="en-US" sz="2000" dirty="0">
              <a:solidFill>
                <a:srgbClr val="FFFFFF"/>
              </a:solidFill>
            </a:endParaRPr>
          </a:p>
        </p:txBody>
      </p:sp>
      <p:sp>
        <p:nvSpPr>
          <p:cNvPr id="3" name="Content Placeholder 2">
            <a:extLst>
              <a:ext uri="{FF2B5EF4-FFF2-40B4-BE49-F238E27FC236}">
                <a16:creationId xmlns:a16="http://schemas.microsoft.com/office/drawing/2014/main" id="{59A50D1D-99DB-0FE5-23C8-00089661C901}"/>
              </a:ext>
            </a:extLst>
          </p:cNvPr>
          <p:cNvSpPr>
            <a:spLocks noGrp="1"/>
          </p:cNvSpPr>
          <p:nvPr>
            <p:ph idx="1"/>
          </p:nvPr>
        </p:nvSpPr>
        <p:spPr>
          <a:xfrm>
            <a:off x="1251483" y="2762099"/>
            <a:ext cx="3613809" cy="2730689"/>
          </a:xfrm>
        </p:spPr>
        <p:txBody>
          <a:bodyPr anchor="ctr">
            <a:normAutofit/>
          </a:bodyPr>
          <a:lstStyle/>
          <a:p>
            <a:pPr lvl="1"/>
            <a:r>
              <a:rPr lang="en-US" sz="2000" dirty="0"/>
              <a:t>Evolutionary algorithm </a:t>
            </a:r>
          </a:p>
          <a:p>
            <a:pPr lvl="2"/>
            <a:r>
              <a:rPr lang="en-US" dirty="0"/>
              <a:t>Select</a:t>
            </a:r>
          </a:p>
          <a:p>
            <a:pPr lvl="2"/>
            <a:r>
              <a:rPr lang="en-US" dirty="0"/>
              <a:t>Mutate</a:t>
            </a:r>
          </a:p>
          <a:p>
            <a:pPr lvl="2"/>
            <a:r>
              <a:rPr lang="en-US" dirty="0"/>
              <a:t>Crossover</a:t>
            </a:r>
          </a:p>
          <a:p>
            <a:pPr lvl="2"/>
            <a:r>
              <a:rPr lang="en-US" dirty="0"/>
              <a:t>Evaluate</a:t>
            </a:r>
          </a:p>
        </p:txBody>
      </p:sp>
      <p:sp>
        <p:nvSpPr>
          <p:cNvPr id="4" name="Slide Number Placeholder 3">
            <a:extLst>
              <a:ext uri="{FF2B5EF4-FFF2-40B4-BE49-F238E27FC236}">
                <a16:creationId xmlns:a16="http://schemas.microsoft.com/office/drawing/2014/main" id="{C2E226F5-4B19-19EC-6D6D-D9CE804FD605}"/>
              </a:ext>
            </a:extLst>
          </p:cNvPr>
          <p:cNvSpPr>
            <a:spLocks noGrp="1"/>
          </p:cNvSpPr>
          <p:nvPr>
            <p:ph type="sldNum" sz="quarter" idx="12"/>
          </p:nvPr>
        </p:nvSpPr>
        <p:spPr>
          <a:xfrm>
            <a:off x="10707624" y="6382512"/>
            <a:ext cx="685800" cy="320040"/>
          </a:xfrm>
        </p:spPr>
        <p:txBody>
          <a:bodyPr>
            <a:normAutofit/>
          </a:bodyPr>
          <a:lstStyle/>
          <a:p>
            <a:pPr>
              <a:spcAft>
                <a:spcPts val="600"/>
              </a:spcAft>
            </a:pPr>
            <a:fld id="{0E3CCA43-95F6-4A4F-AD22-DF212A6311D6}" type="slidenum">
              <a:rPr lang="en-US" sz="1000"/>
              <a:pPr>
                <a:spcAft>
                  <a:spcPts val="600"/>
                </a:spcAft>
              </a:pPr>
              <a:t>16</a:t>
            </a:fld>
            <a:endParaRPr lang="en-US" sz="1000"/>
          </a:p>
        </p:txBody>
      </p:sp>
      <p:sp>
        <p:nvSpPr>
          <p:cNvPr id="7" name="Content Placeholder 2">
            <a:extLst>
              <a:ext uri="{FF2B5EF4-FFF2-40B4-BE49-F238E27FC236}">
                <a16:creationId xmlns:a16="http://schemas.microsoft.com/office/drawing/2014/main" id="{D91A6919-083B-07D3-8AAC-B59F4FDBEFDE}"/>
              </a:ext>
            </a:extLst>
          </p:cNvPr>
          <p:cNvSpPr txBox="1">
            <a:spLocks/>
          </p:cNvSpPr>
          <p:nvPr/>
        </p:nvSpPr>
        <p:spPr>
          <a:xfrm>
            <a:off x="4273750" y="2527529"/>
            <a:ext cx="3613809" cy="356717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Reinforcement learning</a:t>
            </a:r>
          </a:p>
          <a:p>
            <a:pPr lvl="2"/>
            <a:r>
              <a:rPr lang="en-US" dirty="0"/>
              <a:t>State</a:t>
            </a:r>
          </a:p>
          <a:p>
            <a:pPr lvl="2"/>
            <a:r>
              <a:rPr lang="en-US" dirty="0"/>
              <a:t>Action</a:t>
            </a:r>
          </a:p>
          <a:p>
            <a:pPr lvl="2"/>
            <a:r>
              <a:rPr lang="en-US" dirty="0"/>
              <a:t>Transition</a:t>
            </a:r>
          </a:p>
          <a:p>
            <a:pPr lvl="2"/>
            <a:r>
              <a:rPr lang="en-US" dirty="0"/>
              <a:t>Reward</a:t>
            </a:r>
          </a:p>
          <a:p>
            <a:pPr lvl="2"/>
            <a:r>
              <a:rPr lang="en-US" dirty="0"/>
              <a:t>Scaling rate</a:t>
            </a:r>
          </a:p>
        </p:txBody>
      </p:sp>
      <p:sp>
        <p:nvSpPr>
          <p:cNvPr id="8" name="TextBox 7">
            <a:extLst>
              <a:ext uri="{FF2B5EF4-FFF2-40B4-BE49-F238E27FC236}">
                <a16:creationId xmlns:a16="http://schemas.microsoft.com/office/drawing/2014/main" id="{763BCC7D-381A-3B3C-B381-FF6D94E27833}"/>
              </a:ext>
            </a:extLst>
          </p:cNvPr>
          <p:cNvSpPr txBox="1"/>
          <p:nvPr/>
        </p:nvSpPr>
        <p:spPr>
          <a:xfrm>
            <a:off x="1581125" y="2521529"/>
            <a:ext cx="6182436" cy="553998"/>
          </a:xfrm>
          <a:prstGeom prst="rect">
            <a:avLst/>
          </a:prstGeom>
          <a:noFill/>
        </p:spPr>
        <p:txBody>
          <a:bodyPr wrap="square" rtlCol="0">
            <a:spAutoFit/>
          </a:bodyPr>
          <a:lstStyle/>
          <a:p>
            <a:r>
              <a:rPr lang="en-US" sz="3000" dirty="0"/>
              <a:t>Search-based Variance Prediction</a:t>
            </a:r>
          </a:p>
        </p:txBody>
      </p:sp>
      <p:sp>
        <p:nvSpPr>
          <p:cNvPr id="10" name="Content Placeholder 2">
            <a:extLst>
              <a:ext uri="{FF2B5EF4-FFF2-40B4-BE49-F238E27FC236}">
                <a16:creationId xmlns:a16="http://schemas.microsoft.com/office/drawing/2014/main" id="{0983D92F-2D75-5579-543E-44B5B9EDD1B1}"/>
              </a:ext>
            </a:extLst>
          </p:cNvPr>
          <p:cNvSpPr txBox="1">
            <a:spLocks/>
          </p:cNvSpPr>
          <p:nvPr/>
        </p:nvSpPr>
        <p:spPr>
          <a:xfrm>
            <a:off x="7359781" y="2177170"/>
            <a:ext cx="3613809" cy="356717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Sequential model-based optimization</a:t>
            </a:r>
          </a:p>
          <a:p>
            <a:pPr lvl="2"/>
            <a:r>
              <a:rPr lang="en-US" dirty="0"/>
              <a:t>Evaluate</a:t>
            </a:r>
          </a:p>
          <a:p>
            <a:pPr lvl="2"/>
            <a:r>
              <a:rPr lang="en-US" dirty="0"/>
              <a:t>Select</a:t>
            </a:r>
          </a:p>
        </p:txBody>
      </p:sp>
    </p:spTree>
    <p:extLst>
      <p:ext uri="{BB962C8B-B14F-4D97-AF65-F5344CB8AC3E}">
        <p14:creationId xmlns:p14="http://schemas.microsoft.com/office/powerpoint/2010/main" val="716143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Shape 30">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BB969D3-8139-EDC9-C50D-B9DD3BA1F3D4}"/>
              </a:ext>
            </a:extLst>
          </p:cNvPr>
          <p:cNvSpPr>
            <a:spLocks noGrp="1"/>
          </p:cNvSpPr>
          <p:nvPr>
            <p:ph type="title"/>
          </p:nvPr>
        </p:nvSpPr>
        <p:spPr>
          <a:xfrm>
            <a:off x="934872" y="982272"/>
            <a:ext cx="3388419" cy="4560970"/>
          </a:xfrm>
        </p:spPr>
        <p:txBody>
          <a:bodyPr vert="horz" lIns="91440" tIns="45720" rIns="91440" bIns="45720" rtlCol="0">
            <a:normAutofit/>
          </a:bodyPr>
          <a:lstStyle/>
          <a:p>
            <a:r>
              <a:rPr lang="en-US" altLang="zh-CN" sz="4000" kern="1200" dirty="0">
                <a:solidFill>
                  <a:srgbClr val="FFFFFF"/>
                </a:solidFill>
                <a:latin typeface="+mj-lt"/>
                <a:ea typeface="+mj-ea"/>
                <a:cs typeface="+mj-cs"/>
              </a:rPr>
              <a:t>Work 2: Understanding the Robustness of Machine Unlearning Models</a:t>
            </a:r>
            <a:endParaRPr lang="en-US" sz="4000" kern="1200" dirty="0">
              <a:solidFill>
                <a:srgbClr val="FFFFFF"/>
              </a:solidFill>
              <a:latin typeface="+mj-lt"/>
              <a:ea typeface="+mj-ea"/>
              <a:cs typeface="+mj-cs"/>
            </a:endParaRPr>
          </a:p>
        </p:txBody>
      </p:sp>
      <p:sp>
        <p:nvSpPr>
          <p:cNvPr id="33"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725E394E-2C0C-EDB8-EA18-7F698EDF60BE}"/>
              </a:ext>
            </a:extLst>
          </p:cNvPr>
          <p:cNvSpPr>
            <a:spLocks noGrp="1"/>
          </p:cNvSpPr>
          <p:nvPr>
            <p:ph idx="1"/>
          </p:nvPr>
        </p:nvSpPr>
        <p:spPr>
          <a:xfrm>
            <a:off x="5221862" y="1719618"/>
            <a:ext cx="5948831" cy="4334629"/>
          </a:xfrm>
        </p:spPr>
        <p:txBody>
          <a:bodyPr vert="horz" lIns="91440" tIns="45720" rIns="91440" bIns="45720" rtlCol="0" anchor="ctr">
            <a:normAutofit/>
          </a:bodyPr>
          <a:lstStyle/>
          <a:p>
            <a:pPr marL="0" indent="0">
              <a:buNone/>
            </a:pPr>
            <a:r>
              <a:rPr lang="en-US" altLang="zh-CN" sz="2400" kern="1200">
                <a:solidFill>
                  <a:srgbClr val="FEFFFF"/>
                </a:solidFill>
                <a:latin typeface="+mn-lt"/>
                <a:ea typeface="+mn-ea"/>
                <a:cs typeface="+mn-cs"/>
              </a:rPr>
              <a:t>Submitted to </a:t>
            </a:r>
            <a:r>
              <a:rPr lang="en-US" altLang="zh-CN" sz="2400" i="1" kern="1200">
                <a:solidFill>
                  <a:srgbClr val="FEFFFF"/>
                </a:solidFill>
                <a:latin typeface="+mn-lt"/>
                <a:ea typeface="+mn-ea"/>
                <a:cs typeface="+mn-cs"/>
              </a:rPr>
              <a:t>ISSTA 2023</a:t>
            </a:r>
          </a:p>
        </p:txBody>
      </p:sp>
      <p:sp>
        <p:nvSpPr>
          <p:cNvPr id="5" name="Slide Number Placeholder 4">
            <a:extLst>
              <a:ext uri="{FF2B5EF4-FFF2-40B4-BE49-F238E27FC236}">
                <a16:creationId xmlns:a16="http://schemas.microsoft.com/office/drawing/2014/main" id="{99FDD9CA-2634-E27A-FC4C-771DA9FF9639}"/>
              </a:ext>
            </a:extLst>
          </p:cNvPr>
          <p:cNvSpPr>
            <a:spLocks noGrp="1"/>
          </p:cNvSpPr>
          <p:nvPr>
            <p:ph type="sldNum" sz="quarter" idx="12"/>
          </p:nvPr>
        </p:nvSpPr>
        <p:spPr>
          <a:xfrm>
            <a:off x="10707624" y="6175188"/>
            <a:ext cx="685800" cy="320040"/>
          </a:xfrm>
        </p:spPr>
        <p:txBody>
          <a:bodyPr vert="horz" lIns="91440" tIns="45720" rIns="91440" bIns="45720" rtlCol="0">
            <a:normAutofit/>
          </a:bodyPr>
          <a:lstStyle/>
          <a:p>
            <a:pPr>
              <a:spcAft>
                <a:spcPts val="600"/>
              </a:spcAft>
            </a:pPr>
            <a:fld id="{0E3CCA43-95F6-4A4F-AD22-DF212A6311D6}" type="slidenum">
              <a:rPr lang="en-US" sz="1000">
                <a:solidFill>
                  <a:srgbClr val="FFFFFF"/>
                </a:solidFill>
              </a:rPr>
              <a:pPr>
                <a:spcAft>
                  <a:spcPts val="600"/>
                </a:spcAft>
              </a:pPr>
              <a:t>17</a:t>
            </a:fld>
            <a:endParaRPr lang="en-US" sz="1000">
              <a:solidFill>
                <a:srgbClr val="FFFFFF"/>
              </a:solidFill>
            </a:endParaRPr>
          </a:p>
        </p:txBody>
      </p:sp>
    </p:spTree>
    <p:extLst>
      <p:ext uri="{BB962C8B-B14F-4D97-AF65-F5344CB8AC3E}">
        <p14:creationId xmlns:p14="http://schemas.microsoft.com/office/powerpoint/2010/main" val="369852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Shape 2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BCC0109-0701-41F9-91B0-44CC2BB1308B}"/>
              </a:ext>
            </a:extLst>
          </p:cNvPr>
          <p:cNvSpPr>
            <a:spLocks noGrp="1"/>
          </p:cNvSpPr>
          <p:nvPr>
            <p:ph type="title"/>
          </p:nvPr>
        </p:nvSpPr>
        <p:spPr>
          <a:xfrm>
            <a:off x="934872" y="982272"/>
            <a:ext cx="3388419" cy="4560970"/>
          </a:xfrm>
        </p:spPr>
        <p:txBody>
          <a:bodyPr>
            <a:normAutofit/>
          </a:bodyPr>
          <a:lstStyle/>
          <a:p>
            <a:r>
              <a:rPr lang="en-US" altLang="zh-CN" sz="4000">
                <a:solidFill>
                  <a:srgbClr val="FFFFFF"/>
                </a:solidFill>
              </a:rPr>
              <a:t>Work</a:t>
            </a:r>
            <a:r>
              <a:rPr lang="zh-CN" altLang="en-US" sz="4000">
                <a:solidFill>
                  <a:srgbClr val="FFFFFF"/>
                </a:solidFill>
              </a:rPr>
              <a:t> </a:t>
            </a:r>
            <a:r>
              <a:rPr lang="en-US" altLang="zh-CN" sz="4000">
                <a:solidFill>
                  <a:srgbClr val="FFFFFF"/>
                </a:solidFill>
              </a:rPr>
              <a:t>3:</a:t>
            </a:r>
            <a:r>
              <a:rPr lang="zh-CN" altLang="en-US" sz="4000">
                <a:solidFill>
                  <a:srgbClr val="FFFFFF"/>
                </a:solidFill>
              </a:rPr>
              <a:t> </a:t>
            </a:r>
            <a:r>
              <a:rPr lang="en-AU" altLang="zh-CN" sz="4000">
                <a:solidFill>
                  <a:srgbClr val="FFFFFF"/>
                </a:solidFill>
              </a:rPr>
              <a:t>A Fake News Detection Survey from Modality Perspective</a:t>
            </a:r>
            <a:endParaRPr lang="en-US" sz="4000">
              <a:solidFill>
                <a:srgbClr val="FFFFFF"/>
              </a:solidFill>
            </a:endParaRPr>
          </a:p>
        </p:txBody>
      </p:sp>
      <p:sp>
        <p:nvSpPr>
          <p:cNvPr id="3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86BCC8F-E9E3-F7E1-65C6-C811CABC49A8}"/>
              </a:ext>
            </a:extLst>
          </p:cNvPr>
          <p:cNvSpPr>
            <a:spLocks noGrp="1"/>
          </p:cNvSpPr>
          <p:nvPr>
            <p:ph idx="1"/>
          </p:nvPr>
        </p:nvSpPr>
        <p:spPr>
          <a:xfrm>
            <a:off x="5221862" y="1719618"/>
            <a:ext cx="5948831" cy="4334629"/>
          </a:xfrm>
        </p:spPr>
        <p:txBody>
          <a:bodyPr anchor="ctr">
            <a:normAutofit/>
          </a:bodyPr>
          <a:lstStyle/>
          <a:p>
            <a:r>
              <a:rPr lang="en-US" altLang="zh-CN" sz="2400" dirty="0">
                <a:solidFill>
                  <a:srgbClr val="FEFFFF"/>
                </a:solidFill>
              </a:rPr>
              <a:t>Ready to be submitted</a:t>
            </a:r>
          </a:p>
          <a:p>
            <a:endParaRPr lang="en-US" altLang="zh-CN" sz="2400" dirty="0">
              <a:solidFill>
                <a:srgbClr val="FEFFFF"/>
              </a:solidFill>
            </a:endParaRPr>
          </a:p>
          <a:p>
            <a:r>
              <a:rPr lang="en-US" altLang="zh-CN" sz="2400" dirty="0">
                <a:solidFill>
                  <a:srgbClr val="FEFFFF"/>
                </a:solidFill>
              </a:rPr>
              <a:t>Modality</a:t>
            </a:r>
          </a:p>
          <a:p>
            <a:pPr lvl="1"/>
            <a:r>
              <a:rPr lang="en-US" altLang="zh-CN" dirty="0">
                <a:solidFill>
                  <a:srgbClr val="FEFFFF"/>
                </a:solidFill>
              </a:rPr>
              <a:t>Text</a:t>
            </a:r>
          </a:p>
          <a:p>
            <a:pPr lvl="1"/>
            <a:r>
              <a:rPr lang="en-US" altLang="zh-CN" dirty="0">
                <a:solidFill>
                  <a:srgbClr val="FEFFFF"/>
                </a:solidFill>
              </a:rPr>
              <a:t>Audio</a:t>
            </a:r>
          </a:p>
          <a:p>
            <a:pPr lvl="1"/>
            <a:r>
              <a:rPr lang="en-US" altLang="zh-CN" dirty="0">
                <a:solidFill>
                  <a:srgbClr val="FEFFFF"/>
                </a:solidFill>
              </a:rPr>
              <a:t>Video</a:t>
            </a:r>
          </a:p>
          <a:p>
            <a:pPr lvl="1"/>
            <a:r>
              <a:rPr lang="en-US" altLang="zh-CN" dirty="0">
                <a:solidFill>
                  <a:srgbClr val="FEFFFF"/>
                </a:solidFill>
              </a:rPr>
              <a:t>Image</a:t>
            </a:r>
            <a:endParaRPr lang="en-AU" altLang="zh-CN" dirty="0">
              <a:solidFill>
                <a:srgbClr val="FEFFFF"/>
              </a:solidFill>
            </a:endParaRPr>
          </a:p>
          <a:p>
            <a:endParaRPr lang="en-US" sz="2400" dirty="0">
              <a:solidFill>
                <a:srgbClr val="FEFFFF"/>
              </a:solidFill>
            </a:endParaRPr>
          </a:p>
        </p:txBody>
      </p:sp>
      <p:sp>
        <p:nvSpPr>
          <p:cNvPr id="5" name="Slide Number Placeholder 4">
            <a:extLst>
              <a:ext uri="{FF2B5EF4-FFF2-40B4-BE49-F238E27FC236}">
                <a16:creationId xmlns:a16="http://schemas.microsoft.com/office/drawing/2014/main" id="{4E1FDA49-64EC-992D-C12C-DA333799F25C}"/>
              </a:ext>
            </a:extLst>
          </p:cNvPr>
          <p:cNvSpPr>
            <a:spLocks noGrp="1"/>
          </p:cNvSpPr>
          <p:nvPr>
            <p:ph type="sldNum" sz="quarter" idx="12"/>
          </p:nvPr>
        </p:nvSpPr>
        <p:spPr>
          <a:xfrm>
            <a:off x="10707624" y="6175188"/>
            <a:ext cx="685800" cy="320040"/>
          </a:xfrm>
        </p:spPr>
        <p:txBody>
          <a:bodyPr>
            <a:normAutofit/>
          </a:bodyPr>
          <a:lstStyle/>
          <a:p>
            <a:pPr>
              <a:spcAft>
                <a:spcPts val="600"/>
              </a:spcAft>
            </a:pPr>
            <a:fld id="{0E3CCA43-95F6-4A4F-AD22-DF212A6311D6}" type="slidenum">
              <a:rPr lang="en-US" sz="1000">
                <a:solidFill>
                  <a:srgbClr val="FFFFFF"/>
                </a:solidFill>
              </a:rPr>
              <a:pPr>
                <a:spcAft>
                  <a:spcPts val="600"/>
                </a:spcAft>
              </a:pPr>
              <a:t>18</a:t>
            </a:fld>
            <a:endParaRPr lang="en-US" sz="1000">
              <a:solidFill>
                <a:srgbClr val="FFFFFF"/>
              </a:solidFill>
            </a:endParaRPr>
          </a:p>
        </p:txBody>
      </p:sp>
    </p:spTree>
    <p:extLst>
      <p:ext uri="{BB962C8B-B14F-4D97-AF65-F5344CB8AC3E}">
        <p14:creationId xmlns:p14="http://schemas.microsoft.com/office/powerpoint/2010/main" val="3645984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023B10-E024-12A8-B59F-0B43C125D34C}"/>
              </a:ext>
            </a:extLst>
          </p:cNvPr>
          <p:cNvSpPr>
            <a:spLocks noGrp="1"/>
          </p:cNvSpPr>
          <p:nvPr>
            <p:ph type="title"/>
          </p:nvPr>
        </p:nvSpPr>
        <p:spPr>
          <a:xfrm>
            <a:off x="934872" y="982272"/>
            <a:ext cx="3388419" cy="4560970"/>
          </a:xfrm>
        </p:spPr>
        <p:txBody>
          <a:bodyPr>
            <a:normAutofit/>
          </a:bodyPr>
          <a:lstStyle/>
          <a:p>
            <a:r>
              <a:rPr lang="en-US" altLang="zh-CN" sz="4000">
                <a:solidFill>
                  <a:srgbClr val="FFFFFF"/>
                </a:solidFill>
              </a:rPr>
              <a:t>Thank</a:t>
            </a:r>
            <a:r>
              <a:rPr lang="zh-CN" altLang="en-US" sz="4000">
                <a:solidFill>
                  <a:srgbClr val="FFFFFF"/>
                </a:solidFill>
              </a:rPr>
              <a:t> </a:t>
            </a:r>
            <a:r>
              <a:rPr lang="en-US" altLang="zh-CN" sz="4000">
                <a:solidFill>
                  <a:srgbClr val="FFFFFF"/>
                </a:solidFill>
              </a:rPr>
              <a:t>you</a:t>
            </a:r>
            <a:endParaRPr lang="en-US" sz="4000">
              <a:solidFill>
                <a:srgbClr val="FFFFFF"/>
              </a:solidFill>
            </a:endParaRPr>
          </a:p>
        </p:txBody>
      </p:sp>
      <p:sp>
        <p:nvSpPr>
          <p:cNvPr id="1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B4C8A14D-5B21-43B8-EA4D-5267D334AB26}"/>
              </a:ext>
            </a:extLst>
          </p:cNvPr>
          <p:cNvSpPr>
            <a:spLocks noGrp="1"/>
          </p:cNvSpPr>
          <p:nvPr>
            <p:ph idx="1"/>
          </p:nvPr>
        </p:nvSpPr>
        <p:spPr>
          <a:xfrm>
            <a:off x="5221862" y="1719618"/>
            <a:ext cx="5948831" cy="4334629"/>
          </a:xfrm>
        </p:spPr>
        <p:txBody>
          <a:bodyPr anchor="ctr">
            <a:normAutofit/>
          </a:bodyPr>
          <a:lstStyle/>
          <a:p>
            <a:pPr marL="0" indent="0">
              <a:buNone/>
            </a:pPr>
            <a:r>
              <a:rPr lang="en-US" sz="3400" dirty="0">
                <a:solidFill>
                  <a:srgbClr val="FEFFFF"/>
                </a:solidFill>
              </a:rPr>
              <a:t>Questions? </a:t>
            </a:r>
          </a:p>
        </p:txBody>
      </p:sp>
      <p:sp>
        <p:nvSpPr>
          <p:cNvPr id="4" name="Slide Number Placeholder 3">
            <a:extLst>
              <a:ext uri="{FF2B5EF4-FFF2-40B4-BE49-F238E27FC236}">
                <a16:creationId xmlns:a16="http://schemas.microsoft.com/office/drawing/2014/main" id="{F968B73C-0383-5E2E-4BE5-447424DE0D69}"/>
              </a:ext>
            </a:extLst>
          </p:cNvPr>
          <p:cNvSpPr>
            <a:spLocks noGrp="1"/>
          </p:cNvSpPr>
          <p:nvPr>
            <p:ph type="sldNum" sz="quarter" idx="12"/>
          </p:nvPr>
        </p:nvSpPr>
        <p:spPr>
          <a:xfrm>
            <a:off x="10707624" y="6175188"/>
            <a:ext cx="685800" cy="320040"/>
          </a:xfrm>
        </p:spPr>
        <p:txBody>
          <a:bodyPr>
            <a:normAutofit/>
          </a:bodyPr>
          <a:lstStyle/>
          <a:p>
            <a:pPr>
              <a:spcAft>
                <a:spcPts val="600"/>
              </a:spcAft>
            </a:pPr>
            <a:fld id="{0E3CCA43-95F6-4A4F-AD22-DF212A6311D6}" type="slidenum">
              <a:rPr lang="en-US" sz="1000">
                <a:solidFill>
                  <a:srgbClr val="FFFFFF"/>
                </a:solidFill>
              </a:rPr>
              <a:pPr>
                <a:spcAft>
                  <a:spcPts val="600"/>
                </a:spcAft>
              </a:pPr>
              <a:t>19</a:t>
            </a:fld>
            <a:endParaRPr lang="en-US" sz="1000">
              <a:solidFill>
                <a:srgbClr val="FFFFFF"/>
              </a:solidFill>
            </a:endParaRPr>
          </a:p>
        </p:txBody>
      </p:sp>
    </p:spTree>
    <p:extLst>
      <p:ext uri="{BB962C8B-B14F-4D97-AF65-F5344CB8AC3E}">
        <p14:creationId xmlns:p14="http://schemas.microsoft.com/office/powerpoint/2010/main" val="1814721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8D7C0D3-896F-4BBB-A220-33D724ED0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2AA3A18B-202B-4C39-BC9E-ED4D6E98D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AC94672E-068C-4CF1-8438-22EA8E7C6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3B48638D-7038-4CAA-88F7-1E3494C4D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16688"/>
            <a:ext cx="6090256" cy="528925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DA70D53-2DB8-5337-6D01-1A13C8474AF0}"/>
              </a:ext>
            </a:extLst>
          </p:cNvPr>
          <p:cNvSpPr>
            <a:spLocks noGrp="1"/>
          </p:cNvSpPr>
          <p:nvPr>
            <p:ph type="title"/>
          </p:nvPr>
        </p:nvSpPr>
        <p:spPr>
          <a:xfrm>
            <a:off x="867564" y="1207827"/>
            <a:ext cx="4703910" cy="4203510"/>
          </a:xfrm>
        </p:spPr>
        <p:txBody>
          <a:bodyPr>
            <a:normAutofit/>
          </a:bodyPr>
          <a:lstStyle/>
          <a:p>
            <a:pPr algn="r"/>
            <a:r>
              <a:rPr lang="en-US" altLang="zh-CN" sz="3600">
                <a:solidFill>
                  <a:srgbClr val="FFFFFF"/>
                </a:solidFill>
              </a:rPr>
              <a:t>Agenda</a:t>
            </a:r>
            <a:endParaRPr lang="en-US" sz="3600">
              <a:solidFill>
                <a:srgbClr val="FFFFFF"/>
              </a:solidFill>
            </a:endParaRPr>
          </a:p>
        </p:txBody>
      </p:sp>
      <p:sp>
        <p:nvSpPr>
          <p:cNvPr id="18" name="Rectangle 8">
            <a:extLst>
              <a:ext uri="{FF2B5EF4-FFF2-40B4-BE49-F238E27FC236}">
                <a16:creationId xmlns:a16="http://schemas.microsoft.com/office/drawing/2014/main" id="{7BA74AD2-45D9-4D21-A436-71C6744C1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2302"/>
            <a:ext cx="582213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20" name="Content Placeholder 2">
            <a:extLst>
              <a:ext uri="{FF2B5EF4-FFF2-40B4-BE49-F238E27FC236}">
                <a16:creationId xmlns:a16="http://schemas.microsoft.com/office/drawing/2014/main" id="{196A097F-8EE7-E580-D6FA-F8B9D4969EC4}"/>
              </a:ext>
            </a:extLst>
          </p:cNvPr>
          <p:cNvGraphicFramePr>
            <a:graphicFrameLocks noGrp="1"/>
          </p:cNvGraphicFramePr>
          <p:nvPr>
            <p:ph idx="1"/>
            <p:extLst>
              <p:ext uri="{D42A27DB-BD31-4B8C-83A1-F6EECF244321}">
                <p14:modId xmlns:p14="http://schemas.microsoft.com/office/powerpoint/2010/main" val="4189268232"/>
              </p:ext>
            </p:extLst>
          </p:nvPr>
        </p:nvGraphicFramePr>
        <p:xfrm>
          <a:off x="6689354" y="1692323"/>
          <a:ext cx="4704256" cy="43619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F7D76900-5733-D028-AF65-6C9F726DFE19}"/>
              </a:ext>
            </a:extLst>
          </p:cNvPr>
          <p:cNvSpPr>
            <a:spLocks noGrp="1"/>
          </p:cNvSpPr>
          <p:nvPr>
            <p:ph type="sldNum" sz="quarter" idx="12"/>
          </p:nvPr>
        </p:nvSpPr>
        <p:spPr>
          <a:xfrm>
            <a:off x="10709589" y="6222097"/>
            <a:ext cx="682311" cy="320040"/>
          </a:xfrm>
        </p:spPr>
        <p:txBody>
          <a:bodyPr anchor="ctr">
            <a:normAutofit/>
          </a:bodyPr>
          <a:lstStyle/>
          <a:p>
            <a:pPr>
              <a:spcAft>
                <a:spcPts val="600"/>
              </a:spcAft>
            </a:pPr>
            <a:fld id="{0E3CCA43-95F6-4A4F-AD22-DF212A6311D6}" type="slidenum">
              <a:rPr lang="en-US" sz="1000">
                <a:solidFill>
                  <a:srgbClr val="FFFFFF"/>
                </a:solidFill>
              </a:rPr>
              <a:pPr>
                <a:spcAft>
                  <a:spcPts val="600"/>
                </a:spcAft>
              </a:pPr>
              <a:t>2</a:t>
            </a:fld>
            <a:endParaRPr lang="en-US" sz="1000">
              <a:solidFill>
                <a:srgbClr val="FFFFFF"/>
              </a:solidFill>
            </a:endParaRPr>
          </a:p>
        </p:txBody>
      </p:sp>
    </p:spTree>
    <p:extLst>
      <p:ext uri="{BB962C8B-B14F-4D97-AF65-F5344CB8AC3E}">
        <p14:creationId xmlns:p14="http://schemas.microsoft.com/office/powerpoint/2010/main" val="1819120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D7C0D3-896F-4BBB-A220-33D724ED0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2AA3A18B-202B-4C39-BC9E-ED4D6E98D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AC94672E-068C-4CF1-8438-22EA8E7C6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3B48638D-7038-4CAA-88F7-1E3494C4D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16688"/>
            <a:ext cx="6090256" cy="528925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30CA850-3DA9-E9BD-3143-FF8ED71138DD}"/>
              </a:ext>
            </a:extLst>
          </p:cNvPr>
          <p:cNvSpPr>
            <a:spLocks noGrp="1"/>
          </p:cNvSpPr>
          <p:nvPr>
            <p:ph type="title"/>
          </p:nvPr>
        </p:nvSpPr>
        <p:spPr>
          <a:xfrm>
            <a:off x="867564" y="1207827"/>
            <a:ext cx="4703910" cy="4203510"/>
          </a:xfrm>
        </p:spPr>
        <p:txBody>
          <a:bodyPr>
            <a:normAutofit/>
          </a:bodyPr>
          <a:lstStyle/>
          <a:p>
            <a:pPr algn="r"/>
            <a:r>
              <a:rPr lang="en-US" altLang="zh-CN" sz="3600">
                <a:solidFill>
                  <a:srgbClr val="FFFFFF"/>
                </a:solidFill>
              </a:rPr>
              <a:t>Literature</a:t>
            </a:r>
            <a:r>
              <a:rPr lang="zh-CN" altLang="en-US" sz="3600">
                <a:solidFill>
                  <a:srgbClr val="FFFFFF"/>
                </a:solidFill>
              </a:rPr>
              <a:t> </a:t>
            </a:r>
            <a:r>
              <a:rPr lang="en-US" altLang="zh-CN" sz="3600">
                <a:solidFill>
                  <a:srgbClr val="FFFFFF"/>
                </a:solidFill>
              </a:rPr>
              <a:t>Review</a:t>
            </a:r>
            <a:endParaRPr lang="en-US" sz="3600">
              <a:solidFill>
                <a:srgbClr val="FFFFFF"/>
              </a:solidFill>
            </a:endParaRPr>
          </a:p>
        </p:txBody>
      </p:sp>
      <p:sp>
        <p:nvSpPr>
          <p:cNvPr id="17" name="Rectangle 8">
            <a:extLst>
              <a:ext uri="{FF2B5EF4-FFF2-40B4-BE49-F238E27FC236}">
                <a16:creationId xmlns:a16="http://schemas.microsoft.com/office/drawing/2014/main" id="{7BA74AD2-45D9-4D21-A436-71C6744C1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2302"/>
            <a:ext cx="582213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19" name="Content Placeholder 2">
            <a:extLst>
              <a:ext uri="{FF2B5EF4-FFF2-40B4-BE49-F238E27FC236}">
                <a16:creationId xmlns:a16="http://schemas.microsoft.com/office/drawing/2014/main" id="{D79CF542-FBA3-4AFC-E4A8-EE96BABF0A88}"/>
              </a:ext>
            </a:extLst>
          </p:cNvPr>
          <p:cNvGraphicFramePr>
            <a:graphicFrameLocks noGrp="1"/>
          </p:cNvGraphicFramePr>
          <p:nvPr>
            <p:ph idx="1"/>
            <p:extLst>
              <p:ext uri="{D42A27DB-BD31-4B8C-83A1-F6EECF244321}">
                <p14:modId xmlns:p14="http://schemas.microsoft.com/office/powerpoint/2010/main" val="1309287566"/>
              </p:ext>
            </p:extLst>
          </p:nvPr>
        </p:nvGraphicFramePr>
        <p:xfrm>
          <a:off x="6689354" y="1692323"/>
          <a:ext cx="4704256" cy="43619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8E9734DC-0EC1-8442-6A98-2FA3819F18B4}"/>
              </a:ext>
            </a:extLst>
          </p:cNvPr>
          <p:cNvSpPr>
            <a:spLocks noGrp="1"/>
          </p:cNvSpPr>
          <p:nvPr>
            <p:ph type="sldNum" sz="quarter" idx="12"/>
          </p:nvPr>
        </p:nvSpPr>
        <p:spPr>
          <a:xfrm>
            <a:off x="10709589" y="6222097"/>
            <a:ext cx="682311" cy="320040"/>
          </a:xfrm>
        </p:spPr>
        <p:txBody>
          <a:bodyPr anchor="ctr">
            <a:normAutofit/>
          </a:bodyPr>
          <a:lstStyle/>
          <a:p>
            <a:pPr>
              <a:spcAft>
                <a:spcPts val="600"/>
              </a:spcAft>
            </a:pPr>
            <a:fld id="{0E3CCA43-95F6-4A4F-AD22-DF212A6311D6}" type="slidenum">
              <a:rPr lang="en-US" sz="1000">
                <a:solidFill>
                  <a:srgbClr val="FFFFFF"/>
                </a:solidFill>
              </a:rPr>
              <a:pPr>
                <a:spcAft>
                  <a:spcPts val="600"/>
                </a:spcAft>
              </a:pPr>
              <a:t>3</a:t>
            </a:fld>
            <a:endParaRPr lang="en-US" sz="1000">
              <a:solidFill>
                <a:srgbClr val="FFFFFF"/>
              </a:solidFill>
            </a:endParaRPr>
          </a:p>
        </p:txBody>
      </p:sp>
    </p:spTree>
    <p:extLst>
      <p:ext uri="{BB962C8B-B14F-4D97-AF65-F5344CB8AC3E}">
        <p14:creationId xmlns:p14="http://schemas.microsoft.com/office/powerpoint/2010/main" val="367440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1" name="Rectangle 32">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6"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39">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78D61C4-CC16-DF8C-17A9-33B8D7C7423D}"/>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altLang="zh-CN" sz="4000" kern="1200" dirty="0">
                <a:solidFill>
                  <a:srgbClr val="FFFFFF"/>
                </a:solidFill>
                <a:latin typeface="+mj-lt"/>
                <a:ea typeface="+mj-ea"/>
                <a:cs typeface="+mj-cs"/>
              </a:rPr>
              <a:t>0.</a:t>
            </a:r>
            <a:r>
              <a:rPr lang="zh-CN" altLang="en-US" sz="4000" kern="1200" dirty="0">
                <a:solidFill>
                  <a:srgbClr val="FFFFFF"/>
                </a:solidFill>
                <a:latin typeface="+mj-lt"/>
                <a:ea typeface="+mj-ea"/>
                <a:cs typeface="+mj-cs"/>
              </a:rPr>
              <a:t> </a:t>
            </a:r>
            <a:r>
              <a:rPr lang="en-US" altLang="zh-CN" sz="4000" kern="1200" dirty="0">
                <a:solidFill>
                  <a:srgbClr val="FFFFFF"/>
                </a:solidFill>
                <a:latin typeface="+mj-lt"/>
                <a:ea typeface="+mj-ea"/>
                <a:cs typeface="+mj-cs"/>
              </a:rPr>
              <a:t>Two</a:t>
            </a:r>
            <a:r>
              <a:rPr lang="zh-CN" altLang="en-US" sz="4000" kern="1200" dirty="0">
                <a:solidFill>
                  <a:srgbClr val="FFFFFF"/>
                </a:solidFill>
                <a:latin typeface="+mj-lt"/>
                <a:ea typeface="+mj-ea"/>
                <a:cs typeface="+mj-cs"/>
              </a:rPr>
              <a:t> </a:t>
            </a:r>
            <a:r>
              <a:rPr lang="en-US" altLang="zh-CN" sz="4000" kern="1200" dirty="0">
                <a:solidFill>
                  <a:srgbClr val="FFFFFF"/>
                </a:solidFill>
                <a:latin typeface="+mj-lt"/>
                <a:ea typeface="+mj-ea"/>
                <a:cs typeface="+mj-cs"/>
              </a:rPr>
              <a:t>excluded</a:t>
            </a:r>
            <a:r>
              <a:rPr lang="zh-CN" altLang="en-US" sz="4000" kern="1200" dirty="0">
                <a:solidFill>
                  <a:srgbClr val="FFFFFF"/>
                </a:solidFill>
                <a:latin typeface="+mj-lt"/>
                <a:ea typeface="+mj-ea"/>
                <a:cs typeface="+mj-cs"/>
              </a:rPr>
              <a:t> </a:t>
            </a:r>
            <a:r>
              <a:rPr lang="en-US" altLang="zh-CN" sz="4000" kern="1200" dirty="0">
                <a:solidFill>
                  <a:srgbClr val="FFFFFF"/>
                </a:solidFill>
                <a:latin typeface="+mj-lt"/>
                <a:ea typeface="+mj-ea"/>
                <a:cs typeface="+mj-cs"/>
              </a:rPr>
              <a:t>paradigms</a:t>
            </a:r>
            <a:endParaRPr lang="en-US" sz="4000" kern="1200" baseline="-25000" dirty="0">
              <a:solidFill>
                <a:srgbClr val="FFFFFF"/>
              </a:solidFill>
              <a:latin typeface="+mj-lt"/>
              <a:ea typeface="+mj-ea"/>
              <a:cs typeface="+mj-cs"/>
            </a:endParaRPr>
          </a:p>
        </p:txBody>
      </p:sp>
      <p:sp>
        <p:nvSpPr>
          <p:cNvPr id="8" name="Slide Number Placeholder 7">
            <a:extLst>
              <a:ext uri="{FF2B5EF4-FFF2-40B4-BE49-F238E27FC236}">
                <a16:creationId xmlns:a16="http://schemas.microsoft.com/office/drawing/2014/main" id="{FA9AB773-9D53-033F-1B8A-BCD0DB27C896}"/>
              </a:ext>
            </a:extLst>
          </p:cNvPr>
          <p:cNvSpPr>
            <a:spLocks noGrp="1"/>
          </p:cNvSpPr>
          <p:nvPr>
            <p:ph type="sldNum" sz="quarter" idx="12"/>
          </p:nvPr>
        </p:nvSpPr>
        <p:spPr>
          <a:xfrm>
            <a:off x="10707624" y="6382512"/>
            <a:ext cx="685800" cy="320040"/>
          </a:xfrm>
        </p:spPr>
        <p:txBody>
          <a:bodyPr vert="horz" lIns="91440" tIns="45720" rIns="91440" bIns="45720" rtlCol="0">
            <a:normAutofit/>
          </a:bodyPr>
          <a:lstStyle/>
          <a:p>
            <a:pPr>
              <a:spcAft>
                <a:spcPts val="600"/>
              </a:spcAft>
            </a:pPr>
            <a:fld id="{0E3CCA43-95F6-4A4F-AD22-DF212A6311D6}" type="slidenum">
              <a:rPr lang="en-US" sz="1000"/>
              <a:pPr>
                <a:spcAft>
                  <a:spcPts val="600"/>
                </a:spcAft>
              </a:pPr>
              <a:t>4</a:t>
            </a:fld>
            <a:endParaRPr lang="en-US" sz="1000"/>
          </a:p>
        </p:txBody>
      </p:sp>
      <p:sp>
        <p:nvSpPr>
          <p:cNvPr id="3" name="TextBox 2">
            <a:extLst>
              <a:ext uri="{FF2B5EF4-FFF2-40B4-BE49-F238E27FC236}">
                <a16:creationId xmlns:a16="http://schemas.microsoft.com/office/drawing/2014/main" id="{29A417AA-8248-D283-9393-BB88A20E97DE}"/>
              </a:ext>
            </a:extLst>
          </p:cNvPr>
          <p:cNvSpPr txBox="1"/>
          <p:nvPr/>
        </p:nvSpPr>
        <p:spPr>
          <a:xfrm>
            <a:off x="1645920" y="3259567"/>
            <a:ext cx="9165515" cy="2523768"/>
          </a:xfrm>
          <a:prstGeom prst="rect">
            <a:avLst/>
          </a:prstGeom>
          <a:noFill/>
        </p:spPr>
        <p:txBody>
          <a:bodyPr wrap="square" rtlCol="0">
            <a:spAutoFit/>
          </a:bodyPr>
          <a:lstStyle/>
          <a:p>
            <a:pPr marL="342900" indent="-342900">
              <a:buAutoNum type="arabicPeriod"/>
            </a:pPr>
            <a:r>
              <a:rPr lang="en-US" sz="2800" dirty="0">
                <a:effectLst/>
                <a:latin typeface="Calibri" panose="020F0502020204030204" pitchFamily="34" charset="0"/>
                <a:ea typeface="Songti SC"/>
                <a:cs typeface="Times New Roman (Body CS)"/>
              </a:rPr>
              <a:t>Estimation via statistical methods is often too large.</a:t>
            </a:r>
          </a:p>
          <a:p>
            <a:pPr marL="342900" indent="-342900">
              <a:buAutoNum type="arabicPeriod"/>
            </a:pPr>
            <a:endParaRPr lang="en-US" sz="2800" dirty="0">
              <a:latin typeface="Calibri" panose="020F0502020204030204" pitchFamily="34" charset="0"/>
              <a:ea typeface="Songti SC"/>
              <a:cs typeface="Times New Roman (Body CS)"/>
            </a:endParaRPr>
          </a:p>
          <a:p>
            <a:pPr marL="342900" indent="-342900">
              <a:buAutoNum type="arabicPeriod"/>
            </a:pPr>
            <a:endParaRPr lang="en-US" sz="2800" dirty="0">
              <a:effectLst/>
              <a:latin typeface="Calibri" panose="020F0502020204030204" pitchFamily="34" charset="0"/>
              <a:ea typeface="Songti SC"/>
              <a:cs typeface="Times New Roman (Body CS)"/>
            </a:endParaRPr>
          </a:p>
          <a:p>
            <a:pPr marL="342900" indent="-342900">
              <a:buAutoNum type="arabicPeriod"/>
            </a:pPr>
            <a:endParaRPr lang="en-US" sz="2800" dirty="0">
              <a:effectLst/>
              <a:latin typeface="Calibri" panose="020F0502020204030204" pitchFamily="34" charset="0"/>
              <a:ea typeface="Songti SC"/>
              <a:cs typeface="Times New Roman (Body CS)"/>
            </a:endParaRPr>
          </a:p>
          <a:p>
            <a:pPr marL="342900" indent="-342900">
              <a:buAutoNum type="arabicPeriod"/>
            </a:pPr>
            <a:r>
              <a:rPr lang="en-US" sz="2800" dirty="0">
                <a:effectLst/>
                <a:latin typeface="Calibri" panose="020F0502020204030204" pitchFamily="34" charset="0"/>
                <a:ea typeface="Songti SC"/>
                <a:cs typeface="Times New Roman (Body CS)"/>
              </a:rPr>
              <a:t>Bound via adversarial attack has no guarantee.</a:t>
            </a:r>
          </a:p>
          <a:p>
            <a:endParaRPr lang="en-US" dirty="0"/>
          </a:p>
        </p:txBody>
      </p:sp>
    </p:spTree>
    <p:extLst>
      <p:ext uri="{BB962C8B-B14F-4D97-AF65-F5344CB8AC3E}">
        <p14:creationId xmlns:p14="http://schemas.microsoft.com/office/powerpoint/2010/main" val="103462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1" name="Rectangle 32">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6"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39">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78D61C4-CC16-DF8C-17A9-33B8D7C7423D}"/>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altLang="zh-CN" sz="4000" kern="1200" dirty="0">
                <a:solidFill>
                  <a:srgbClr val="FFFFFF"/>
                </a:solidFill>
                <a:latin typeface="+mj-lt"/>
                <a:ea typeface="+mj-ea"/>
                <a:cs typeface="+mj-cs"/>
              </a:rPr>
              <a:t>1.</a:t>
            </a:r>
            <a:r>
              <a:rPr lang="zh-CN" altLang="en-US" sz="4000" kern="1200" dirty="0">
                <a:solidFill>
                  <a:srgbClr val="FFFFFF"/>
                </a:solidFill>
                <a:latin typeface="+mj-lt"/>
                <a:ea typeface="+mj-ea"/>
                <a:cs typeface="+mj-cs"/>
              </a:rPr>
              <a:t> </a:t>
            </a:r>
            <a:r>
              <a:rPr lang="en-US" altLang="zh-CN" sz="4000" kern="1200" dirty="0">
                <a:solidFill>
                  <a:srgbClr val="FFFFFF"/>
                </a:solidFill>
                <a:latin typeface="+mj-lt"/>
                <a:ea typeface="+mj-ea"/>
                <a:cs typeface="+mj-cs"/>
              </a:rPr>
              <a:t>Why</a:t>
            </a:r>
            <a:r>
              <a:rPr lang="zh-CN" altLang="en-US" sz="4000" kern="1200" dirty="0">
                <a:solidFill>
                  <a:srgbClr val="FFFFFF"/>
                </a:solidFill>
                <a:latin typeface="+mj-lt"/>
                <a:ea typeface="+mj-ea"/>
                <a:cs typeface="+mj-cs"/>
              </a:rPr>
              <a:t> </a:t>
            </a:r>
            <a:r>
              <a:rPr lang="en-US" altLang="zh-CN" sz="4000" kern="1200" dirty="0">
                <a:solidFill>
                  <a:srgbClr val="FFFFFF"/>
                </a:solidFill>
                <a:latin typeface="+mj-lt"/>
                <a:ea typeface="+mj-ea"/>
                <a:cs typeface="+mj-cs"/>
              </a:rPr>
              <a:t>verify</a:t>
            </a:r>
            <a:r>
              <a:rPr lang="zh-CN" altLang="en-US" sz="4000" kern="1200" dirty="0">
                <a:solidFill>
                  <a:srgbClr val="FFFFFF"/>
                </a:solidFill>
                <a:latin typeface="+mj-lt"/>
                <a:ea typeface="+mj-ea"/>
                <a:cs typeface="+mj-cs"/>
              </a:rPr>
              <a:t> </a:t>
            </a:r>
            <a:r>
              <a:rPr lang="en-US" altLang="zh-CN" sz="4000" dirty="0">
                <a:solidFill>
                  <a:srgbClr val="FFFFFF"/>
                </a:solidFill>
              </a:rPr>
              <a:t>NNs</a:t>
            </a:r>
            <a:endParaRPr lang="en-US" sz="4000" kern="1200" baseline="-25000" dirty="0">
              <a:solidFill>
                <a:srgbClr val="FFFFFF"/>
              </a:solidFill>
              <a:latin typeface="+mj-lt"/>
              <a:ea typeface="+mj-ea"/>
              <a:cs typeface="+mj-cs"/>
            </a:endParaRPr>
          </a:p>
        </p:txBody>
      </p:sp>
      <p:sp>
        <p:nvSpPr>
          <p:cNvPr id="8" name="Slide Number Placeholder 7">
            <a:extLst>
              <a:ext uri="{FF2B5EF4-FFF2-40B4-BE49-F238E27FC236}">
                <a16:creationId xmlns:a16="http://schemas.microsoft.com/office/drawing/2014/main" id="{FA9AB773-9D53-033F-1B8A-BCD0DB27C896}"/>
              </a:ext>
            </a:extLst>
          </p:cNvPr>
          <p:cNvSpPr>
            <a:spLocks noGrp="1"/>
          </p:cNvSpPr>
          <p:nvPr>
            <p:ph type="sldNum" sz="quarter" idx="12"/>
          </p:nvPr>
        </p:nvSpPr>
        <p:spPr>
          <a:xfrm>
            <a:off x="10707624" y="6382512"/>
            <a:ext cx="685800" cy="320040"/>
          </a:xfrm>
        </p:spPr>
        <p:txBody>
          <a:bodyPr vert="horz" lIns="91440" tIns="45720" rIns="91440" bIns="45720" rtlCol="0">
            <a:normAutofit/>
          </a:bodyPr>
          <a:lstStyle/>
          <a:p>
            <a:pPr>
              <a:spcAft>
                <a:spcPts val="600"/>
              </a:spcAft>
            </a:pPr>
            <a:fld id="{0E3CCA43-95F6-4A4F-AD22-DF212A6311D6}" type="slidenum">
              <a:rPr lang="en-US" sz="1000"/>
              <a:pPr>
                <a:spcAft>
                  <a:spcPts val="600"/>
                </a:spcAft>
              </a:pPr>
              <a:t>5</a:t>
            </a:fld>
            <a:endParaRPr lang="en-US" sz="1000"/>
          </a:p>
        </p:txBody>
      </p:sp>
      <p:pic>
        <p:nvPicPr>
          <p:cNvPr id="4" name="Content Placeholder 4">
            <a:extLst>
              <a:ext uri="{FF2B5EF4-FFF2-40B4-BE49-F238E27FC236}">
                <a16:creationId xmlns:a16="http://schemas.microsoft.com/office/drawing/2014/main" id="{F036CCA9-752D-5851-37DC-34768B378B31}"/>
              </a:ext>
            </a:extLst>
          </p:cNvPr>
          <p:cNvPicPr>
            <a:picLocks noChangeAspect="1"/>
          </p:cNvPicPr>
          <p:nvPr/>
        </p:nvPicPr>
        <p:blipFill>
          <a:blip r:embed="rId3"/>
          <a:stretch>
            <a:fillRect/>
          </a:stretch>
        </p:blipFill>
        <p:spPr>
          <a:xfrm>
            <a:off x="1222645" y="2300692"/>
            <a:ext cx="10072600" cy="2718811"/>
          </a:xfrm>
          <a:prstGeom prst="rect">
            <a:avLst/>
          </a:prstGeom>
        </p:spPr>
      </p:pic>
      <p:sp>
        <p:nvSpPr>
          <p:cNvPr id="5" name="TextBox 4">
            <a:extLst>
              <a:ext uri="{FF2B5EF4-FFF2-40B4-BE49-F238E27FC236}">
                <a16:creationId xmlns:a16="http://schemas.microsoft.com/office/drawing/2014/main" id="{B5B5ED84-6838-1EA5-693C-5EC63D20D1A2}"/>
              </a:ext>
            </a:extLst>
          </p:cNvPr>
          <p:cNvSpPr txBox="1"/>
          <p:nvPr/>
        </p:nvSpPr>
        <p:spPr>
          <a:xfrm>
            <a:off x="1145478" y="5019503"/>
            <a:ext cx="4062651" cy="523220"/>
          </a:xfrm>
          <a:prstGeom prst="rect">
            <a:avLst/>
          </a:prstGeom>
          <a:noFill/>
        </p:spPr>
        <p:txBody>
          <a:bodyPr wrap="none" rtlCol="0">
            <a:spAutoFit/>
          </a:bodyPr>
          <a:lstStyle/>
          <a:p>
            <a:r>
              <a:rPr lang="en-US" sz="2800" dirty="0"/>
              <a:t>Using uniform illumination</a:t>
            </a:r>
          </a:p>
        </p:txBody>
      </p:sp>
      <p:sp>
        <p:nvSpPr>
          <p:cNvPr id="6" name="TextBox 5">
            <a:extLst>
              <a:ext uri="{FF2B5EF4-FFF2-40B4-BE49-F238E27FC236}">
                <a16:creationId xmlns:a16="http://schemas.microsoft.com/office/drawing/2014/main" id="{C360751E-1F2F-596A-64CD-4FB81BE94BCF}"/>
              </a:ext>
            </a:extLst>
          </p:cNvPr>
          <p:cNvSpPr txBox="1"/>
          <p:nvPr/>
        </p:nvSpPr>
        <p:spPr>
          <a:xfrm>
            <a:off x="1539047" y="5699065"/>
            <a:ext cx="3275512" cy="523220"/>
          </a:xfrm>
          <a:prstGeom prst="rect">
            <a:avLst/>
          </a:prstGeom>
          <a:noFill/>
        </p:spPr>
        <p:txBody>
          <a:bodyPr wrap="none" rtlCol="0">
            <a:spAutoFit/>
          </a:bodyPr>
          <a:lstStyle/>
          <a:p>
            <a:r>
              <a:rPr lang="en-US" altLang="zh-CN" sz="2800" dirty="0"/>
              <a:t>Predict as “stop sign”</a:t>
            </a:r>
            <a:endParaRPr lang="en-US" sz="2800" dirty="0"/>
          </a:p>
        </p:txBody>
      </p:sp>
      <p:sp>
        <p:nvSpPr>
          <p:cNvPr id="7" name="TextBox 6">
            <a:extLst>
              <a:ext uri="{FF2B5EF4-FFF2-40B4-BE49-F238E27FC236}">
                <a16:creationId xmlns:a16="http://schemas.microsoft.com/office/drawing/2014/main" id="{6E2DAB78-6541-79CA-2F8E-5B741C93DBE5}"/>
              </a:ext>
            </a:extLst>
          </p:cNvPr>
          <p:cNvSpPr txBox="1"/>
          <p:nvPr/>
        </p:nvSpPr>
        <p:spPr>
          <a:xfrm>
            <a:off x="5300393" y="5019503"/>
            <a:ext cx="6087116" cy="523220"/>
          </a:xfrm>
          <a:prstGeom prst="rect">
            <a:avLst/>
          </a:prstGeom>
          <a:noFill/>
        </p:spPr>
        <p:txBody>
          <a:bodyPr wrap="none" rtlCol="0">
            <a:spAutoFit/>
          </a:bodyPr>
          <a:lstStyle/>
          <a:p>
            <a:r>
              <a:rPr lang="en-US" sz="2800" dirty="0"/>
              <a:t>Using Project-compensated illumination </a:t>
            </a:r>
          </a:p>
        </p:txBody>
      </p:sp>
      <p:sp>
        <p:nvSpPr>
          <p:cNvPr id="9" name="TextBox 8">
            <a:extLst>
              <a:ext uri="{FF2B5EF4-FFF2-40B4-BE49-F238E27FC236}">
                <a16:creationId xmlns:a16="http://schemas.microsoft.com/office/drawing/2014/main" id="{36761215-70A9-0B2E-21B1-0EC5F2D77BE9}"/>
              </a:ext>
            </a:extLst>
          </p:cNvPr>
          <p:cNvSpPr txBox="1"/>
          <p:nvPr/>
        </p:nvSpPr>
        <p:spPr>
          <a:xfrm>
            <a:off x="6675834" y="5663294"/>
            <a:ext cx="3336234" cy="523220"/>
          </a:xfrm>
          <a:prstGeom prst="rect">
            <a:avLst/>
          </a:prstGeom>
          <a:noFill/>
        </p:spPr>
        <p:txBody>
          <a:bodyPr wrap="none" rtlCol="0">
            <a:spAutoFit/>
          </a:bodyPr>
          <a:lstStyle/>
          <a:p>
            <a:r>
              <a:rPr lang="en-US" sz="2800" dirty="0"/>
              <a:t>Predict as “Speed 30”</a:t>
            </a:r>
          </a:p>
        </p:txBody>
      </p:sp>
      <p:sp>
        <p:nvSpPr>
          <p:cNvPr id="12" name="TextBox 11">
            <a:extLst>
              <a:ext uri="{FF2B5EF4-FFF2-40B4-BE49-F238E27FC236}">
                <a16:creationId xmlns:a16="http://schemas.microsoft.com/office/drawing/2014/main" id="{9CF574C2-A06E-9D6C-F17E-DAAE9AE1AD45}"/>
              </a:ext>
            </a:extLst>
          </p:cNvPr>
          <p:cNvSpPr txBox="1"/>
          <p:nvPr/>
        </p:nvSpPr>
        <p:spPr>
          <a:xfrm>
            <a:off x="1222645" y="6534570"/>
            <a:ext cx="3954416" cy="369332"/>
          </a:xfrm>
          <a:prstGeom prst="rect">
            <a:avLst/>
          </a:prstGeom>
          <a:noFill/>
        </p:spPr>
        <p:txBody>
          <a:bodyPr wrap="none" rtlCol="0">
            <a:spAutoFit/>
          </a:bodyPr>
          <a:lstStyle/>
          <a:p>
            <a:r>
              <a:rPr lang="en-US" dirty="0">
                <a:hlinkClick r:id="rId4"/>
              </a:rPr>
              <a:t>https://arxiv.org/pdf/2108.06247.pdf</a:t>
            </a:r>
            <a:r>
              <a:rPr lang="zh-CN" altLang="en-US" dirty="0"/>
              <a:t> </a:t>
            </a:r>
            <a:endParaRPr lang="en-US" dirty="0"/>
          </a:p>
        </p:txBody>
      </p:sp>
    </p:spTree>
    <p:extLst>
      <p:ext uri="{BB962C8B-B14F-4D97-AF65-F5344CB8AC3E}">
        <p14:creationId xmlns:p14="http://schemas.microsoft.com/office/powerpoint/2010/main" val="65100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1" name="Rectangle 32">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6"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39">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78D61C4-CC16-DF8C-17A9-33B8D7C7423D}"/>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altLang="zh-CN" sz="4000" kern="1200" dirty="0">
                <a:solidFill>
                  <a:srgbClr val="FFFFFF"/>
                </a:solidFill>
                <a:latin typeface="+mj-lt"/>
                <a:ea typeface="+mj-ea"/>
                <a:cs typeface="+mj-cs"/>
              </a:rPr>
              <a:t>1.</a:t>
            </a:r>
            <a:r>
              <a:rPr lang="zh-CN" altLang="en-US" sz="4000" kern="1200" dirty="0">
                <a:solidFill>
                  <a:srgbClr val="FFFFFF"/>
                </a:solidFill>
                <a:latin typeface="+mj-lt"/>
                <a:ea typeface="+mj-ea"/>
                <a:cs typeface="+mj-cs"/>
              </a:rPr>
              <a:t> </a:t>
            </a:r>
            <a:r>
              <a:rPr lang="en-US" altLang="zh-CN" sz="4000" kern="1200" dirty="0">
                <a:solidFill>
                  <a:srgbClr val="FFFFFF"/>
                </a:solidFill>
                <a:latin typeface="+mj-lt"/>
                <a:ea typeface="+mj-ea"/>
                <a:cs typeface="+mj-cs"/>
              </a:rPr>
              <a:t>Why</a:t>
            </a:r>
            <a:r>
              <a:rPr lang="zh-CN" altLang="en-US" sz="4000" kern="1200" dirty="0">
                <a:solidFill>
                  <a:srgbClr val="FFFFFF"/>
                </a:solidFill>
                <a:latin typeface="+mj-lt"/>
                <a:ea typeface="+mj-ea"/>
                <a:cs typeface="+mj-cs"/>
              </a:rPr>
              <a:t> </a:t>
            </a:r>
            <a:r>
              <a:rPr lang="en-US" altLang="zh-CN" sz="4000" kern="1200" dirty="0">
                <a:solidFill>
                  <a:srgbClr val="FFFFFF"/>
                </a:solidFill>
                <a:latin typeface="+mj-lt"/>
                <a:ea typeface="+mj-ea"/>
                <a:cs typeface="+mj-cs"/>
              </a:rPr>
              <a:t>verify</a:t>
            </a:r>
            <a:r>
              <a:rPr lang="zh-CN" altLang="en-US" sz="4000" kern="1200" dirty="0">
                <a:solidFill>
                  <a:srgbClr val="FFFFFF"/>
                </a:solidFill>
                <a:latin typeface="+mj-lt"/>
                <a:ea typeface="+mj-ea"/>
                <a:cs typeface="+mj-cs"/>
              </a:rPr>
              <a:t> </a:t>
            </a:r>
            <a:r>
              <a:rPr lang="en-US" altLang="zh-CN" sz="4000" dirty="0">
                <a:solidFill>
                  <a:srgbClr val="FFFFFF"/>
                </a:solidFill>
              </a:rPr>
              <a:t>NNs</a:t>
            </a:r>
            <a:r>
              <a:rPr lang="zh-CN" altLang="en-US" sz="4000" dirty="0">
                <a:solidFill>
                  <a:srgbClr val="FFFFFF"/>
                </a:solidFill>
              </a:rPr>
              <a:t>  </a:t>
            </a:r>
            <a:r>
              <a:rPr lang="en-US" altLang="zh-CN" sz="2000" dirty="0">
                <a:solidFill>
                  <a:srgbClr val="FFFFFF"/>
                </a:solidFill>
              </a:rPr>
              <a:t>(cont.)</a:t>
            </a:r>
            <a:endParaRPr lang="en-US" sz="2000" kern="1200" baseline="-25000" dirty="0">
              <a:solidFill>
                <a:srgbClr val="FFFFFF"/>
              </a:solidFill>
              <a:latin typeface="+mj-lt"/>
              <a:ea typeface="+mj-ea"/>
              <a:cs typeface="+mj-cs"/>
            </a:endParaRPr>
          </a:p>
        </p:txBody>
      </p:sp>
      <p:sp>
        <p:nvSpPr>
          <p:cNvPr id="8" name="Slide Number Placeholder 7">
            <a:extLst>
              <a:ext uri="{FF2B5EF4-FFF2-40B4-BE49-F238E27FC236}">
                <a16:creationId xmlns:a16="http://schemas.microsoft.com/office/drawing/2014/main" id="{FA9AB773-9D53-033F-1B8A-BCD0DB27C896}"/>
              </a:ext>
            </a:extLst>
          </p:cNvPr>
          <p:cNvSpPr>
            <a:spLocks noGrp="1"/>
          </p:cNvSpPr>
          <p:nvPr>
            <p:ph type="sldNum" sz="quarter" idx="12"/>
          </p:nvPr>
        </p:nvSpPr>
        <p:spPr>
          <a:xfrm>
            <a:off x="10707624" y="6382512"/>
            <a:ext cx="685800" cy="320040"/>
          </a:xfrm>
        </p:spPr>
        <p:txBody>
          <a:bodyPr vert="horz" lIns="91440" tIns="45720" rIns="91440" bIns="45720" rtlCol="0">
            <a:normAutofit/>
          </a:bodyPr>
          <a:lstStyle/>
          <a:p>
            <a:pPr>
              <a:spcAft>
                <a:spcPts val="600"/>
              </a:spcAft>
            </a:pPr>
            <a:fld id="{0E3CCA43-95F6-4A4F-AD22-DF212A6311D6}" type="slidenum">
              <a:rPr lang="en-US" sz="1000"/>
              <a:pPr>
                <a:spcAft>
                  <a:spcPts val="600"/>
                </a:spcAft>
              </a:pPr>
              <a:t>6</a:t>
            </a:fld>
            <a:endParaRPr lang="en-US" sz="1000"/>
          </a:p>
        </p:txBody>
      </p:sp>
      <p:sp>
        <p:nvSpPr>
          <p:cNvPr id="3" name="Content Placeholder 2">
            <a:extLst>
              <a:ext uri="{FF2B5EF4-FFF2-40B4-BE49-F238E27FC236}">
                <a16:creationId xmlns:a16="http://schemas.microsoft.com/office/drawing/2014/main" id="{D6A1D843-1E0B-0844-78D7-6C187A419BBF}"/>
              </a:ext>
            </a:extLst>
          </p:cNvPr>
          <p:cNvSpPr>
            <a:spLocks noGrp="1"/>
          </p:cNvSpPr>
          <p:nvPr>
            <p:ph idx="1"/>
          </p:nvPr>
        </p:nvSpPr>
        <p:spPr>
          <a:xfrm>
            <a:off x="1119322" y="2959562"/>
            <a:ext cx="10515600" cy="2876088"/>
          </a:xfrm>
        </p:spPr>
        <p:txBody>
          <a:bodyPr>
            <a:normAutofit/>
          </a:bodyPr>
          <a:lstStyle/>
          <a:p>
            <a:r>
              <a:rPr lang="en-US" altLang="zh-CN" dirty="0"/>
              <a:t>Neural</a:t>
            </a:r>
            <a:r>
              <a:rPr lang="zh-CN" altLang="en-US" dirty="0"/>
              <a:t> </a:t>
            </a:r>
            <a:r>
              <a:rPr lang="en-US" altLang="zh-CN" dirty="0"/>
              <a:t>Networks</a:t>
            </a:r>
            <a:r>
              <a:rPr lang="zh-CN" altLang="en-US" dirty="0"/>
              <a:t> </a:t>
            </a:r>
            <a:r>
              <a:rPr lang="en-US" altLang="zh-CN" dirty="0"/>
              <a:t>have</a:t>
            </a:r>
            <a:r>
              <a:rPr lang="zh-CN" altLang="en-US" dirty="0"/>
              <a:t> </a:t>
            </a:r>
            <a:r>
              <a:rPr lang="en-US" altLang="zh-CN" dirty="0"/>
              <a:t>been</a:t>
            </a:r>
            <a:r>
              <a:rPr lang="zh-CN" altLang="en-US" dirty="0"/>
              <a:t> </a:t>
            </a:r>
            <a:r>
              <a:rPr lang="en-US" altLang="zh-CN" dirty="0"/>
              <a:t>d</a:t>
            </a:r>
            <a:r>
              <a:rPr lang="en-US" dirty="0"/>
              <a:t>e</a:t>
            </a:r>
            <a:r>
              <a:rPr lang="en-US" altLang="zh-CN" dirty="0"/>
              <a:t>ployed</a:t>
            </a:r>
            <a:r>
              <a:rPr lang="zh-CN" altLang="en-US" dirty="0"/>
              <a:t> </a:t>
            </a:r>
            <a:r>
              <a:rPr lang="en-US" altLang="zh-CN" dirty="0"/>
              <a:t>in</a:t>
            </a:r>
            <a:r>
              <a:rPr lang="zh-CN" altLang="en-US" dirty="0"/>
              <a:t> </a:t>
            </a:r>
            <a:r>
              <a:rPr lang="en-US" altLang="zh-CN" dirty="0"/>
              <a:t>many</a:t>
            </a:r>
            <a:r>
              <a:rPr lang="zh-CN" altLang="en-US" dirty="0"/>
              <a:t> </a:t>
            </a:r>
            <a:r>
              <a:rPr lang="en-US" altLang="zh-CN" dirty="0"/>
              <a:t>systems.</a:t>
            </a:r>
          </a:p>
          <a:p>
            <a:endParaRPr lang="en-US" dirty="0"/>
          </a:p>
          <a:p>
            <a:r>
              <a:rPr lang="en-US" altLang="zh-CN" dirty="0"/>
              <a:t>Incorrect</a:t>
            </a:r>
            <a:r>
              <a:rPr lang="zh-CN" altLang="en-US" dirty="0"/>
              <a:t> </a:t>
            </a:r>
            <a:r>
              <a:rPr lang="en-US" altLang="zh-CN" dirty="0"/>
              <a:t>output</a:t>
            </a:r>
            <a:r>
              <a:rPr lang="zh-CN" altLang="en-US" dirty="0"/>
              <a:t> </a:t>
            </a:r>
            <a:r>
              <a:rPr lang="en-US" altLang="zh-CN" dirty="0"/>
              <a:t>with</a:t>
            </a:r>
            <a:r>
              <a:rPr lang="zh-CN" altLang="en-US" dirty="0"/>
              <a:t> </a:t>
            </a:r>
            <a:r>
              <a:rPr lang="en-US" altLang="zh-CN" dirty="0"/>
              <a:t>variances</a:t>
            </a:r>
          </a:p>
          <a:p>
            <a:endParaRPr lang="en-US" dirty="0"/>
          </a:p>
          <a:p>
            <a:r>
              <a:rPr lang="en-US" altLang="zh-CN" dirty="0"/>
              <a:t>No</a:t>
            </a:r>
            <a:r>
              <a:rPr lang="zh-CN" altLang="en-US" dirty="0"/>
              <a:t> </a:t>
            </a:r>
            <a:r>
              <a:rPr lang="en-US" altLang="zh-CN" dirty="0"/>
              <a:t>guarantee</a:t>
            </a:r>
            <a:r>
              <a:rPr lang="zh-CN" altLang="en-US" dirty="0"/>
              <a:t> </a:t>
            </a:r>
            <a:r>
              <a:rPr lang="en-US" altLang="zh-CN" dirty="0"/>
              <a:t>with</a:t>
            </a:r>
            <a:r>
              <a:rPr lang="zh-CN" altLang="en-US" dirty="0"/>
              <a:t> </a:t>
            </a:r>
            <a:r>
              <a:rPr lang="en-US" altLang="zh-CN" dirty="0"/>
              <a:t>logical</a:t>
            </a:r>
            <a:r>
              <a:rPr lang="zh-CN" altLang="en-US" dirty="0"/>
              <a:t> </a:t>
            </a:r>
            <a:r>
              <a:rPr lang="en-US" altLang="zh-CN" dirty="0"/>
              <a:t>constraints</a:t>
            </a:r>
          </a:p>
          <a:p>
            <a:pPr marL="0" indent="0">
              <a:buNone/>
            </a:pPr>
            <a:endParaRPr lang="en-US" dirty="0"/>
          </a:p>
        </p:txBody>
      </p:sp>
    </p:spTree>
    <p:extLst>
      <p:ext uri="{BB962C8B-B14F-4D97-AF65-F5344CB8AC3E}">
        <p14:creationId xmlns:p14="http://schemas.microsoft.com/office/powerpoint/2010/main" val="427604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1" name="Rectangle 32">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6"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39">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78D61C4-CC16-DF8C-17A9-33B8D7C7423D}"/>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altLang="zh-CN" sz="4000" kern="1200" dirty="0">
                <a:solidFill>
                  <a:srgbClr val="FFFFFF"/>
                </a:solidFill>
                <a:latin typeface="+mj-lt"/>
                <a:ea typeface="+mj-ea"/>
                <a:cs typeface="+mj-cs"/>
              </a:rPr>
              <a:t>2. General Structure</a:t>
            </a:r>
            <a:endParaRPr lang="en-US" sz="4000" kern="1200" baseline="-25000" dirty="0">
              <a:solidFill>
                <a:srgbClr val="FFFFFF"/>
              </a:solidFill>
              <a:latin typeface="+mj-lt"/>
              <a:ea typeface="+mj-ea"/>
              <a:cs typeface="+mj-cs"/>
            </a:endParaRPr>
          </a:p>
        </p:txBody>
      </p:sp>
      <p:pic>
        <p:nvPicPr>
          <p:cNvPr id="6" name="Content Placeholder 5">
            <a:extLst>
              <a:ext uri="{FF2B5EF4-FFF2-40B4-BE49-F238E27FC236}">
                <a16:creationId xmlns:a16="http://schemas.microsoft.com/office/drawing/2014/main" id="{0F0FEB52-297D-AFAC-9DF4-8330255AE0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9322" y="2636416"/>
            <a:ext cx="8892805" cy="3762339"/>
          </a:xfrm>
          <a:prstGeom prst="rect">
            <a:avLst/>
          </a:prstGeom>
        </p:spPr>
      </p:pic>
      <p:sp>
        <p:nvSpPr>
          <p:cNvPr id="8" name="Slide Number Placeholder 7">
            <a:extLst>
              <a:ext uri="{FF2B5EF4-FFF2-40B4-BE49-F238E27FC236}">
                <a16:creationId xmlns:a16="http://schemas.microsoft.com/office/drawing/2014/main" id="{FA9AB773-9D53-033F-1B8A-BCD0DB27C896}"/>
              </a:ext>
            </a:extLst>
          </p:cNvPr>
          <p:cNvSpPr>
            <a:spLocks noGrp="1"/>
          </p:cNvSpPr>
          <p:nvPr>
            <p:ph type="sldNum" sz="quarter" idx="12"/>
          </p:nvPr>
        </p:nvSpPr>
        <p:spPr>
          <a:xfrm>
            <a:off x="10707624" y="6382512"/>
            <a:ext cx="685800" cy="320040"/>
          </a:xfrm>
        </p:spPr>
        <p:txBody>
          <a:bodyPr vert="horz" lIns="91440" tIns="45720" rIns="91440" bIns="45720" rtlCol="0">
            <a:normAutofit/>
          </a:bodyPr>
          <a:lstStyle/>
          <a:p>
            <a:pPr>
              <a:spcAft>
                <a:spcPts val="600"/>
              </a:spcAft>
            </a:pPr>
            <a:fld id="{0E3CCA43-95F6-4A4F-AD22-DF212A6311D6}" type="slidenum">
              <a:rPr lang="en-US" sz="1000"/>
              <a:pPr>
                <a:spcAft>
                  <a:spcPts val="600"/>
                </a:spcAft>
              </a:pPr>
              <a:t>7</a:t>
            </a:fld>
            <a:endParaRPr lang="en-US" sz="1000"/>
          </a:p>
        </p:txBody>
      </p:sp>
    </p:spTree>
    <p:extLst>
      <p:ext uri="{BB962C8B-B14F-4D97-AF65-F5344CB8AC3E}">
        <p14:creationId xmlns:p14="http://schemas.microsoft.com/office/powerpoint/2010/main" val="36246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1" name="Rectangle 32">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6"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39">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78D61C4-CC16-DF8C-17A9-33B8D7C7423D}"/>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altLang="zh-CN" sz="4000" kern="1200" dirty="0">
                <a:solidFill>
                  <a:srgbClr val="FFFFFF"/>
                </a:solidFill>
                <a:latin typeface="+mj-lt"/>
                <a:ea typeface="+mj-ea"/>
                <a:cs typeface="+mj-cs"/>
              </a:rPr>
              <a:t>3. Property</a:t>
            </a:r>
            <a:endParaRPr lang="en-US" sz="4000" kern="1200" baseline="-25000" dirty="0">
              <a:solidFill>
                <a:srgbClr val="FFFFFF"/>
              </a:solidFill>
              <a:latin typeface="+mj-lt"/>
              <a:ea typeface="+mj-ea"/>
              <a:cs typeface="+mj-cs"/>
            </a:endParaRPr>
          </a:p>
        </p:txBody>
      </p:sp>
      <p:sp>
        <p:nvSpPr>
          <p:cNvPr id="8" name="Slide Number Placeholder 7">
            <a:extLst>
              <a:ext uri="{FF2B5EF4-FFF2-40B4-BE49-F238E27FC236}">
                <a16:creationId xmlns:a16="http://schemas.microsoft.com/office/drawing/2014/main" id="{FA9AB773-9D53-033F-1B8A-BCD0DB27C896}"/>
              </a:ext>
            </a:extLst>
          </p:cNvPr>
          <p:cNvSpPr>
            <a:spLocks noGrp="1"/>
          </p:cNvSpPr>
          <p:nvPr>
            <p:ph type="sldNum" sz="quarter" idx="12"/>
          </p:nvPr>
        </p:nvSpPr>
        <p:spPr>
          <a:xfrm>
            <a:off x="10707624" y="6382512"/>
            <a:ext cx="685800" cy="320040"/>
          </a:xfrm>
        </p:spPr>
        <p:txBody>
          <a:bodyPr vert="horz" lIns="91440" tIns="45720" rIns="91440" bIns="45720" rtlCol="0">
            <a:normAutofit/>
          </a:bodyPr>
          <a:lstStyle/>
          <a:p>
            <a:pPr>
              <a:spcAft>
                <a:spcPts val="600"/>
              </a:spcAft>
            </a:pPr>
            <a:fld id="{0E3CCA43-95F6-4A4F-AD22-DF212A6311D6}" type="slidenum">
              <a:rPr lang="en-US" sz="1000"/>
              <a:pPr>
                <a:spcAft>
                  <a:spcPts val="600"/>
                </a:spcAft>
              </a:pPr>
              <a:t>8</a:t>
            </a:fld>
            <a:endParaRPr lang="en-US" sz="1000"/>
          </a:p>
        </p:txBody>
      </p:sp>
      <p:sp>
        <p:nvSpPr>
          <p:cNvPr id="3" name="Content Placeholder 2">
            <a:extLst>
              <a:ext uri="{FF2B5EF4-FFF2-40B4-BE49-F238E27FC236}">
                <a16:creationId xmlns:a16="http://schemas.microsoft.com/office/drawing/2014/main" id="{C6E6A4E6-BD6A-B49E-87DA-61D8600385C8}"/>
              </a:ext>
            </a:extLst>
          </p:cNvPr>
          <p:cNvSpPr>
            <a:spLocks noGrp="1"/>
          </p:cNvSpPr>
          <p:nvPr>
            <p:ph idx="1"/>
          </p:nvPr>
        </p:nvSpPr>
        <p:spPr>
          <a:xfrm>
            <a:off x="1119322" y="3048824"/>
            <a:ext cx="10515600" cy="3052737"/>
          </a:xfrm>
        </p:spPr>
        <p:txBody>
          <a:bodyPr/>
          <a:lstStyle/>
          <a:p>
            <a:r>
              <a:rPr lang="en-US" altLang="zh-CN" sz="3600" dirty="0"/>
              <a:t>What</a:t>
            </a:r>
            <a:r>
              <a:rPr lang="zh-CN" altLang="en-US" sz="3600" dirty="0"/>
              <a:t> </a:t>
            </a:r>
            <a:r>
              <a:rPr lang="en-US" altLang="zh-CN" sz="3600" dirty="0"/>
              <a:t>are</a:t>
            </a:r>
            <a:r>
              <a:rPr lang="zh-CN" altLang="en-US" sz="3600" dirty="0"/>
              <a:t> </a:t>
            </a:r>
            <a:r>
              <a:rPr lang="en-US" altLang="zh-CN" sz="3600" dirty="0"/>
              <a:t>neural</a:t>
            </a:r>
            <a:r>
              <a:rPr lang="zh-CN" altLang="en-US" sz="3600" dirty="0"/>
              <a:t> </a:t>
            </a:r>
            <a:r>
              <a:rPr lang="en-US" altLang="zh-CN" sz="3600" dirty="0"/>
              <a:t>network</a:t>
            </a:r>
            <a:r>
              <a:rPr lang="zh-CN" altLang="en-US" sz="3600" dirty="0"/>
              <a:t> </a:t>
            </a:r>
            <a:r>
              <a:rPr lang="en-US" altLang="zh-CN" sz="3600" dirty="0"/>
              <a:t>properties?</a:t>
            </a:r>
          </a:p>
          <a:p>
            <a:pPr lvl="1"/>
            <a:r>
              <a:rPr lang="en-US" altLang="zh-CN" sz="2800" dirty="0"/>
              <a:t>Input</a:t>
            </a:r>
            <a:endParaRPr lang="en-AU" altLang="zh-CN" sz="2800" dirty="0"/>
          </a:p>
          <a:p>
            <a:pPr lvl="1"/>
            <a:r>
              <a:rPr lang="en-US" altLang="zh-CN" sz="2800" dirty="0"/>
              <a:t>Output</a:t>
            </a:r>
            <a:endParaRPr lang="en-AU" altLang="zh-CN" sz="2800" dirty="0"/>
          </a:p>
          <a:p>
            <a:pPr lvl="1"/>
            <a:r>
              <a:rPr lang="en-US" altLang="zh-CN" sz="2800" dirty="0"/>
              <a:t>The</a:t>
            </a:r>
            <a:r>
              <a:rPr lang="zh-CN" altLang="en-US" sz="2800" dirty="0"/>
              <a:t> </a:t>
            </a:r>
            <a:r>
              <a:rPr lang="en-US" altLang="zh-CN" sz="2800" dirty="0"/>
              <a:t>mapping</a:t>
            </a:r>
            <a:r>
              <a:rPr lang="zh-CN" altLang="en-US" sz="2800" dirty="0"/>
              <a:t> </a:t>
            </a:r>
            <a:r>
              <a:rPr lang="en-US" altLang="zh-CN" sz="2800" dirty="0"/>
              <a:t>of</a:t>
            </a:r>
            <a:r>
              <a:rPr lang="zh-CN" altLang="en-US" sz="2800" dirty="0"/>
              <a:t> </a:t>
            </a:r>
            <a:r>
              <a:rPr lang="en-US" altLang="zh-CN" sz="2800" dirty="0"/>
              <a:t>input</a:t>
            </a:r>
            <a:r>
              <a:rPr lang="zh-CN" altLang="en-US" sz="2800" dirty="0"/>
              <a:t> </a:t>
            </a:r>
            <a:r>
              <a:rPr lang="en-US" altLang="zh-CN" sz="2800" dirty="0"/>
              <a:t>and</a:t>
            </a:r>
            <a:r>
              <a:rPr lang="zh-CN" altLang="en-US" sz="2800" dirty="0"/>
              <a:t> </a:t>
            </a:r>
            <a:r>
              <a:rPr lang="en-US" altLang="zh-CN" sz="2800" dirty="0"/>
              <a:t>output</a:t>
            </a:r>
          </a:p>
          <a:p>
            <a:pPr lvl="1"/>
            <a:r>
              <a:rPr lang="en-US" altLang="zh-CN" sz="2800" dirty="0"/>
              <a:t>Special</a:t>
            </a:r>
            <a:r>
              <a:rPr lang="zh-CN" altLang="en-US" sz="2800" dirty="0"/>
              <a:t> </a:t>
            </a:r>
            <a:r>
              <a:rPr lang="en-US" altLang="zh-CN" sz="2800" dirty="0"/>
              <a:t>structure</a:t>
            </a:r>
            <a:r>
              <a:rPr lang="zh-CN" altLang="en-US" sz="2800" dirty="0"/>
              <a:t> </a:t>
            </a:r>
            <a:r>
              <a:rPr lang="en-US" altLang="zh-CN" sz="2800" dirty="0"/>
              <a:t>in</a:t>
            </a:r>
            <a:r>
              <a:rPr lang="zh-CN" altLang="en-US" sz="2800" dirty="0"/>
              <a:t> </a:t>
            </a:r>
            <a:r>
              <a:rPr lang="en-US" altLang="zh-CN" sz="2800" dirty="0"/>
              <a:t>the</a:t>
            </a:r>
            <a:r>
              <a:rPr lang="zh-CN" altLang="en-US" sz="2800" dirty="0"/>
              <a:t> </a:t>
            </a:r>
            <a:r>
              <a:rPr lang="en-US" altLang="zh-CN" sz="2800" dirty="0"/>
              <a:t>neural</a:t>
            </a:r>
            <a:r>
              <a:rPr lang="zh-CN" altLang="en-US" sz="2800" dirty="0"/>
              <a:t> </a:t>
            </a:r>
            <a:r>
              <a:rPr lang="en-US" altLang="zh-CN" sz="2800" dirty="0"/>
              <a:t>networks</a:t>
            </a:r>
            <a:endParaRPr lang="en-AU" altLang="zh-CN" sz="2800" dirty="0"/>
          </a:p>
        </p:txBody>
      </p:sp>
      <p:sp>
        <p:nvSpPr>
          <p:cNvPr id="4" name="TextBox 3">
            <a:extLst>
              <a:ext uri="{FF2B5EF4-FFF2-40B4-BE49-F238E27FC236}">
                <a16:creationId xmlns:a16="http://schemas.microsoft.com/office/drawing/2014/main" id="{8DB4EBFA-09AC-B37D-1615-7B36BC982A15}"/>
              </a:ext>
            </a:extLst>
          </p:cNvPr>
          <p:cNvSpPr txBox="1"/>
          <p:nvPr/>
        </p:nvSpPr>
        <p:spPr>
          <a:xfrm>
            <a:off x="2498271" y="393518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698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1" name="Rectangle 32">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6"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39">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78D61C4-CC16-DF8C-17A9-33B8D7C7423D}"/>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altLang="zh-CN" sz="4000" kern="1200" dirty="0">
                <a:solidFill>
                  <a:srgbClr val="FFFFFF"/>
                </a:solidFill>
                <a:latin typeface="+mj-lt"/>
                <a:ea typeface="+mj-ea"/>
                <a:cs typeface="+mj-cs"/>
              </a:rPr>
              <a:t>4. Model Encoding</a:t>
            </a:r>
            <a:endParaRPr lang="en-US" sz="4000" kern="1200" baseline="-25000" dirty="0">
              <a:solidFill>
                <a:srgbClr val="FFFFFF"/>
              </a:solidFill>
              <a:latin typeface="+mj-lt"/>
              <a:ea typeface="+mj-ea"/>
              <a:cs typeface="+mj-cs"/>
            </a:endParaRPr>
          </a:p>
        </p:txBody>
      </p:sp>
      <p:sp>
        <p:nvSpPr>
          <p:cNvPr id="8" name="Slide Number Placeholder 7">
            <a:extLst>
              <a:ext uri="{FF2B5EF4-FFF2-40B4-BE49-F238E27FC236}">
                <a16:creationId xmlns:a16="http://schemas.microsoft.com/office/drawing/2014/main" id="{FA9AB773-9D53-033F-1B8A-BCD0DB27C896}"/>
              </a:ext>
            </a:extLst>
          </p:cNvPr>
          <p:cNvSpPr>
            <a:spLocks noGrp="1"/>
          </p:cNvSpPr>
          <p:nvPr>
            <p:ph type="sldNum" sz="quarter" idx="12"/>
          </p:nvPr>
        </p:nvSpPr>
        <p:spPr>
          <a:xfrm>
            <a:off x="10707624" y="6382512"/>
            <a:ext cx="685800" cy="320040"/>
          </a:xfrm>
        </p:spPr>
        <p:txBody>
          <a:bodyPr vert="horz" lIns="91440" tIns="45720" rIns="91440" bIns="45720" rtlCol="0">
            <a:normAutofit/>
          </a:bodyPr>
          <a:lstStyle/>
          <a:p>
            <a:pPr>
              <a:spcAft>
                <a:spcPts val="600"/>
              </a:spcAft>
            </a:pPr>
            <a:fld id="{0E3CCA43-95F6-4A4F-AD22-DF212A6311D6}" type="slidenum">
              <a:rPr lang="en-US" sz="1000"/>
              <a:pPr>
                <a:spcAft>
                  <a:spcPts val="600"/>
                </a:spcAft>
              </a:pPr>
              <a:t>9</a:t>
            </a:fld>
            <a:endParaRPr lang="en-US" sz="1000"/>
          </a:p>
        </p:txBody>
      </p:sp>
      <p:sp>
        <p:nvSpPr>
          <p:cNvPr id="3" name="Content Placeholder 2">
            <a:extLst>
              <a:ext uri="{FF2B5EF4-FFF2-40B4-BE49-F238E27FC236}">
                <a16:creationId xmlns:a16="http://schemas.microsoft.com/office/drawing/2014/main" id="{DF00B7D5-19EF-F9EB-03D1-1A7C5EC1CDBB}"/>
              </a:ext>
            </a:extLst>
          </p:cNvPr>
          <p:cNvSpPr>
            <a:spLocks noGrp="1"/>
          </p:cNvSpPr>
          <p:nvPr>
            <p:ph idx="1"/>
          </p:nvPr>
        </p:nvSpPr>
        <p:spPr>
          <a:xfrm>
            <a:off x="1119322" y="3048824"/>
            <a:ext cx="10515600" cy="3052737"/>
          </a:xfrm>
        </p:spPr>
        <p:txBody>
          <a:bodyPr/>
          <a:lstStyle/>
          <a:p>
            <a:r>
              <a:rPr lang="en-US" altLang="zh-CN" dirty="0"/>
              <a:t>Boolean</a:t>
            </a:r>
            <a:r>
              <a:rPr lang="zh-CN" altLang="en-US" dirty="0"/>
              <a:t> </a:t>
            </a:r>
            <a:r>
              <a:rPr lang="en-US" altLang="zh-CN" dirty="0"/>
              <a:t>Satisfiability</a:t>
            </a:r>
            <a:r>
              <a:rPr lang="zh-CN" altLang="en-US" dirty="0"/>
              <a:t> </a:t>
            </a:r>
            <a:r>
              <a:rPr lang="en-US" altLang="zh-CN" dirty="0"/>
              <a:t>Problem</a:t>
            </a:r>
            <a:r>
              <a:rPr lang="zh-CN" altLang="en-US" dirty="0"/>
              <a:t> </a:t>
            </a:r>
            <a:r>
              <a:rPr lang="en-US" altLang="zh-CN" dirty="0"/>
              <a:t>/</a:t>
            </a:r>
            <a:r>
              <a:rPr lang="zh-CN" altLang="en-US" dirty="0"/>
              <a:t> </a:t>
            </a:r>
            <a:r>
              <a:rPr lang="en-US" altLang="zh-CN" dirty="0"/>
              <a:t>Linear</a:t>
            </a:r>
            <a:r>
              <a:rPr lang="zh-CN" altLang="en-US" dirty="0"/>
              <a:t> </a:t>
            </a:r>
            <a:r>
              <a:rPr lang="en-US" altLang="zh-CN" dirty="0"/>
              <a:t>Programming</a:t>
            </a:r>
            <a:r>
              <a:rPr lang="zh-CN" altLang="en-US" dirty="0"/>
              <a:t> </a:t>
            </a:r>
            <a:r>
              <a:rPr lang="en-US" altLang="zh-CN" dirty="0"/>
              <a:t>/</a:t>
            </a:r>
            <a:r>
              <a:rPr lang="zh-CN" altLang="en-US" dirty="0"/>
              <a:t> </a:t>
            </a:r>
            <a:r>
              <a:rPr lang="en-US" altLang="zh-CN" dirty="0"/>
              <a:t>Mixed</a:t>
            </a:r>
            <a:r>
              <a:rPr lang="zh-CN" altLang="en-US" dirty="0"/>
              <a:t> </a:t>
            </a:r>
            <a:r>
              <a:rPr lang="en-US" altLang="zh-CN" dirty="0"/>
              <a:t>Integer</a:t>
            </a:r>
            <a:r>
              <a:rPr lang="zh-CN" altLang="en-US" dirty="0"/>
              <a:t> </a:t>
            </a:r>
            <a:r>
              <a:rPr lang="en-US" altLang="zh-CN" dirty="0"/>
              <a:t>Linear</a:t>
            </a:r>
            <a:r>
              <a:rPr lang="zh-CN" altLang="en-US" dirty="0"/>
              <a:t> </a:t>
            </a:r>
            <a:r>
              <a:rPr lang="en-US" altLang="zh-CN" dirty="0"/>
              <a:t>Programming</a:t>
            </a:r>
            <a:r>
              <a:rPr lang="zh-CN" altLang="en-US" dirty="0"/>
              <a:t> </a:t>
            </a:r>
            <a:r>
              <a:rPr lang="en-US" altLang="zh-CN" dirty="0"/>
              <a:t>/</a:t>
            </a:r>
            <a:r>
              <a:rPr lang="zh-CN" altLang="en-US" dirty="0"/>
              <a:t> </a:t>
            </a:r>
            <a:r>
              <a:rPr lang="en-US" dirty="0"/>
              <a:t>Q</a:t>
            </a:r>
            <a:r>
              <a:rPr lang="en-US" altLang="zh-CN" dirty="0"/>
              <a:t>uadratic</a:t>
            </a:r>
            <a:r>
              <a:rPr lang="zh-CN" altLang="en-US" dirty="0"/>
              <a:t> </a:t>
            </a:r>
            <a:r>
              <a:rPr lang="en-US" altLang="zh-CN" dirty="0"/>
              <a:t>Programming</a:t>
            </a:r>
          </a:p>
          <a:p>
            <a:endParaRPr lang="en-US" altLang="zh-CN" dirty="0"/>
          </a:p>
          <a:p>
            <a:r>
              <a:rPr lang="en-US" altLang="zh-CN" dirty="0" err="1"/>
              <a:t>Layerwise</a:t>
            </a:r>
            <a:r>
              <a:rPr lang="zh-CN" altLang="en-US" dirty="0"/>
              <a:t> </a:t>
            </a:r>
            <a:r>
              <a:rPr lang="en-US" altLang="zh-CN" dirty="0"/>
              <a:t>Propagation</a:t>
            </a:r>
            <a:r>
              <a:rPr lang="zh-CN" altLang="en-US" dirty="0"/>
              <a:t> </a:t>
            </a:r>
            <a:r>
              <a:rPr lang="en-US" altLang="zh-CN" dirty="0"/>
              <a:t>/</a:t>
            </a:r>
            <a:r>
              <a:rPr lang="zh-CN" altLang="en-US" dirty="0"/>
              <a:t> </a:t>
            </a:r>
            <a:r>
              <a:rPr lang="en-US" altLang="zh-CN" dirty="0"/>
              <a:t>Discretization</a:t>
            </a:r>
            <a:r>
              <a:rPr lang="zh-CN" altLang="en-US" dirty="0"/>
              <a:t> </a:t>
            </a:r>
            <a:r>
              <a:rPr lang="en-US" altLang="zh-CN" dirty="0"/>
              <a:t>/</a:t>
            </a:r>
            <a:r>
              <a:rPr lang="zh-CN" altLang="en-US" dirty="0"/>
              <a:t> </a:t>
            </a:r>
            <a:r>
              <a:rPr lang="en-US" altLang="zh-CN" dirty="0"/>
              <a:t>Abstract</a:t>
            </a:r>
            <a:r>
              <a:rPr lang="zh-CN" altLang="en-US" dirty="0"/>
              <a:t> </a:t>
            </a:r>
            <a:r>
              <a:rPr lang="en-US" altLang="zh-CN" dirty="0"/>
              <a:t>Interpretation</a:t>
            </a:r>
            <a:endParaRPr lang="en-US" dirty="0"/>
          </a:p>
        </p:txBody>
      </p:sp>
    </p:spTree>
    <p:extLst>
      <p:ext uri="{BB962C8B-B14F-4D97-AF65-F5344CB8AC3E}">
        <p14:creationId xmlns:p14="http://schemas.microsoft.com/office/powerpoint/2010/main" val="4209938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3136</TotalTime>
  <Words>2942</Words>
  <Application>Microsoft Office PowerPoint</Application>
  <PresentationFormat>Widescreen</PresentationFormat>
  <Paragraphs>389</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 Analysis and Verification of Open-Source AI Systems CA 1</vt:lpstr>
      <vt:lpstr>Agenda</vt:lpstr>
      <vt:lpstr>Literature Review</vt:lpstr>
      <vt:lpstr>0. Two excluded paradigms</vt:lpstr>
      <vt:lpstr>1. Why verify NNs</vt:lpstr>
      <vt:lpstr>1. Why verify NNs  (cont.)</vt:lpstr>
      <vt:lpstr>2. General Structure</vt:lpstr>
      <vt:lpstr>3. Property</vt:lpstr>
      <vt:lpstr>4. Model Encoding</vt:lpstr>
      <vt:lpstr>5. Verification</vt:lpstr>
      <vt:lpstr>6. Future</vt:lpstr>
      <vt:lpstr>Work 1: Data and Configuration Variances in Robust Deep Learning</vt:lpstr>
      <vt:lpstr>Work 1: Data and Configuration Variances in Robust Deep Learning cont.</vt:lpstr>
      <vt:lpstr>Work 1: Data and Configuration Variances in Robust Deep Learning cont.</vt:lpstr>
      <vt:lpstr>Work 1: Data and Configuration Variances in Robust Deep Learning cont.</vt:lpstr>
      <vt:lpstr>Work 1: Data and Configuration Variances in Robust Deep Learning cont.</vt:lpstr>
      <vt:lpstr>Work 2: Understanding the Robustness of Machine Unlearning Models</vt:lpstr>
      <vt:lpstr>Work 3: A Fake News Detection Survey from Modality Perspective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Feng Xu</dc:creator>
  <cp:lastModifiedBy>Feng Xu</cp:lastModifiedBy>
  <cp:revision>4</cp:revision>
  <dcterms:created xsi:type="dcterms:W3CDTF">2022-12-01T04:13:41Z</dcterms:created>
  <dcterms:modified xsi:type="dcterms:W3CDTF">2022-12-18T02:58:31Z</dcterms:modified>
</cp:coreProperties>
</file>