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57" d="100"/>
          <a:sy n="57" d="100"/>
        </p:scale>
        <p:origin x="35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3FFDF-1835-4E45-A87F-D55B6F326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303B75-48C4-4705-A204-E13EF49EA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2B71A-65D0-46E6-BF55-4CA56665F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C379-DAA0-44E9-B3AF-BAC622562E7E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826EA-F8F5-44EC-9FAA-F932BC56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026AC-000F-4C73-AD72-2F60CAE0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2E0D-2568-46A4-ACA9-BB450E69F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72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B539E-CB46-48C8-B6FF-D2BDA870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D20C24-E2FA-4C15-9653-FFFE278A6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F189F-28E4-4600-BB83-55C9045A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C379-DAA0-44E9-B3AF-BAC622562E7E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9869E-D39F-4934-965F-00C775AF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E67F5-CCD6-416B-AEA1-F860C62F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2E0D-2568-46A4-ACA9-BB450E69F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7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8629D1-A510-43EF-9AE4-2ACE88BB6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66FE81-069B-43A7-95F9-9F7096A69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C016F-E072-4B6A-AC37-1BFDA6C8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C379-DAA0-44E9-B3AF-BAC622562E7E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C2626-16FD-459C-B693-00A18F94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D928A-EC29-4A78-B169-35AB0B2C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2E0D-2568-46A4-ACA9-BB450E69F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19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26EDE-6EFB-4C60-8694-B51F05AC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98CAB-02BC-4CEA-BC08-554C996FF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D4302-3D20-418F-BED3-DD09BFF8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C379-DAA0-44E9-B3AF-BAC622562E7E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1404A-F51F-4E3C-9498-93D71215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F50E9-39FF-4402-8666-4EEE0184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2E0D-2568-46A4-ACA9-BB450E69F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8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A9A12-AE6B-481A-9D78-34CD14DA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0AE602-8F11-46E8-BC5B-3570BE357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E2EC5-219A-4BD1-9DCE-B0D7B9E5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C379-DAA0-44E9-B3AF-BAC622562E7E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79F4F-D8BB-4626-BFC6-B9810C33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19FB9-2DD4-451B-B185-923871BB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2E0D-2568-46A4-ACA9-BB450E69F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4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79144-4C0F-4113-9DC6-7461EFC6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371F3-05B6-4618-A80F-A7BAC6735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E5602D-41C9-4D25-8EE3-AA8EA362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716D90-96F4-4D84-ABE1-109E4B17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C379-DAA0-44E9-B3AF-BAC622562E7E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1096F3-7079-4984-A663-1095C001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8E047A-06A2-4F08-9393-A4DBCAE9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2E0D-2568-46A4-ACA9-BB450E69F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6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B333E-A778-44CE-906C-CFF6EEB1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AEB0B5-1637-42DB-AE6C-5DB35AF07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7B620-41E5-4F55-A956-FA5FEB110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8973B8-F104-4BB0-9C9A-3EA567B99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A461C7-7EC2-47A1-B4A1-93B1C79C1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D3DBA3-D73A-4403-B176-861059EB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C379-DAA0-44E9-B3AF-BAC622562E7E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71E735-3A40-43BE-B84A-4AE128C2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86D470-BB9D-4BF0-9C14-9271E153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2E0D-2568-46A4-ACA9-BB450E69F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13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CCB2D-819F-4812-9BBD-2743B6D4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1FBA2E-B8AD-4B5D-A95A-8EC2BD7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C379-DAA0-44E9-B3AF-BAC622562E7E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5B91D5-FFE0-4536-95EF-97BB6E20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D75DF4-E16A-4DBA-A672-CD473D4B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2E0D-2568-46A4-ACA9-BB450E69F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65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11AAB5-1941-46CC-946B-2CCA7705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C379-DAA0-44E9-B3AF-BAC622562E7E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B2E517-C895-4EAE-9CC9-E08AE4F7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FB98FB-599A-4B76-9E8B-58E17CAD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2E0D-2568-46A4-ACA9-BB450E69F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35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D6E61-54B5-4D2D-939B-692836F3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C0F77-ACCA-4891-A9DE-5668A3788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491F21-EE9E-4480-9965-8744FE579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C04CBD-1211-4F0F-8DBC-F29FA6EA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C379-DAA0-44E9-B3AF-BAC622562E7E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6A4849-8FF6-49F0-9880-D513D786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AC3E72-0EB9-4C4C-B574-D3046DC1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2E0D-2568-46A4-ACA9-BB450E69F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91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D349A-CEA6-4056-A628-92B5D7CA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A0003E-B708-4F40-8D1C-A04C11527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E06486-764A-4A08-89E5-ED53D96E4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F1D1C8-AD04-4F13-850C-1905E204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C379-DAA0-44E9-B3AF-BAC622562E7E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293853-9FF8-4BED-8B15-B044AB4D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0C41A6-FC45-4969-8729-C7DF170D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2E0D-2568-46A4-ACA9-BB450E69F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89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4ADFB7-3858-4136-8B2A-5E493807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00AD3A-CCAB-485C-AEF2-45B0DFE11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3B88FC-4408-4385-BD17-902C393EC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EC379-DAA0-44E9-B3AF-BAC622562E7E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2086E-9A6E-427E-BCCD-FFF23F22C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32A2E-EA0E-4186-B8D1-15B31D721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B2E0D-2568-46A4-ACA9-BB450E69F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56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E8EB-D638-4089-9F15-908D00D4E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714" y="406400"/>
            <a:ext cx="9144000" cy="2387600"/>
          </a:xfrm>
        </p:spPr>
        <p:txBody>
          <a:bodyPr/>
          <a:lstStyle/>
          <a:p>
            <a:r>
              <a:rPr lang="en-US" altLang="zh-CN" dirty="0" err="1"/>
              <a:t>ArCLab</a:t>
            </a:r>
            <a:r>
              <a:rPr lang="en-US" altLang="zh-CN" dirty="0"/>
              <a:t> computer clusters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B31517-A441-4AFB-BF73-9D85C7A56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https://clusterportal.feit.uts.edu.au/pages/home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75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E5343-AE08-4A33-9905-BDC62C35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https://clusterportal.feit.uts.edu.au/pages/documentation_rhel75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42917DB-BD84-43F9-B171-F4BE353FB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812" y="1825625"/>
            <a:ext cx="70963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1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16B5F5A-0657-4D0B-8E5B-ED67345FD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295" y="213732"/>
            <a:ext cx="6646129" cy="643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0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ArCLab computer clusters</vt:lpstr>
      <vt:lpstr>https://clusterportal.feit.uts.edu.au/pages/documentation_rhel75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ArCLab computer clusters</dc:title>
  <dc:creator>que uni</dc:creator>
  <cp:lastModifiedBy>que uni</cp:lastModifiedBy>
  <cp:revision>1</cp:revision>
  <dcterms:created xsi:type="dcterms:W3CDTF">2019-03-10T07:36:33Z</dcterms:created>
  <dcterms:modified xsi:type="dcterms:W3CDTF">2019-03-10T07:41:50Z</dcterms:modified>
</cp:coreProperties>
</file>