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K</a:t>
            </a:r>
            <a:r>
              <a:rPr dirty="0" sz="2400" lang="en-US"/>
              <a:t>I</a:t>
            </a:r>
            <a:r>
              <a:rPr dirty="0" sz="2400" lang="en-US"/>
              <a:t>R</a:t>
            </a:r>
            <a:r>
              <a:rPr dirty="0" sz="2400" lang="en-US"/>
              <a:t>U</a:t>
            </a:r>
            <a:r>
              <a:rPr dirty="0" sz="2400" lang="en-US"/>
              <a:t>T</a:t>
            </a:r>
            <a:r>
              <a:rPr dirty="0" sz="2400" lang="en-US"/>
              <a:t>H</a:t>
            </a:r>
            <a:r>
              <a:rPr dirty="0" sz="2400" lang="en-US"/>
              <a:t>I</a:t>
            </a:r>
            <a:r>
              <a:rPr dirty="0" sz="2400" lang="en-US"/>
              <a:t>KA</a:t>
            </a:r>
            <a:r>
              <a:rPr dirty="0" sz="2400" lang="en-US"/>
              <a:t>.</a:t>
            </a:r>
            <a:r>
              <a:rPr dirty="0" sz="2400" lang="en-US"/>
              <a:t>D</a:t>
            </a:r>
            <a:endParaRPr dirty="0" sz="2400" lang="en-US"/>
          </a:p>
          <a:p>
            <a:r>
              <a:rPr dirty="0" sz="2400" lang="en-US"/>
              <a:t>REGISTER NO: 31221</a:t>
            </a:r>
            <a:r>
              <a:rPr dirty="0" sz="2400" lang="en-IN"/>
              <a:t>0</a:t>
            </a:r>
            <a:r>
              <a:rPr dirty="0" sz="2400" lang="en-US"/>
              <a:t>8</a:t>
            </a:r>
            <a:r>
              <a:rPr dirty="0" sz="2400" lang="en-US"/>
              <a:t>2</a:t>
            </a:r>
            <a:r>
              <a:rPr dirty="0" sz="2400" lang="en-US"/>
              <a:t>1</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2024-08-31T04:18:59Z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3555f0d30d1143f5ad45580b3ccd8554</vt:lpwstr>
  </property>
</Properties>
</file>