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9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NT-ORANGE/Web-Fundamentals-Teamwork" TargetMode="External"/><Relationship Id="rId2" Type="http://schemas.openxmlformats.org/officeDocument/2006/relationships/hyperlink" Target="http://github.com/krastoss/JavaTeamwor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BURNT-ORANGE/Web-Fundamentals-Teamwork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7938" y="599583"/>
            <a:ext cx="11178862" cy="2387600"/>
          </a:xfrm>
        </p:spPr>
        <p:txBody>
          <a:bodyPr>
            <a:normAutofit/>
          </a:bodyPr>
          <a:lstStyle/>
          <a:p>
            <a:pPr algn="r"/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</a:t>
            </a:r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://</a:t>
            </a:r>
            <a: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team-burnt-orange.com</a:t>
            </a:r>
            <a: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sz="44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endParaRPr lang="en-US" sz="44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47741" y="2381875"/>
            <a:ext cx="1014425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3"/>
              </a:rPr>
              <a:t>https</a:t>
            </a:r>
            <a:r>
              <a:rPr lang="en-US" sz="28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3"/>
              </a:rPr>
              <a:t>://</a:t>
            </a:r>
            <a:r>
              <a:rPr lang="en-US" sz="28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3"/>
              </a:rPr>
              <a:t>github.com/BURNT-ORANGE/Web-Fundamentals-Teamwork</a:t>
            </a:r>
            <a:endParaRPr lang="en-US" sz="28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battle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fundamentals Teamwork</a:t>
            </a:r>
            <a:r>
              <a:rPr lang="en-US" dirty="0" smtClean="0"/>
              <a:t>, team </a:t>
            </a:r>
            <a:r>
              <a:rPr lang="en-US" dirty="0" smtClean="0"/>
              <a:t>burnt orange</a:t>
            </a:r>
            <a:endParaRPr lang="en-US" dirty="0" smtClean="0"/>
          </a:p>
          <a:p>
            <a:r>
              <a:rPr lang="en-US" dirty="0" err="1" smtClean="0"/>
              <a:t>SoftUni</a:t>
            </a:r>
            <a:r>
              <a:rPr lang="en-US" dirty="0" smtClean="0"/>
              <a:t>, </a:t>
            </a:r>
            <a:r>
              <a:rPr lang="en-US" dirty="0" smtClean="0"/>
              <a:t>October </a:t>
            </a: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3074" name="Picture 2" descr="https://fbcdn-sphotos-g-a.akamaihd.net/hphotos-ak-xap1/v/t1.0-9/9848_648911328480338_1621677021_n.png?oh=c128de1c1273999ee4f811f44563a19c&amp;oe=548765BE&amp;__gda__=1418635084_cdee03b3f46188854b056dbb37d5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43" y="465893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name and purpose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6862" y="3138126"/>
            <a:ext cx="5934511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 – </a:t>
            </a:r>
            <a:r>
              <a:rPr lang="en-US" sz="2800" dirty="0" smtClean="0"/>
              <a:t>“Brain Battle”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9" t="15772" b="3969"/>
          <a:stretch/>
        </p:blipFill>
        <p:spPr>
          <a:xfrm>
            <a:off x="5988676" y="1043188"/>
            <a:ext cx="5138670" cy="40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592428"/>
            <a:ext cx="8913812" cy="18309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Burnt orange MEMBERS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983346" y="2777066"/>
            <a:ext cx="8760854" cy="341767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/>
              <a:t>Velizar Bishurov (</a:t>
            </a:r>
            <a:r>
              <a:rPr lang="en-US" sz="2400" b="1" dirty="0" err="1"/>
              <a:t>vbishurov</a:t>
            </a:r>
            <a:r>
              <a:rPr lang="en-US" sz="2400" b="1" dirty="0"/>
              <a:t>) – html + </a:t>
            </a:r>
            <a:r>
              <a:rPr lang="en-US" sz="2400" b="1" dirty="0" err="1" smtClean="0"/>
              <a:t>css</a:t>
            </a:r>
            <a:endParaRPr lang="en-US" sz="2400" b="1" dirty="0" smtClean="0"/>
          </a:p>
          <a:p>
            <a:r>
              <a:rPr lang="en-US" sz="2400" b="1" dirty="0" err="1" smtClean="0"/>
              <a:t>Boyan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Baychev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mb_int</a:t>
            </a:r>
            <a:r>
              <a:rPr lang="en-US" sz="2400" b="1" dirty="0" smtClean="0"/>
              <a:t>) – idea and plan</a:t>
            </a:r>
          </a:p>
          <a:p>
            <a:r>
              <a:rPr lang="en-US" sz="2400" b="1" dirty="0" err="1" smtClean="0"/>
              <a:t>Hristo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Hristov</a:t>
            </a:r>
            <a:r>
              <a:rPr lang="en-US" sz="2400" b="1" dirty="0" smtClean="0"/>
              <a:t> (hristo9153) – </a:t>
            </a:r>
            <a:r>
              <a:rPr lang="en-US" sz="2400" b="1" dirty="0" err="1" smtClean="0"/>
              <a:t>php</a:t>
            </a:r>
            <a:r>
              <a:rPr lang="en-US" sz="2400" b="1" dirty="0" smtClean="0"/>
              <a:t> includes</a:t>
            </a:r>
          </a:p>
          <a:p>
            <a:r>
              <a:rPr lang="en-US" sz="2400" b="1" dirty="0" smtClean="0"/>
              <a:t>Angel </a:t>
            </a:r>
            <a:r>
              <a:rPr lang="en-US" sz="2400" b="1" dirty="0" err="1" smtClean="0"/>
              <a:t>Kabadiev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furious_angel</a:t>
            </a:r>
            <a:r>
              <a:rPr lang="en-US" sz="2400" b="1" dirty="0" smtClean="0"/>
              <a:t>) – </a:t>
            </a:r>
            <a:r>
              <a:rPr lang="en-US" sz="2400" b="1" dirty="0" err="1" smtClean="0"/>
              <a:t>photoshop</a:t>
            </a:r>
            <a:r>
              <a:rPr lang="en-US" sz="2400" b="1" dirty="0" smtClean="0"/>
              <a:t> logos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3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314" y="552463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resources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9115" y="2746141"/>
            <a:ext cx="7495505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GitHub</a:t>
            </a: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github.com/BURNT-ORANGE/Web-Fundamentals-Teamwork</a:t>
            </a:r>
            <a:endParaRPr lang="en-US" sz="2000" dirty="0" smtClean="0"/>
          </a:p>
          <a:p>
            <a:r>
              <a:rPr lang="en-US" sz="2000" dirty="0" smtClean="0"/>
              <a:t>HTML </a:t>
            </a:r>
            <a:r>
              <a:rPr lang="en-US" sz="2000" dirty="0" smtClean="0"/>
              <a:t>5, CSS 3, PHP, </a:t>
            </a:r>
            <a:r>
              <a:rPr lang="en-US" sz="2000" dirty="0" err="1" smtClean="0"/>
              <a:t>Kickstart</a:t>
            </a:r>
            <a:r>
              <a:rPr lang="en-US" sz="2000" dirty="0" smtClean="0"/>
              <a:t>(at start) – Bootstrap(finished)</a:t>
            </a:r>
            <a:endParaRPr lang="en-US" sz="2000" dirty="0" smtClean="0"/>
          </a:p>
          <a:p>
            <a:r>
              <a:rPr lang="en-US" sz="2000" dirty="0" err="1" smtClean="0"/>
              <a:t>Superhosting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r>
              <a:rPr lang="en-US" sz="2000" dirty="0" smtClean="0"/>
              <a:t>Facebook, Skype</a:t>
            </a:r>
          </a:p>
        </p:txBody>
      </p:sp>
      <p:pic>
        <p:nvPicPr>
          <p:cNvPr id="2050" name="Picture 2" descr="https://encrypted-tbn1.gstatic.com/images?q=tbn:ANd9GcTipb47xhLPHf6EnkoPwU3b1uj0VyJNIuoXU7JhKtoH9rYjmb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2" y="20034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110</TotalTime>
  <Words>85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http://team-burnt-orange.com </vt:lpstr>
      <vt:lpstr>Brain battle</vt:lpstr>
      <vt:lpstr>Project name and purpose </vt:lpstr>
      <vt:lpstr>Burnt orange MEMBERS</vt:lpstr>
      <vt:lpstr>Tools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ninja vs androids</dc:title>
  <dc:creator>Krastyo Krastev</dc:creator>
  <cp:lastModifiedBy>Velizar Bishurov</cp:lastModifiedBy>
  <cp:revision>10</cp:revision>
  <dcterms:created xsi:type="dcterms:W3CDTF">2014-09-18T06:53:52Z</dcterms:created>
  <dcterms:modified xsi:type="dcterms:W3CDTF">2014-10-28T13:44:19Z</dcterms:modified>
</cp:coreProperties>
</file>