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F6D3E-E9F2-4543-B6C3-35CC7A6B2710}" v="12" dt="2023-04-25T10:42:45.615"/>
    <p1510:client id="{6FB752F1-0DD8-424E-89AD-4B49FA19FCAB}" v="3" dt="2023-04-25T14:30:50.004"/>
    <p1510:client id="{99E3757B-4A47-4BF5-B270-546F3E20CDF6}" v="37" dt="2023-04-25T08:56:20.561"/>
    <p1510:client id="{AA957C08-44B1-4E94-9063-9D34F6D242D3}" v="7" dt="2023-04-26T09:48:15.744"/>
    <p1510:client id="{D0255C34-70ED-43BC-9678-80FA446D6D90}" v="1" dt="2023-04-26T19:05:26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00" d="100"/>
          <a:sy n="100" d="100"/>
        </p:scale>
        <p:origin x="7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  ALLWOOD" userId="6f3e6573-1e79-4efc-bdbd-d76afc981db2" providerId="ADAL" clId="{21FF6D3E-E9F2-4543-B6C3-35CC7A6B2710}"/>
    <pc:docChg chg="custSel addSld modSld">
      <pc:chgData name="WILL  ALLWOOD" userId="6f3e6573-1e79-4efc-bdbd-d76afc981db2" providerId="ADAL" clId="{21FF6D3E-E9F2-4543-B6C3-35CC7A6B2710}" dt="2023-04-25T10:42:45.615" v="85" actId="478"/>
      <pc:docMkLst>
        <pc:docMk/>
      </pc:docMkLst>
      <pc:sldChg chg="addSp delSp modSp mod">
        <pc:chgData name="WILL  ALLWOOD" userId="6f3e6573-1e79-4efc-bdbd-d76afc981db2" providerId="ADAL" clId="{21FF6D3E-E9F2-4543-B6C3-35CC7A6B2710}" dt="2023-04-25T10:42:45.615" v="85" actId="478"/>
        <pc:sldMkLst>
          <pc:docMk/>
          <pc:sldMk cId="109857222" sldId="256"/>
        </pc:sldMkLst>
        <pc:spChg chg="del mod">
          <ac:chgData name="WILL  ALLWOOD" userId="6f3e6573-1e79-4efc-bdbd-d76afc981db2" providerId="ADAL" clId="{21FF6D3E-E9F2-4543-B6C3-35CC7A6B2710}" dt="2023-04-25T10:24:58.662" v="75" actId="478"/>
          <ac:spMkLst>
            <pc:docMk/>
            <pc:sldMk cId="109857222" sldId="256"/>
            <ac:spMk id="3" creationId="{00000000-0000-0000-0000-000000000000}"/>
          </ac:spMkLst>
        </pc:spChg>
        <pc:picChg chg="add del mod">
          <ac:chgData name="WILL  ALLWOOD" userId="6f3e6573-1e79-4efc-bdbd-d76afc981db2" providerId="ADAL" clId="{21FF6D3E-E9F2-4543-B6C3-35CC7A6B2710}" dt="2023-04-25T10:42:19.678" v="81" actId="478"/>
          <ac:picMkLst>
            <pc:docMk/>
            <pc:sldMk cId="109857222" sldId="256"/>
            <ac:picMk id="1026" creationId="{D236DFEE-80E0-BC30-FD39-6EC4874E0456}"/>
          </ac:picMkLst>
        </pc:picChg>
        <pc:picChg chg="add del mod">
          <ac:chgData name="WILL  ALLWOOD" userId="6f3e6573-1e79-4efc-bdbd-d76afc981db2" providerId="ADAL" clId="{21FF6D3E-E9F2-4543-B6C3-35CC7A6B2710}" dt="2023-04-25T10:42:45.615" v="85" actId="478"/>
          <ac:picMkLst>
            <pc:docMk/>
            <pc:sldMk cId="109857222" sldId="256"/>
            <ac:picMk id="1028" creationId="{4A29444F-5E09-FBC5-E6BD-D446986FE20C}"/>
          </ac:picMkLst>
        </pc:picChg>
      </pc:sldChg>
      <pc:sldChg chg="addSp delSp modSp new mod">
        <pc:chgData name="WILL  ALLWOOD" userId="6f3e6573-1e79-4efc-bdbd-d76afc981db2" providerId="ADAL" clId="{21FF6D3E-E9F2-4543-B6C3-35CC7A6B2710}" dt="2023-04-25T10:04:22.044" v="12" actId="14100"/>
        <pc:sldMkLst>
          <pc:docMk/>
          <pc:sldMk cId="1114619326" sldId="257"/>
        </pc:sldMkLst>
        <pc:spChg chg="del">
          <ac:chgData name="WILL  ALLWOOD" userId="6f3e6573-1e79-4efc-bdbd-d76afc981db2" providerId="ADAL" clId="{21FF6D3E-E9F2-4543-B6C3-35CC7A6B2710}" dt="2023-04-25T09:42:48.564" v="1" actId="478"/>
          <ac:spMkLst>
            <pc:docMk/>
            <pc:sldMk cId="1114619326" sldId="257"/>
            <ac:spMk id="2" creationId="{A01336C6-F278-41AC-1720-A58070D613D7}"/>
          </ac:spMkLst>
        </pc:spChg>
        <pc:spChg chg="del">
          <ac:chgData name="WILL  ALLWOOD" userId="6f3e6573-1e79-4efc-bdbd-d76afc981db2" providerId="ADAL" clId="{21FF6D3E-E9F2-4543-B6C3-35CC7A6B2710}" dt="2023-04-25T09:42:49.542" v="2" actId="478"/>
          <ac:spMkLst>
            <pc:docMk/>
            <pc:sldMk cId="1114619326" sldId="257"/>
            <ac:spMk id="3" creationId="{D12B7B96-498D-FC6F-53A2-4636DE88D0E7}"/>
          </ac:spMkLst>
        </pc:spChg>
        <pc:picChg chg="add mod modCrop">
          <ac:chgData name="WILL  ALLWOOD" userId="6f3e6573-1e79-4efc-bdbd-d76afc981db2" providerId="ADAL" clId="{21FF6D3E-E9F2-4543-B6C3-35CC7A6B2710}" dt="2023-04-25T10:04:22.044" v="12" actId="14100"/>
          <ac:picMkLst>
            <pc:docMk/>
            <pc:sldMk cId="1114619326" sldId="257"/>
            <ac:picMk id="5" creationId="{CB5AE103-40B8-9336-17DC-A117FC09A733}"/>
          </ac:picMkLst>
        </pc:picChg>
      </pc:sldChg>
      <pc:sldChg chg="addSp delSp modSp new mod">
        <pc:chgData name="WILL  ALLWOOD" userId="6f3e6573-1e79-4efc-bdbd-d76afc981db2" providerId="ADAL" clId="{21FF6D3E-E9F2-4543-B6C3-35CC7A6B2710}" dt="2023-04-25T10:11:09.644" v="28" actId="1076"/>
        <pc:sldMkLst>
          <pc:docMk/>
          <pc:sldMk cId="3233849623" sldId="258"/>
        </pc:sldMkLst>
        <pc:spChg chg="del">
          <ac:chgData name="WILL  ALLWOOD" userId="6f3e6573-1e79-4efc-bdbd-d76afc981db2" providerId="ADAL" clId="{21FF6D3E-E9F2-4543-B6C3-35CC7A6B2710}" dt="2023-04-25T10:10:41.843" v="21" actId="478"/>
          <ac:spMkLst>
            <pc:docMk/>
            <pc:sldMk cId="3233849623" sldId="258"/>
            <ac:spMk id="2" creationId="{5D3EA22C-A156-57E4-C0BA-8B741D960945}"/>
          </ac:spMkLst>
        </pc:spChg>
        <pc:spChg chg="del">
          <ac:chgData name="WILL  ALLWOOD" userId="6f3e6573-1e79-4efc-bdbd-d76afc981db2" providerId="ADAL" clId="{21FF6D3E-E9F2-4543-B6C3-35CC7A6B2710}" dt="2023-04-25T10:10:43.941" v="22" actId="478"/>
          <ac:spMkLst>
            <pc:docMk/>
            <pc:sldMk cId="3233849623" sldId="258"/>
            <ac:spMk id="3" creationId="{8D994543-A77B-CB07-B6D8-02BE4CFACB7C}"/>
          </ac:spMkLst>
        </pc:spChg>
        <pc:picChg chg="add mod modCrop">
          <ac:chgData name="WILL  ALLWOOD" userId="6f3e6573-1e79-4efc-bdbd-d76afc981db2" providerId="ADAL" clId="{21FF6D3E-E9F2-4543-B6C3-35CC7A6B2710}" dt="2023-04-25T10:11:09.644" v="28" actId="1076"/>
          <ac:picMkLst>
            <pc:docMk/>
            <pc:sldMk cId="3233849623" sldId="258"/>
            <ac:picMk id="5" creationId="{0A6EB4A7-E760-89AE-03AD-1726A340B6D6}"/>
          </ac:picMkLst>
        </pc:picChg>
      </pc:sldChg>
      <pc:sldChg chg="addSp modSp new mod">
        <pc:chgData name="WILL  ALLWOOD" userId="6f3e6573-1e79-4efc-bdbd-d76afc981db2" providerId="ADAL" clId="{21FF6D3E-E9F2-4543-B6C3-35CC7A6B2710}" dt="2023-04-25T10:14:20.788" v="35" actId="1076"/>
        <pc:sldMkLst>
          <pc:docMk/>
          <pc:sldMk cId="2164087329" sldId="259"/>
        </pc:sldMkLst>
        <pc:picChg chg="add mod modCrop">
          <ac:chgData name="WILL  ALLWOOD" userId="6f3e6573-1e79-4efc-bdbd-d76afc981db2" providerId="ADAL" clId="{21FF6D3E-E9F2-4543-B6C3-35CC7A6B2710}" dt="2023-04-25T10:14:20.788" v="35" actId="1076"/>
          <ac:picMkLst>
            <pc:docMk/>
            <pc:sldMk cId="2164087329" sldId="259"/>
            <ac:picMk id="5" creationId="{BEBB3FB3-8633-52D2-F2D8-5E0EC6DBC597}"/>
          </ac:picMkLst>
        </pc:picChg>
      </pc:sldChg>
      <pc:sldChg chg="addSp delSp modSp new mod">
        <pc:chgData name="WILL  ALLWOOD" userId="6f3e6573-1e79-4efc-bdbd-d76afc981db2" providerId="ADAL" clId="{21FF6D3E-E9F2-4543-B6C3-35CC7A6B2710}" dt="2023-04-25T10:16:00.584" v="47" actId="1076"/>
        <pc:sldMkLst>
          <pc:docMk/>
          <pc:sldMk cId="3889807931" sldId="260"/>
        </pc:sldMkLst>
        <pc:spChg chg="del">
          <ac:chgData name="WILL  ALLWOOD" userId="6f3e6573-1e79-4efc-bdbd-d76afc981db2" providerId="ADAL" clId="{21FF6D3E-E9F2-4543-B6C3-35CC7A6B2710}" dt="2023-04-25T10:15:15.406" v="36" actId="478"/>
          <ac:spMkLst>
            <pc:docMk/>
            <pc:sldMk cId="3889807931" sldId="260"/>
            <ac:spMk id="2" creationId="{3014F7C7-292E-3485-B11C-B751D71CF08E}"/>
          </ac:spMkLst>
        </pc:spChg>
        <pc:spChg chg="del mod">
          <ac:chgData name="WILL  ALLWOOD" userId="6f3e6573-1e79-4efc-bdbd-d76afc981db2" providerId="ADAL" clId="{21FF6D3E-E9F2-4543-B6C3-35CC7A6B2710}" dt="2023-04-25T10:15:19.669" v="38" actId="21"/>
          <ac:spMkLst>
            <pc:docMk/>
            <pc:sldMk cId="3889807931" sldId="260"/>
            <ac:spMk id="3" creationId="{B1E13F0F-0C91-BFDB-947B-8D9850E21189}"/>
          </ac:spMkLst>
        </pc:spChg>
        <pc:spChg chg="add del mod">
          <ac:chgData name="WILL  ALLWOOD" userId="6f3e6573-1e79-4efc-bdbd-d76afc981db2" providerId="ADAL" clId="{21FF6D3E-E9F2-4543-B6C3-35CC7A6B2710}" dt="2023-04-25T10:15:22.401" v="40"/>
          <ac:spMkLst>
            <pc:docMk/>
            <pc:sldMk cId="3889807931" sldId="260"/>
            <ac:spMk id="4" creationId="{67A075E2-7059-E1AD-A348-5DCFFD20D7A2}"/>
          </ac:spMkLst>
        </pc:spChg>
        <pc:picChg chg="add mod modCrop">
          <ac:chgData name="WILL  ALLWOOD" userId="6f3e6573-1e79-4efc-bdbd-d76afc981db2" providerId="ADAL" clId="{21FF6D3E-E9F2-4543-B6C3-35CC7A6B2710}" dt="2023-04-25T10:16:00.584" v="47" actId="1076"/>
          <ac:picMkLst>
            <pc:docMk/>
            <pc:sldMk cId="3889807931" sldId="260"/>
            <ac:picMk id="6" creationId="{AF2E3646-B5B8-7294-494D-BEBA8BE21724}"/>
          </ac:picMkLst>
        </pc:picChg>
      </pc:sldChg>
      <pc:sldChg chg="addSp delSp modSp new mod">
        <pc:chgData name="WILL  ALLWOOD" userId="6f3e6573-1e79-4efc-bdbd-d76afc981db2" providerId="ADAL" clId="{21FF6D3E-E9F2-4543-B6C3-35CC7A6B2710}" dt="2023-04-25T10:18:49.888" v="56" actId="1076"/>
        <pc:sldMkLst>
          <pc:docMk/>
          <pc:sldMk cId="3218191046" sldId="261"/>
        </pc:sldMkLst>
        <pc:spChg chg="del">
          <ac:chgData name="WILL  ALLWOOD" userId="6f3e6573-1e79-4efc-bdbd-d76afc981db2" providerId="ADAL" clId="{21FF6D3E-E9F2-4543-B6C3-35CC7A6B2710}" dt="2023-04-25T10:18:21.511" v="48" actId="478"/>
          <ac:spMkLst>
            <pc:docMk/>
            <pc:sldMk cId="3218191046" sldId="261"/>
            <ac:spMk id="2" creationId="{4A46CE3D-F070-F87C-C149-219A77FB0387}"/>
          </ac:spMkLst>
        </pc:spChg>
        <pc:spChg chg="del mod">
          <ac:chgData name="WILL  ALLWOOD" userId="6f3e6573-1e79-4efc-bdbd-d76afc981db2" providerId="ADAL" clId="{21FF6D3E-E9F2-4543-B6C3-35CC7A6B2710}" dt="2023-04-25T10:18:23.231" v="50" actId="478"/>
          <ac:spMkLst>
            <pc:docMk/>
            <pc:sldMk cId="3218191046" sldId="261"/>
            <ac:spMk id="3" creationId="{CF61ECE9-F676-4F2C-CEB3-9A1731AAF3E5}"/>
          </ac:spMkLst>
        </pc:spChg>
        <pc:picChg chg="add mod modCrop">
          <ac:chgData name="WILL  ALLWOOD" userId="6f3e6573-1e79-4efc-bdbd-d76afc981db2" providerId="ADAL" clId="{21FF6D3E-E9F2-4543-B6C3-35CC7A6B2710}" dt="2023-04-25T10:18:49.888" v="56" actId="1076"/>
          <ac:picMkLst>
            <pc:docMk/>
            <pc:sldMk cId="3218191046" sldId="261"/>
            <ac:picMk id="5" creationId="{13D479C7-1868-90B6-A466-390246A03FB8}"/>
          </ac:picMkLst>
        </pc:picChg>
      </pc:sldChg>
      <pc:sldChg chg="addSp delSp modSp new mod">
        <pc:chgData name="WILL  ALLWOOD" userId="6f3e6573-1e79-4efc-bdbd-d76afc981db2" providerId="ADAL" clId="{21FF6D3E-E9F2-4543-B6C3-35CC7A6B2710}" dt="2023-04-25T10:22:00.157" v="65" actId="1076"/>
        <pc:sldMkLst>
          <pc:docMk/>
          <pc:sldMk cId="2406809187" sldId="262"/>
        </pc:sldMkLst>
        <pc:spChg chg="del">
          <ac:chgData name="WILL  ALLWOOD" userId="6f3e6573-1e79-4efc-bdbd-d76afc981db2" providerId="ADAL" clId="{21FF6D3E-E9F2-4543-B6C3-35CC7A6B2710}" dt="2023-04-25T10:21:20.801" v="57" actId="478"/>
          <ac:spMkLst>
            <pc:docMk/>
            <pc:sldMk cId="2406809187" sldId="262"/>
            <ac:spMk id="2" creationId="{6A4988D7-54B7-9E77-47B2-96C599726CE5}"/>
          </ac:spMkLst>
        </pc:spChg>
        <pc:spChg chg="del">
          <ac:chgData name="WILL  ALLWOOD" userId="6f3e6573-1e79-4efc-bdbd-d76afc981db2" providerId="ADAL" clId="{21FF6D3E-E9F2-4543-B6C3-35CC7A6B2710}" dt="2023-04-25T10:21:22.077" v="58" actId="478"/>
          <ac:spMkLst>
            <pc:docMk/>
            <pc:sldMk cId="2406809187" sldId="262"/>
            <ac:spMk id="3" creationId="{EDD7C280-ACA1-857D-ED65-AE4DCA67C1D2}"/>
          </ac:spMkLst>
        </pc:spChg>
        <pc:picChg chg="add mod modCrop">
          <ac:chgData name="WILL  ALLWOOD" userId="6f3e6573-1e79-4efc-bdbd-d76afc981db2" providerId="ADAL" clId="{21FF6D3E-E9F2-4543-B6C3-35CC7A6B2710}" dt="2023-04-25T10:22:00.157" v="65" actId="1076"/>
          <ac:picMkLst>
            <pc:docMk/>
            <pc:sldMk cId="2406809187" sldId="262"/>
            <ac:picMk id="5" creationId="{3B3072A3-5655-EBCF-9F66-0C272AD722CE}"/>
          </ac:picMkLst>
        </pc:picChg>
      </pc:sldChg>
      <pc:sldChg chg="addSp delSp modSp new mod">
        <pc:chgData name="WILL  ALLWOOD" userId="6f3e6573-1e79-4efc-bdbd-d76afc981db2" providerId="ADAL" clId="{21FF6D3E-E9F2-4543-B6C3-35CC7A6B2710}" dt="2023-04-25T10:24:35.536" v="73" actId="1076"/>
        <pc:sldMkLst>
          <pc:docMk/>
          <pc:sldMk cId="1002214603" sldId="263"/>
        </pc:sldMkLst>
        <pc:spChg chg="del">
          <ac:chgData name="WILL  ALLWOOD" userId="6f3e6573-1e79-4efc-bdbd-d76afc981db2" providerId="ADAL" clId="{21FF6D3E-E9F2-4543-B6C3-35CC7A6B2710}" dt="2023-04-25T10:04:35.538" v="19" actId="478"/>
          <ac:spMkLst>
            <pc:docMk/>
            <pc:sldMk cId="1002214603" sldId="263"/>
            <ac:spMk id="2" creationId="{9B510A79-6A73-F992-A2E4-860B2BC39B69}"/>
          </ac:spMkLst>
        </pc:spChg>
        <pc:spChg chg="del">
          <ac:chgData name="WILL  ALLWOOD" userId="6f3e6573-1e79-4efc-bdbd-d76afc981db2" providerId="ADAL" clId="{21FF6D3E-E9F2-4543-B6C3-35CC7A6B2710}" dt="2023-04-25T10:04:37.146" v="20" actId="478"/>
          <ac:spMkLst>
            <pc:docMk/>
            <pc:sldMk cId="1002214603" sldId="263"/>
            <ac:spMk id="3" creationId="{62186900-AC8C-BFC3-21B3-008526E3EAF4}"/>
          </ac:spMkLst>
        </pc:spChg>
        <pc:picChg chg="add mod modCrop">
          <ac:chgData name="WILL  ALLWOOD" userId="6f3e6573-1e79-4efc-bdbd-d76afc981db2" providerId="ADAL" clId="{21FF6D3E-E9F2-4543-B6C3-35CC7A6B2710}" dt="2023-04-25T10:24:35.536" v="73" actId="1076"/>
          <ac:picMkLst>
            <pc:docMk/>
            <pc:sldMk cId="1002214603" sldId="263"/>
            <ac:picMk id="5" creationId="{1FE8346F-04C6-3730-41F1-BAD716800B3A}"/>
          </ac:picMkLst>
        </pc:picChg>
      </pc:sldChg>
    </pc:docChg>
  </pc:docChgLst>
  <pc:docChgLst>
    <pc:chgData name="WILL  ALLWOOD" userId="S::2111421@chester.ac.uk::6f3e6573-1e79-4efc-bdbd-d76afc981db2" providerId="AD" clId="Web-{AA957C08-44B1-4E94-9063-9D34F6D242D3}"/>
    <pc:docChg chg="modSld">
      <pc:chgData name="WILL  ALLWOOD" userId="S::2111421@chester.ac.uk::6f3e6573-1e79-4efc-bdbd-d76afc981db2" providerId="AD" clId="Web-{AA957C08-44B1-4E94-9063-9D34F6D242D3}" dt="2023-04-26T09:48:15.228" v="5" actId="20577"/>
      <pc:docMkLst>
        <pc:docMk/>
      </pc:docMkLst>
      <pc:sldChg chg="modSp">
        <pc:chgData name="WILL  ALLWOOD" userId="S::2111421@chester.ac.uk::6f3e6573-1e79-4efc-bdbd-d76afc981db2" providerId="AD" clId="Web-{AA957C08-44B1-4E94-9063-9D34F6D242D3}" dt="2023-04-26T09:48:15.228" v="5" actId="20577"/>
        <pc:sldMkLst>
          <pc:docMk/>
          <pc:sldMk cId="109857222" sldId="256"/>
        </pc:sldMkLst>
        <pc:spChg chg="mod">
          <ac:chgData name="WILL  ALLWOOD" userId="S::2111421@chester.ac.uk::6f3e6573-1e79-4efc-bdbd-d76afc981db2" providerId="AD" clId="Web-{AA957C08-44B1-4E94-9063-9D34F6D242D3}" dt="2023-04-26T09:48:15.228" v="5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WILL  ALLWOOD" userId="S::2111421@chester.ac.uk::6f3e6573-1e79-4efc-bdbd-d76afc981db2" providerId="AD" clId="Web-{99E3757B-4A47-4BF5-B270-546F3E20CDF6}"/>
    <pc:docChg chg="modSld">
      <pc:chgData name="WILL  ALLWOOD" userId="S::2111421@chester.ac.uk::6f3e6573-1e79-4efc-bdbd-d76afc981db2" providerId="AD" clId="Web-{99E3757B-4A47-4BF5-B270-546F3E20CDF6}" dt="2023-04-25T08:56:20.561" v="34" actId="20577"/>
      <pc:docMkLst>
        <pc:docMk/>
      </pc:docMkLst>
      <pc:sldChg chg="modSp">
        <pc:chgData name="WILL  ALLWOOD" userId="S::2111421@chester.ac.uk::6f3e6573-1e79-4efc-bdbd-d76afc981db2" providerId="AD" clId="Web-{99E3757B-4A47-4BF5-B270-546F3E20CDF6}" dt="2023-04-25T08:56:20.561" v="34" actId="20577"/>
        <pc:sldMkLst>
          <pc:docMk/>
          <pc:sldMk cId="109857222" sldId="256"/>
        </pc:sldMkLst>
        <pc:spChg chg="mod">
          <ac:chgData name="WILL  ALLWOOD" userId="S::2111421@chester.ac.uk::6f3e6573-1e79-4efc-bdbd-d76afc981db2" providerId="AD" clId="Web-{99E3757B-4A47-4BF5-B270-546F3E20CDF6}" dt="2023-04-25T08:56:20.561" v="3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ILL  ALLWOOD" userId="S::2111421@chester.ac.uk::6f3e6573-1e79-4efc-bdbd-d76afc981db2" providerId="AD" clId="Web-{99E3757B-4A47-4BF5-B270-546F3E20CDF6}" dt="2023-04-25T08:55:59.951" v="29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KEHINDE  GBOLADE" userId="S::2122938@chester.ac.uk::adf5aa45-3ad4-4d5b-9327-6230f21b553c" providerId="AD" clId="Web-{D0255C34-70ED-43BC-9678-80FA446D6D90}"/>
    <pc:docChg chg="modSld">
      <pc:chgData name="KEHINDE  GBOLADE" userId="S::2122938@chester.ac.uk::adf5aa45-3ad4-4d5b-9327-6230f21b553c" providerId="AD" clId="Web-{D0255C34-70ED-43BC-9678-80FA446D6D90}" dt="2023-04-26T19:05:26.788" v="0" actId="1076"/>
      <pc:docMkLst>
        <pc:docMk/>
      </pc:docMkLst>
      <pc:sldChg chg="modSp">
        <pc:chgData name="KEHINDE  GBOLADE" userId="S::2122938@chester.ac.uk::adf5aa45-3ad4-4d5b-9327-6230f21b553c" providerId="AD" clId="Web-{D0255C34-70ED-43BC-9678-80FA446D6D90}" dt="2023-04-26T19:05:26.788" v="0" actId="1076"/>
        <pc:sldMkLst>
          <pc:docMk/>
          <pc:sldMk cId="3233849623" sldId="258"/>
        </pc:sldMkLst>
        <pc:picChg chg="mod">
          <ac:chgData name="KEHINDE  GBOLADE" userId="S::2122938@chester.ac.uk::adf5aa45-3ad4-4d5b-9327-6230f21b553c" providerId="AD" clId="Web-{D0255C34-70ED-43BC-9678-80FA446D6D90}" dt="2023-04-26T19:05:26.788" v="0" actId="1076"/>
          <ac:picMkLst>
            <pc:docMk/>
            <pc:sldMk cId="3233849623" sldId="258"/>
            <ac:picMk id="5" creationId="{0A6EB4A7-E760-89AE-03AD-1726A340B6D6}"/>
          </ac:picMkLst>
        </pc:picChg>
      </pc:sldChg>
    </pc:docChg>
  </pc:docChgLst>
  <pc:docChgLst>
    <pc:chgData name="WILL  ALLWOOD" userId="S::2111421@chester.ac.uk::6f3e6573-1e79-4efc-bdbd-d76afc981db2" providerId="AD" clId="Web-{6FB752F1-0DD8-424E-89AD-4B49FA19FCAB}"/>
    <pc:docChg chg="modSld">
      <pc:chgData name="WILL  ALLWOOD" userId="S::2111421@chester.ac.uk::6f3e6573-1e79-4efc-bdbd-d76afc981db2" providerId="AD" clId="Web-{6FB752F1-0DD8-424E-89AD-4B49FA19FCAB}" dt="2023-04-25T14:30:50.004" v="2" actId="20577"/>
      <pc:docMkLst>
        <pc:docMk/>
      </pc:docMkLst>
      <pc:sldChg chg="modSp">
        <pc:chgData name="WILL  ALLWOOD" userId="S::2111421@chester.ac.uk::6f3e6573-1e79-4efc-bdbd-d76afc981db2" providerId="AD" clId="Web-{6FB752F1-0DD8-424E-89AD-4B49FA19FCAB}" dt="2023-04-25T14:30:50.004" v="2" actId="20577"/>
        <pc:sldMkLst>
          <pc:docMk/>
          <pc:sldMk cId="109857222" sldId="256"/>
        </pc:sldMkLst>
        <pc:spChg chg="mod">
          <ac:chgData name="WILL  ALLWOOD" userId="S::2111421@chester.ac.uk::6f3e6573-1e79-4efc-bdbd-d76afc981db2" providerId="AD" clId="Web-{6FB752F1-0DD8-424E-89AD-4B49FA19FCAB}" dt="2023-04-25T14:30:50.004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u="sng" dirty="0">
                <a:latin typeface="Arial Nova"/>
                <a:ea typeface="Calibri Light"/>
                <a:cs typeface="Calibri Light"/>
              </a:rPr>
              <a:t>Low Fidelity Prototype Brainstorming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5AE103-40B8-9336-17DC-A117FC09A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06" t="21577" r="28578" b="24816"/>
          <a:stretch/>
        </p:blipFill>
        <p:spPr>
          <a:xfrm>
            <a:off x="0" y="10767"/>
            <a:ext cx="12191999" cy="684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1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EB4A7-E760-89AE-03AD-1726A340B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96" t="30577" r="25521" b="16346"/>
          <a:stretch/>
        </p:blipFill>
        <p:spPr>
          <a:xfrm>
            <a:off x="1092200" y="73152"/>
            <a:ext cx="10007600" cy="683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4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805B-4126-B06E-7E60-AA39AABA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BA37-9858-E005-9E37-9035868C8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B3FB3-8633-52D2-F2D8-5E0EC6DBC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04" t="32692" r="25417" b="16346"/>
          <a:stretch/>
        </p:blipFill>
        <p:spPr>
          <a:xfrm>
            <a:off x="882650" y="0"/>
            <a:ext cx="10426700" cy="68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8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2E3646-B5B8-7294-494D-BEBA8BE21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62" t="34616" r="26459" b="15385"/>
          <a:stretch/>
        </p:blipFill>
        <p:spPr>
          <a:xfrm>
            <a:off x="787400" y="0"/>
            <a:ext cx="10617200" cy="68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0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479C7-1868-90B6-A466-390246A03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56" t="34134" r="27657" b="15529"/>
          <a:stretch/>
        </p:blipFill>
        <p:spPr>
          <a:xfrm>
            <a:off x="800100" y="12559"/>
            <a:ext cx="10591800" cy="684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9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3072A3-5655-EBCF-9F66-0C272AD72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38" t="32259" r="31718" b="16394"/>
          <a:stretch/>
        </p:blipFill>
        <p:spPr>
          <a:xfrm>
            <a:off x="866775" y="0"/>
            <a:ext cx="10458450" cy="68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0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E8346F-04C6-3730-41F1-BAD716800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75" t="38520" r="31670" b="10441"/>
          <a:stretch/>
        </p:blipFill>
        <p:spPr>
          <a:xfrm>
            <a:off x="862012" y="9063"/>
            <a:ext cx="10467975" cy="68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1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roupA_x002d_Clientmeetingsdocuments xmlns="382368f8-c2d8-465d-b6dc-3e108b6f89da" xsi:nil="true"/>
    <lcf76f155ced4ddcb4097134ff3c332f xmlns="382368f8-c2d8-465d-b6dc-3e108b6f89d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9F19CCD71A844FAD56286CC97F8343" ma:contentTypeVersion="13" ma:contentTypeDescription="Create a new document." ma:contentTypeScope="" ma:versionID="a3b019d533dc2207f5e8546926204b3d">
  <xsd:schema xmlns:xsd="http://www.w3.org/2001/XMLSchema" xmlns:xs="http://www.w3.org/2001/XMLSchema" xmlns:p="http://schemas.microsoft.com/office/2006/metadata/properties" xmlns:ns2="382368f8-c2d8-465d-b6dc-3e108b6f89da" xmlns:ns3="761486a0-d382-4aa2-95c2-53e8ccbf5027" targetNamespace="http://schemas.microsoft.com/office/2006/metadata/properties" ma:root="true" ma:fieldsID="625c3eaad1b53f5ceb2104ef16928fbe" ns2:_="" ns3:_="">
    <xsd:import namespace="382368f8-c2d8-465d-b6dc-3e108b6f89da"/>
    <xsd:import namespace="761486a0-d382-4aa2-95c2-53e8ccbf50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GroupA_x002d_Clientmeetingsdocuments" minOccurs="0"/>
                <xsd:element ref="ns2:MediaServiceDateTake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2368f8-c2d8-465d-b6dc-3e108b6f89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2b058bc3-1274-41b9-b559-5b3ba400d96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GroupA_x002d_Clientmeetingsdocuments" ma:index="18" nillable="true" ma:displayName="Group A - Client meetings documents" ma:format="Dropdown" ma:internalName="GroupA_x002d_Clientmeetingsdocuments">
      <xsd:simpleType>
        <xsd:restriction base="dms:Text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1486a0-d382-4aa2-95c2-53e8ccbf502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6D1060-FE77-42D9-B1FD-DDE5ED852DA3}">
  <ds:schemaRefs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761486a0-d382-4aa2-95c2-53e8ccbf5027"/>
    <ds:schemaRef ds:uri="http://schemas.microsoft.com/office/2006/documentManagement/types"/>
    <ds:schemaRef ds:uri="http://purl.org/dc/terms/"/>
    <ds:schemaRef ds:uri="http://schemas.microsoft.com/office/infopath/2007/PartnerControls"/>
    <ds:schemaRef ds:uri="382368f8-c2d8-465d-b6dc-3e108b6f89d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1698166-9A7F-45D5-ACCF-DE385E41A0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A73A8A-8B9A-4C62-A670-19FE239628F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Low Fidelity Prototype Brainstorming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WILL  ALLWOOD</cp:lastModifiedBy>
  <cp:revision>16</cp:revision>
  <dcterms:created xsi:type="dcterms:W3CDTF">2023-04-25T08:55:13Z</dcterms:created>
  <dcterms:modified xsi:type="dcterms:W3CDTF">2023-04-26T19:05:27Z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0x010100EA9F19CCD71A844FAD56286CC97F8343</vt:lpwstr>
  </property>
  <property fmtid="{D5CDD505-2E9C-101B-9397-08002B2CF9AE}" pid="3" name="MediaServiceImageTags">
    <vt:lpwstr/>
  </property>
</Properties>
</file>