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0"/>
  </p:notesMasterIdLst>
  <p:sldIdLst>
    <p:sldId id="256" r:id="rId2"/>
    <p:sldId id="258" r:id="rId3"/>
    <p:sldId id="262" r:id="rId4"/>
    <p:sldId id="260" r:id="rId5"/>
    <p:sldId id="286" r:id="rId6"/>
    <p:sldId id="280" r:id="rId7"/>
    <p:sldId id="274" r:id="rId8"/>
    <p:sldId id="285" r:id="rId9"/>
  </p:sldIdLst>
  <p:sldSz cx="9144000" cy="5143500" type="screen16x9"/>
  <p:notesSz cx="6858000" cy="9144000"/>
  <p:embeddedFontLst>
    <p:embeddedFont>
      <p:font typeface="Oswald Regular" charset="0"/>
      <p:regular r:id="rId11"/>
      <p:bold r:id="rId12"/>
    </p:embeddedFont>
    <p:embeddedFont>
      <p:font typeface="Wide Latin" pitchFamily="18" charset="0"/>
      <p:regular r:id="rId13"/>
    </p:embeddedFont>
    <p:embeddedFont>
      <p:font typeface="Ubuntu Light" charset="0"/>
      <p:regular r:id="rId14"/>
      <p:bold r:id="rId15"/>
      <p:italic r:id="rId16"/>
      <p:boldItalic r:id="rId17"/>
    </p:embeddedFont>
    <p:embeddedFont>
      <p:font typeface="Calisto MT" pitchFamily="18" charset="0"/>
      <p:regular r:id="rId18"/>
      <p:bold r:id="rId19"/>
      <p:italic r:id="rId20"/>
      <p:boldItalic r:id="rId21"/>
    </p:embeddedFont>
    <p:embeddedFont>
      <p:font typeface="Algerian" pitchFamily="82" charset="0"/>
      <p:regular r:id="rId22"/>
    </p:embeddedFont>
    <p:embeddedFont>
      <p:font typeface="Arial Rounded MT Bold" pitchFamily="34" charset="0"/>
      <p:regular r:id="rId23"/>
    </p:embeddedFont>
    <p:embeddedFont>
      <p:font typeface="Arial Black" pitchFamily="34" charset="0"/>
      <p:bold r:id="rId24"/>
    </p:embeddedFont>
    <p:embeddedFont>
      <p:font typeface="Arvo" charset="0"/>
      <p:regular r:id="rId25"/>
      <p:bold r:id="rId26"/>
      <p:italic r:id="rId27"/>
      <p:boldItalic r:id="rId28"/>
    </p:embeddedFont>
    <p:embeddedFont>
      <p:font typeface="Oswald"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3063">
          <p15:clr>
            <a:srgbClr val="A4A3A4"/>
          </p15:clr>
        </p15:guide>
        <p15:guide id="2" orient="horz" pos="2928">
          <p15:clr>
            <a:srgbClr val="A4A3A4"/>
          </p15:clr>
        </p15:guide>
        <p15:guide id="3" pos="50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079B429-DC7A-437F-B338-2CC374C51EE4}">
  <a:tblStyle styleId="{8079B429-DC7A-437F-B338-2CC374C51EE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3063"/>
        <p:guide orient="horz" pos="2928"/>
        <p:guide pos="5046"/>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46990cf4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46990cf4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46990cf43e_0_9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46990cf43e_0_9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46990cf43e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46990cf43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46990cf43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46990cf43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46990cf43e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46990cf43e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46990cf43e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46990cf43e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46990cf43e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46990cf43e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type="title">
  <p:cSld name="TITLE">
    <p:bg>
      <p:bgPr>
        <a:solidFill>
          <a:srgbClr val="F4EFEA"/>
        </a:solidFill>
        <a:effectLst/>
      </p:bgPr>
    </p:bg>
    <p:spTree>
      <p:nvGrpSpPr>
        <p:cNvPr id="1" name="Shape 8"/>
        <p:cNvGrpSpPr/>
        <p:nvPr/>
      </p:nvGrpSpPr>
      <p:grpSpPr>
        <a:xfrm>
          <a:off x="0" y="0"/>
          <a:ext cx="0" cy="0"/>
          <a:chOff x="0" y="0"/>
          <a:chExt cx="0" cy="0"/>
        </a:xfrm>
      </p:grpSpPr>
      <p:sp>
        <p:nvSpPr>
          <p:cNvPr id="9" name="Google Shape;9;p2"/>
          <p:cNvSpPr/>
          <p:nvPr/>
        </p:nvSpPr>
        <p:spPr>
          <a:xfrm rot="10800000">
            <a:off x="3089500" y="0"/>
            <a:ext cx="6054600" cy="5143500"/>
          </a:xfrm>
          <a:prstGeom prst="rtTriangle">
            <a:avLst/>
          </a:prstGeom>
          <a:solidFill>
            <a:srgbClr val="2D2929">
              <a:alpha val="7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171775" y="317450"/>
            <a:ext cx="4426200" cy="1431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000"/>
              <a:buNone/>
              <a:defRPr sz="3000" b="1">
                <a:solidFill>
                  <a:srgbClr val="FFFFFF"/>
                </a:solidFill>
              </a:defRPr>
            </a:lvl1pPr>
            <a:lvl2pPr lvl="1" algn="r" rtl="0">
              <a:spcBef>
                <a:spcPts val="0"/>
              </a:spcBef>
              <a:spcAft>
                <a:spcPts val="0"/>
              </a:spcAft>
              <a:buClr>
                <a:srgbClr val="FFFFFF"/>
              </a:buClr>
              <a:buSzPts val="6000"/>
              <a:buNone/>
              <a:defRPr sz="6000">
                <a:solidFill>
                  <a:srgbClr val="FFFFFF"/>
                </a:solidFill>
              </a:defRPr>
            </a:lvl2pPr>
            <a:lvl3pPr lvl="2" algn="r" rtl="0">
              <a:spcBef>
                <a:spcPts val="0"/>
              </a:spcBef>
              <a:spcAft>
                <a:spcPts val="0"/>
              </a:spcAft>
              <a:buClr>
                <a:srgbClr val="FFFFFF"/>
              </a:buClr>
              <a:buSzPts val="6000"/>
              <a:buNone/>
              <a:defRPr sz="6000">
                <a:solidFill>
                  <a:srgbClr val="FFFFFF"/>
                </a:solidFill>
              </a:defRPr>
            </a:lvl3pPr>
            <a:lvl4pPr lvl="3" algn="r" rtl="0">
              <a:spcBef>
                <a:spcPts val="0"/>
              </a:spcBef>
              <a:spcAft>
                <a:spcPts val="0"/>
              </a:spcAft>
              <a:buClr>
                <a:srgbClr val="FFFFFF"/>
              </a:buClr>
              <a:buSzPts val="6000"/>
              <a:buNone/>
              <a:defRPr sz="6000">
                <a:solidFill>
                  <a:srgbClr val="FFFFFF"/>
                </a:solidFill>
              </a:defRPr>
            </a:lvl4pPr>
            <a:lvl5pPr lvl="4" algn="r" rtl="0">
              <a:spcBef>
                <a:spcPts val="0"/>
              </a:spcBef>
              <a:spcAft>
                <a:spcPts val="0"/>
              </a:spcAft>
              <a:buClr>
                <a:srgbClr val="FFFFFF"/>
              </a:buClr>
              <a:buSzPts val="6000"/>
              <a:buNone/>
              <a:defRPr sz="6000">
                <a:solidFill>
                  <a:srgbClr val="FFFFFF"/>
                </a:solidFill>
              </a:defRPr>
            </a:lvl5pPr>
            <a:lvl6pPr lvl="5" algn="r" rtl="0">
              <a:spcBef>
                <a:spcPts val="0"/>
              </a:spcBef>
              <a:spcAft>
                <a:spcPts val="0"/>
              </a:spcAft>
              <a:buClr>
                <a:srgbClr val="FFFFFF"/>
              </a:buClr>
              <a:buSzPts val="6000"/>
              <a:buNone/>
              <a:defRPr sz="6000">
                <a:solidFill>
                  <a:srgbClr val="FFFFFF"/>
                </a:solidFill>
              </a:defRPr>
            </a:lvl6pPr>
            <a:lvl7pPr lvl="6" algn="r" rtl="0">
              <a:spcBef>
                <a:spcPts val="0"/>
              </a:spcBef>
              <a:spcAft>
                <a:spcPts val="0"/>
              </a:spcAft>
              <a:buClr>
                <a:srgbClr val="FFFFFF"/>
              </a:buClr>
              <a:buSzPts val="6000"/>
              <a:buNone/>
              <a:defRPr sz="6000">
                <a:solidFill>
                  <a:srgbClr val="FFFFFF"/>
                </a:solidFill>
              </a:defRPr>
            </a:lvl7pPr>
            <a:lvl8pPr lvl="7" algn="r" rtl="0">
              <a:spcBef>
                <a:spcPts val="0"/>
              </a:spcBef>
              <a:spcAft>
                <a:spcPts val="0"/>
              </a:spcAft>
              <a:buClr>
                <a:srgbClr val="FFFFFF"/>
              </a:buClr>
              <a:buSzPts val="6000"/>
              <a:buNone/>
              <a:defRPr sz="6000">
                <a:solidFill>
                  <a:srgbClr val="FFFFFF"/>
                </a:solidFill>
              </a:defRPr>
            </a:lvl8pPr>
            <a:lvl9pPr lvl="8" algn="r" rtl="0">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subtitle slide 2">
  <p:cSld name="SECTION_HEADER_2">
    <p:bg>
      <p:bgPr>
        <a:solidFill>
          <a:srgbClr val="2D2929"/>
        </a:solidFill>
        <a:effectLst/>
      </p:bgPr>
    </p:bg>
    <p:spTree>
      <p:nvGrpSpPr>
        <p:cNvPr id="1" name="Shape 60"/>
        <p:cNvGrpSpPr/>
        <p:nvPr/>
      </p:nvGrpSpPr>
      <p:grpSpPr>
        <a:xfrm>
          <a:off x="0" y="0"/>
          <a:ext cx="0" cy="0"/>
          <a:chOff x="0" y="0"/>
          <a:chExt cx="0" cy="0"/>
        </a:xfrm>
      </p:grpSpPr>
      <p:sp>
        <p:nvSpPr>
          <p:cNvPr id="61" name="Google Shape;61;p9"/>
          <p:cNvSpPr/>
          <p:nvPr/>
        </p:nvSpPr>
        <p:spPr>
          <a:xfrm>
            <a:off x="4186650" y="-35100"/>
            <a:ext cx="5018700" cy="5213700"/>
          </a:xfrm>
          <a:prstGeom prst="rect">
            <a:avLst/>
          </a:prstGeom>
          <a:solidFill>
            <a:srgbClr val="F4EF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9"/>
          <p:cNvCxnSpPr/>
          <p:nvPr/>
        </p:nvCxnSpPr>
        <p:spPr>
          <a:xfrm>
            <a:off x="8898900" y="-70075"/>
            <a:ext cx="0" cy="2294700"/>
          </a:xfrm>
          <a:prstGeom prst="straightConnector1">
            <a:avLst/>
          </a:prstGeom>
          <a:noFill/>
          <a:ln w="28575" cap="flat" cmpd="sng">
            <a:solidFill>
              <a:srgbClr val="2D2929"/>
            </a:solidFill>
            <a:prstDash val="solid"/>
            <a:round/>
            <a:headEnd type="none" w="med" len="med"/>
            <a:tailEnd type="none" w="med" len="med"/>
          </a:ln>
        </p:spPr>
      </p:cxnSp>
      <p:sp>
        <p:nvSpPr>
          <p:cNvPr id="63" name="Google Shape;63;p9"/>
          <p:cNvSpPr txBox="1">
            <a:spLocks noGrp="1"/>
          </p:cNvSpPr>
          <p:nvPr>
            <p:ph type="ctrTitle"/>
          </p:nvPr>
        </p:nvSpPr>
        <p:spPr>
          <a:xfrm rot="5400000">
            <a:off x="6685800" y="2283675"/>
            <a:ext cx="4426200" cy="1956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2D2929"/>
              </a:buClr>
              <a:buSzPts val="1100"/>
              <a:buNone/>
              <a:defRPr sz="1100" b="1">
                <a:solidFill>
                  <a:srgbClr val="2D2929"/>
                </a:solidFill>
              </a:defRPr>
            </a:lvl1pPr>
            <a:lvl2pPr lvl="1" algn="r" rtl="0">
              <a:spcBef>
                <a:spcPts val="0"/>
              </a:spcBef>
              <a:spcAft>
                <a:spcPts val="0"/>
              </a:spcAft>
              <a:buClr>
                <a:srgbClr val="434343"/>
              </a:buClr>
              <a:buSzPts val="6000"/>
              <a:buNone/>
              <a:defRPr sz="6000">
                <a:solidFill>
                  <a:srgbClr val="434343"/>
                </a:solidFill>
              </a:defRPr>
            </a:lvl2pPr>
            <a:lvl3pPr lvl="2" algn="r" rtl="0">
              <a:spcBef>
                <a:spcPts val="0"/>
              </a:spcBef>
              <a:spcAft>
                <a:spcPts val="0"/>
              </a:spcAft>
              <a:buClr>
                <a:srgbClr val="434343"/>
              </a:buClr>
              <a:buSzPts val="6000"/>
              <a:buNone/>
              <a:defRPr sz="6000">
                <a:solidFill>
                  <a:srgbClr val="434343"/>
                </a:solidFill>
              </a:defRPr>
            </a:lvl3pPr>
            <a:lvl4pPr lvl="3" algn="r" rtl="0">
              <a:spcBef>
                <a:spcPts val="0"/>
              </a:spcBef>
              <a:spcAft>
                <a:spcPts val="0"/>
              </a:spcAft>
              <a:buClr>
                <a:srgbClr val="434343"/>
              </a:buClr>
              <a:buSzPts val="6000"/>
              <a:buNone/>
              <a:defRPr sz="6000">
                <a:solidFill>
                  <a:srgbClr val="434343"/>
                </a:solidFill>
              </a:defRPr>
            </a:lvl4pPr>
            <a:lvl5pPr lvl="4" algn="r" rtl="0">
              <a:spcBef>
                <a:spcPts val="0"/>
              </a:spcBef>
              <a:spcAft>
                <a:spcPts val="0"/>
              </a:spcAft>
              <a:buClr>
                <a:srgbClr val="434343"/>
              </a:buClr>
              <a:buSzPts val="6000"/>
              <a:buNone/>
              <a:defRPr sz="6000">
                <a:solidFill>
                  <a:srgbClr val="434343"/>
                </a:solidFill>
              </a:defRPr>
            </a:lvl5pPr>
            <a:lvl6pPr lvl="5" algn="r" rtl="0">
              <a:spcBef>
                <a:spcPts val="0"/>
              </a:spcBef>
              <a:spcAft>
                <a:spcPts val="0"/>
              </a:spcAft>
              <a:buClr>
                <a:srgbClr val="434343"/>
              </a:buClr>
              <a:buSzPts val="6000"/>
              <a:buNone/>
              <a:defRPr sz="6000">
                <a:solidFill>
                  <a:srgbClr val="434343"/>
                </a:solidFill>
              </a:defRPr>
            </a:lvl6pPr>
            <a:lvl7pPr lvl="6" algn="r" rtl="0">
              <a:spcBef>
                <a:spcPts val="0"/>
              </a:spcBef>
              <a:spcAft>
                <a:spcPts val="0"/>
              </a:spcAft>
              <a:buClr>
                <a:srgbClr val="434343"/>
              </a:buClr>
              <a:buSzPts val="6000"/>
              <a:buNone/>
              <a:defRPr sz="6000">
                <a:solidFill>
                  <a:srgbClr val="434343"/>
                </a:solidFill>
              </a:defRPr>
            </a:lvl7pPr>
            <a:lvl8pPr lvl="7" algn="r" rtl="0">
              <a:spcBef>
                <a:spcPts val="0"/>
              </a:spcBef>
              <a:spcAft>
                <a:spcPts val="0"/>
              </a:spcAft>
              <a:buClr>
                <a:srgbClr val="434343"/>
              </a:buClr>
              <a:buSzPts val="6000"/>
              <a:buNone/>
              <a:defRPr sz="6000">
                <a:solidFill>
                  <a:srgbClr val="434343"/>
                </a:solidFill>
              </a:defRPr>
            </a:lvl8pPr>
            <a:lvl9pPr lvl="8" algn="r" rtl="0">
              <a:spcBef>
                <a:spcPts val="0"/>
              </a:spcBef>
              <a:spcAft>
                <a:spcPts val="0"/>
              </a:spcAft>
              <a:buClr>
                <a:srgbClr val="434343"/>
              </a:buClr>
              <a:buSzPts val="6000"/>
              <a:buNone/>
              <a:defRPr sz="6000">
                <a:solidFill>
                  <a:srgbClr val="434343"/>
                </a:solidFill>
              </a:defRPr>
            </a:lvl9pPr>
          </a:lstStyle>
          <a:p>
            <a:endParaRPr/>
          </a:p>
        </p:txBody>
      </p:sp>
      <p:sp>
        <p:nvSpPr>
          <p:cNvPr id="64" name="Google Shape;64;p9"/>
          <p:cNvSpPr txBox="1">
            <a:spLocks noGrp="1"/>
          </p:cNvSpPr>
          <p:nvPr>
            <p:ph type="title" idx="2"/>
          </p:nvPr>
        </p:nvSpPr>
        <p:spPr>
          <a:xfrm>
            <a:off x="424650" y="1876725"/>
            <a:ext cx="3762000" cy="355800"/>
          </a:xfrm>
          <a:prstGeom prst="rect">
            <a:avLst/>
          </a:prstGeom>
        </p:spPr>
        <p:txBody>
          <a:bodyPr spcFirstLastPara="1" wrap="square" lIns="91425" tIns="91425" rIns="91425" bIns="91425" anchor="b" anchorCtr="0">
            <a:noAutofit/>
          </a:bodyPr>
          <a:lstStyle>
            <a:lvl1pPr lvl="0" rtl="0">
              <a:spcBef>
                <a:spcPts val="0"/>
              </a:spcBef>
              <a:spcAft>
                <a:spcPts val="0"/>
              </a:spcAft>
              <a:buNone/>
              <a:defRPr b="0">
                <a:solidFill>
                  <a:srgbClr val="FFFFFF"/>
                </a:solidFill>
              </a:defRPr>
            </a:lvl1pPr>
            <a:lvl2pPr lvl="1" rtl="0">
              <a:spcBef>
                <a:spcPts val="0"/>
              </a:spcBef>
              <a:spcAft>
                <a:spcPts val="0"/>
              </a:spcAft>
              <a:buNone/>
              <a:defRPr sz="1800" b="0">
                <a:solidFill>
                  <a:srgbClr val="FFFFFF"/>
                </a:solidFill>
              </a:defRPr>
            </a:lvl2pPr>
            <a:lvl3pPr lvl="2" rtl="0">
              <a:spcBef>
                <a:spcPts val="0"/>
              </a:spcBef>
              <a:spcAft>
                <a:spcPts val="0"/>
              </a:spcAft>
              <a:buNone/>
              <a:defRPr sz="1800" b="0">
                <a:solidFill>
                  <a:srgbClr val="FFFFFF"/>
                </a:solidFill>
              </a:defRPr>
            </a:lvl3pPr>
            <a:lvl4pPr lvl="3" rtl="0">
              <a:spcBef>
                <a:spcPts val="0"/>
              </a:spcBef>
              <a:spcAft>
                <a:spcPts val="0"/>
              </a:spcAft>
              <a:buNone/>
              <a:defRPr sz="1800" b="0">
                <a:solidFill>
                  <a:srgbClr val="FFFFFF"/>
                </a:solidFill>
              </a:defRPr>
            </a:lvl4pPr>
            <a:lvl5pPr lvl="4" rtl="0">
              <a:spcBef>
                <a:spcPts val="0"/>
              </a:spcBef>
              <a:spcAft>
                <a:spcPts val="0"/>
              </a:spcAft>
              <a:buNone/>
              <a:defRPr sz="1800" b="0">
                <a:solidFill>
                  <a:srgbClr val="FFFFFF"/>
                </a:solidFill>
              </a:defRPr>
            </a:lvl5pPr>
            <a:lvl6pPr lvl="5" rtl="0">
              <a:spcBef>
                <a:spcPts val="0"/>
              </a:spcBef>
              <a:spcAft>
                <a:spcPts val="0"/>
              </a:spcAft>
              <a:buNone/>
              <a:defRPr sz="1800" b="0">
                <a:solidFill>
                  <a:srgbClr val="FFFFFF"/>
                </a:solidFill>
              </a:defRPr>
            </a:lvl6pPr>
            <a:lvl7pPr lvl="6" rtl="0">
              <a:spcBef>
                <a:spcPts val="0"/>
              </a:spcBef>
              <a:spcAft>
                <a:spcPts val="0"/>
              </a:spcAft>
              <a:buNone/>
              <a:defRPr sz="1800" b="0">
                <a:solidFill>
                  <a:srgbClr val="FFFFFF"/>
                </a:solidFill>
              </a:defRPr>
            </a:lvl7pPr>
            <a:lvl8pPr lvl="7" rtl="0">
              <a:spcBef>
                <a:spcPts val="0"/>
              </a:spcBef>
              <a:spcAft>
                <a:spcPts val="0"/>
              </a:spcAft>
              <a:buNone/>
              <a:defRPr sz="1800" b="0">
                <a:solidFill>
                  <a:srgbClr val="FFFFFF"/>
                </a:solidFill>
              </a:defRPr>
            </a:lvl8pPr>
            <a:lvl9pPr lvl="8" rtl="0">
              <a:spcBef>
                <a:spcPts val="0"/>
              </a:spcBef>
              <a:spcAft>
                <a:spcPts val="0"/>
              </a:spcAft>
              <a:buNone/>
              <a:defRPr sz="1800" b="0">
                <a:solidFill>
                  <a:srgbClr val="FFFFFF"/>
                </a:solidFill>
              </a:defRPr>
            </a:lvl9pPr>
          </a:lstStyle>
          <a:p>
            <a:endParaRPr/>
          </a:p>
        </p:txBody>
      </p:sp>
      <p:sp>
        <p:nvSpPr>
          <p:cNvPr id="65" name="Google Shape;65;p9"/>
          <p:cNvSpPr txBox="1">
            <a:spLocks noGrp="1"/>
          </p:cNvSpPr>
          <p:nvPr>
            <p:ph type="subTitle" idx="1"/>
          </p:nvPr>
        </p:nvSpPr>
        <p:spPr>
          <a:xfrm>
            <a:off x="424650" y="2080100"/>
            <a:ext cx="2504100" cy="426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1 5">
  <p:cSld name="SECTION_HEADER_1_5">
    <p:bg>
      <p:bgPr>
        <a:solidFill>
          <a:srgbClr val="F4EFEA"/>
        </a:solidFill>
        <a:effectLst/>
      </p:bgPr>
    </p:bg>
    <p:spTree>
      <p:nvGrpSpPr>
        <p:cNvPr id="1" name="Shape 70"/>
        <p:cNvGrpSpPr/>
        <p:nvPr/>
      </p:nvGrpSpPr>
      <p:grpSpPr>
        <a:xfrm>
          <a:off x="0" y="0"/>
          <a:ext cx="0" cy="0"/>
          <a:chOff x="0" y="0"/>
          <a:chExt cx="0" cy="0"/>
        </a:xfrm>
      </p:grpSpPr>
      <p:sp>
        <p:nvSpPr>
          <p:cNvPr id="71" name="Google Shape;71;p11"/>
          <p:cNvSpPr/>
          <p:nvPr/>
        </p:nvSpPr>
        <p:spPr>
          <a:xfrm>
            <a:off x="0" y="0"/>
            <a:ext cx="9144000" cy="5143500"/>
          </a:xfrm>
          <a:prstGeom prst="rect">
            <a:avLst/>
          </a:prstGeom>
          <a:solidFill>
            <a:srgbClr val="2D2929">
              <a:alpha val="634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txBox="1">
            <a:spLocks noGrp="1"/>
          </p:cNvSpPr>
          <p:nvPr>
            <p:ph type="title"/>
          </p:nvPr>
        </p:nvSpPr>
        <p:spPr>
          <a:xfrm>
            <a:off x="627700" y="306950"/>
            <a:ext cx="4290000" cy="1114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b="1"/>
            </a:lvl1pPr>
            <a:lvl2pPr lvl="1" rtl="0">
              <a:spcBef>
                <a:spcPts val="0"/>
              </a:spcBef>
              <a:spcAft>
                <a:spcPts val="0"/>
              </a:spcAft>
              <a:buClr>
                <a:srgbClr val="2D2929"/>
              </a:buClr>
              <a:buSzPts val="4000"/>
              <a:buNone/>
              <a:defRPr sz="4000">
                <a:solidFill>
                  <a:srgbClr val="2D2929"/>
                </a:solidFill>
              </a:defRPr>
            </a:lvl2pPr>
            <a:lvl3pPr lvl="2" rtl="0">
              <a:spcBef>
                <a:spcPts val="0"/>
              </a:spcBef>
              <a:spcAft>
                <a:spcPts val="0"/>
              </a:spcAft>
              <a:buClr>
                <a:srgbClr val="2D2929"/>
              </a:buClr>
              <a:buSzPts val="4000"/>
              <a:buNone/>
              <a:defRPr sz="4000">
                <a:solidFill>
                  <a:srgbClr val="2D2929"/>
                </a:solidFill>
              </a:defRPr>
            </a:lvl3pPr>
            <a:lvl4pPr lvl="3" rtl="0">
              <a:spcBef>
                <a:spcPts val="0"/>
              </a:spcBef>
              <a:spcAft>
                <a:spcPts val="0"/>
              </a:spcAft>
              <a:buClr>
                <a:srgbClr val="2D2929"/>
              </a:buClr>
              <a:buSzPts val="4000"/>
              <a:buNone/>
              <a:defRPr sz="4000">
                <a:solidFill>
                  <a:srgbClr val="2D2929"/>
                </a:solidFill>
              </a:defRPr>
            </a:lvl4pPr>
            <a:lvl5pPr lvl="4" rtl="0">
              <a:spcBef>
                <a:spcPts val="0"/>
              </a:spcBef>
              <a:spcAft>
                <a:spcPts val="0"/>
              </a:spcAft>
              <a:buClr>
                <a:srgbClr val="2D2929"/>
              </a:buClr>
              <a:buSzPts val="4000"/>
              <a:buNone/>
              <a:defRPr sz="4000">
                <a:solidFill>
                  <a:srgbClr val="2D2929"/>
                </a:solidFill>
              </a:defRPr>
            </a:lvl5pPr>
            <a:lvl6pPr lvl="5" rtl="0">
              <a:spcBef>
                <a:spcPts val="0"/>
              </a:spcBef>
              <a:spcAft>
                <a:spcPts val="0"/>
              </a:spcAft>
              <a:buClr>
                <a:srgbClr val="2D2929"/>
              </a:buClr>
              <a:buSzPts val="4000"/>
              <a:buNone/>
              <a:defRPr sz="4000">
                <a:solidFill>
                  <a:srgbClr val="2D2929"/>
                </a:solidFill>
              </a:defRPr>
            </a:lvl6pPr>
            <a:lvl7pPr lvl="6" rtl="0">
              <a:spcBef>
                <a:spcPts val="0"/>
              </a:spcBef>
              <a:spcAft>
                <a:spcPts val="0"/>
              </a:spcAft>
              <a:buClr>
                <a:srgbClr val="2D2929"/>
              </a:buClr>
              <a:buSzPts val="4000"/>
              <a:buNone/>
              <a:defRPr sz="4000">
                <a:solidFill>
                  <a:srgbClr val="2D2929"/>
                </a:solidFill>
              </a:defRPr>
            </a:lvl7pPr>
            <a:lvl8pPr lvl="7" rtl="0">
              <a:spcBef>
                <a:spcPts val="0"/>
              </a:spcBef>
              <a:spcAft>
                <a:spcPts val="0"/>
              </a:spcAft>
              <a:buClr>
                <a:srgbClr val="2D2929"/>
              </a:buClr>
              <a:buSzPts val="4000"/>
              <a:buNone/>
              <a:defRPr sz="4000">
                <a:solidFill>
                  <a:srgbClr val="2D2929"/>
                </a:solidFill>
              </a:defRPr>
            </a:lvl8pPr>
            <a:lvl9pPr lvl="8" rtl="0">
              <a:spcBef>
                <a:spcPts val="0"/>
              </a:spcBef>
              <a:spcAft>
                <a:spcPts val="0"/>
              </a:spcAft>
              <a:buClr>
                <a:srgbClr val="2D2929"/>
              </a:buClr>
              <a:buSzPts val="4000"/>
              <a:buNone/>
              <a:defRPr sz="4000">
                <a:solidFill>
                  <a:srgbClr val="2D2929"/>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mp; text slide 1 4">
  <p:cSld name="SECTION_HEADER_1_4">
    <p:bg>
      <p:bgPr>
        <a:solidFill>
          <a:srgbClr val="F4EFEA"/>
        </a:solidFill>
        <a:effectLst/>
      </p:bgPr>
    </p:bg>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627700" y="1058425"/>
            <a:ext cx="31737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b="1"/>
            </a:lvl1pPr>
            <a:lvl2pPr lvl="1" rtl="0">
              <a:spcBef>
                <a:spcPts val="0"/>
              </a:spcBef>
              <a:spcAft>
                <a:spcPts val="0"/>
              </a:spcAft>
              <a:buClr>
                <a:srgbClr val="2D2929"/>
              </a:buClr>
              <a:buSzPts val="4000"/>
              <a:buNone/>
              <a:defRPr sz="4000">
                <a:solidFill>
                  <a:srgbClr val="2D2929"/>
                </a:solidFill>
              </a:defRPr>
            </a:lvl2pPr>
            <a:lvl3pPr lvl="2" rtl="0">
              <a:spcBef>
                <a:spcPts val="0"/>
              </a:spcBef>
              <a:spcAft>
                <a:spcPts val="0"/>
              </a:spcAft>
              <a:buClr>
                <a:srgbClr val="2D2929"/>
              </a:buClr>
              <a:buSzPts val="4000"/>
              <a:buNone/>
              <a:defRPr sz="4000">
                <a:solidFill>
                  <a:srgbClr val="2D2929"/>
                </a:solidFill>
              </a:defRPr>
            </a:lvl3pPr>
            <a:lvl4pPr lvl="3" rtl="0">
              <a:spcBef>
                <a:spcPts val="0"/>
              </a:spcBef>
              <a:spcAft>
                <a:spcPts val="0"/>
              </a:spcAft>
              <a:buClr>
                <a:srgbClr val="2D2929"/>
              </a:buClr>
              <a:buSzPts val="4000"/>
              <a:buNone/>
              <a:defRPr sz="4000">
                <a:solidFill>
                  <a:srgbClr val="2D2929"/>
                </a:solidFill>
              </a:defRPr>
            </a:lvl4pPr>
            <a:lvl5pPr lvl="4" rtl="0">
              <a:spcBef>
                <a:spcPts val="0"/>
              </a:spcBef>
              <a:spcAft>
                <a:spcPts val="0"/>
              </a:spcAft>
              <a:buClr>
                <a:srgbClr val="2D2929"/>
              </a:buClr>
              <a:buSzPts val="4000"/>
              <a:buNone/>
              <a:defRPr sz="4000">
                <a:solidFill>
                  <a:srgbClr val="2D2929"/>
                </a:solidFill>
              </a:defRPr>
            </a:lvl5pPr>
            <a:lvl6pPr lvl="5" rtl="0">
              <a:spcBef>
                <a:spcPts val="0"/>
              </a:spcBef>
              <a:spcAft>
                <a:spcPts val="0"/>
              </a:spcAft>
              <a:buClr>
                <a:srgbClr val="2D2929"/>
              </a:buClr>
              <a:buSzPts val="4000"/>
              <a:buNone/>
              <a:defRPr sz="4000">
                <a:solidFill>
                  <a:srgbClr val="2D2929"/>
                </a:solidFill>
              </a:defRPr>
            </a:lvl6pPr>
            <a:lvl7pPr lvl="6" rtl="0">
              <a:spcBef>
                <a:spcPts val="0"/>
              </a:spcBef>
              <a:spcAft>
                <a:spcPts val="0"/>
              </a:spcAft>
              <a:buClr>
                <a:srgbClr val="2D2929"/>
              </a:buClr>
              <a:buSzPts val="4000"/>
              <a:buNone/>
              <a:defRPr sz="4000">
                <a:solidFill>
                  <a:srgbClr val="2D2929"/>
                </a:solidFill>
              </a:defRPr>
            </a:lvl7pPr>
            <a:lvl8pPr lvl="7" rtl="0">
              <a:spcBef>
                <a:spcPts val="0"/>
              </a:spcBef>
              <a:spcAft>
                <a:spcPts val="0"/>
              </a:spcAft>
              <a:buClr>
                <a:srgbClr val="2D2929"/>
              </a:buClr>
              <a:buSzPts val="4000"/>
              <a:buNone/>
              <a:defRPr sz="4000">
                <a:solidFill>
                  <a:srgbClr val="2D2929"/>
                </a:solidFill>
              </a:defRPr>
            </a:lvl8pPr>
            <a:lvl9pPr lvl="8" rtl="0">
              <a:spcBef>
                <a:spcPts val="0"/>
              </a:spcBef>
              <a:spcAft>
                <a:spcPts val="0"/>
              </a:spcAft>
              <a:buClr>
                <a:srgbClr val="2D2929"/>
              </a:buClr>
              <a:buSzPts val="4000"/>
              <a:buNone/>
              <a:defRPr sz="4000">
                <a:solidFill>
                  <a:srgbClr val="2D2929"/>
                </a:solidFill>
              </a:defRPr>
            </a:lvl9pPr>
          </a:lstStyle>
          <a:p>
            <a:endParaRPr/>
          </a:p>
        </p:txBody>
      </p:sp>
      <p:cxnSp>
        <p:nvCxnSpPr>
          <p:cNvPr id="75" name="Google Shape;75;p12"/>
          <p:cNvCxnSpPr/>
          <p:nvPr/>
        </p:nvCxnSpPr>
        <p:spPr>
          <a:xfrm>
            <a:off x="8898900" y="-70075"/>
            <a:ext cx="0" cy="2294700"/>
          </a:xfrm>
          <a:prstGeom prst="straightConnector1">
            <a:avLst/>
          </a:prstGeom>
          <a:noFill/>
          <a:ln w="28575" cap="flat" cmpd="sng">
            <a:solidFill>
              <a:srgbClr val="2D2929"/>
            </a:solidFill>
            <a:prstDash val="solid"/>
            <a:round/>
            <a:headEnd type="none" w="med" len="med"/>
            <a:tailEnd type="none" w="med" len="med"/>
          </a:ln>
        </p:spPr>
      </p:cxnSp>
      <p:sp>
        <p:nvSpPr>
          <p:cNvPr id="76" name="Google Shape;76;p12"/>
          <p:cNvSpPr txBox="1">
            <a:spLocks noGrp="1"/>
          </p:cNvSpPr>
          <p:nvPr>
            <p:ph type="ctrTitle" idx="2"/>
          </p:nvPr>
        </p:nvSpPr>
        <p:spPr>
          <a:xfrm rot="5400000">
            <a:off x="6685800" y="2283675"/>
            <a:ext cx="4426200" cy="1956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2D2929"/>
              </a:buClr>
              <a:buSzPts val="1100"/>
              <a:buNone/>
              <a:defRPr sz="1100" b="1">
                <a:solidFill>
                  <a:srgbClr val="2D2929"/>
                </a:solidFill>
              </a:defRPr>
            </a:lvl1pPr>
            <a:lvl2pPr lvl="1" algn="r" rtl="0">
              <a:spcBef>
                <a:spcPts val="0"/>
              </a:spcBef>
              <a:spcAft>
                <a:spcPts val="0"/>
              </a:spcAft>
              <a:buClr>
                <a:srgbClr val="2D2929"/>
              </a:buClr>
              <a:buSzPts val="6000"/>
              <a:buNone/>
              <a:defRPr sz="6000">
                <a:solidFill>
                  <a:srgbClr val="2D2929"/>
                </a:solidFill>
              </a:defRPr>
            </a:lvl2pPr>
            <a:lvl3pPr lvl="2" algn="r" rtl="0">
              <a:spcBef>
                <a:spcPts val="0"/>
              </a:spcBef>
              <a:spcAft>
                <a:spcPts val="0"/>
              </a:spcAft>
              <a:buClr>
                <a:srgbClr val="2D2929"/>
              </a:buClr>
              <a:buSzPts val="6000"/>
              <a:buNone/>
              <a:defRPr sz="6000">
                <a:solidFill>
                  <a:srgbClr val="2D2929"/>
                </a:solidFill>
              </a:defRPr>
            </a:lvl3pPr>
            <a:lvl4pPr lvl="3" algn="r" rtl="0">
              <a:spcBef>
                <a:spcPts val="0"/>
              </a:spcBef>
              <a:spcAft>
                <a:spcPts val="0"/>
              </a:spcAft>
              <a:buClr>
                <a:srgbClr val="2D2929"/>
              </a:buClr>
              <a:buSzPts val="6000"/>
              <a:buNone/>
              <a:defRPr sz="6000">
                <a:solidFill>
                  <a:srgbClr val="2D2929"/>
                </a:solidFill>
              </a:defRPr>
            </a:lvl4pPr>
            <a:lvl5pPr lvl="4" algn="r" rtl="0">
              <a:spcBef>
                <a:spcPts val="0"/>
              </a:spcBef>
              <a:spcAft>
                <a:spcPts val="0"/>
              </a:spcAft>
              <a:buClr>
                <a:srgbClr val="2D2929"/>
              </a:buClr>
              <a:buSzPts val="6000"/>
              <a:buNone/>
              <a:defRPr sz="6000">
                <a:solidFill>
                  <a:srgbClr val="2D2929"/>
                </a:solidFill>
              </a:defRPr>
            </a:lvl5pPr>
            <a:lvl6pPr lvl="5" algn="r" rtl="0">
              <a:spcBef>
                <a:spcPts val="0"/>
              </a:spcBef>
              <a:spcAft>
                <a:spcPts val="0"/>
              </a:spcAft>
              <a:buClr>
                <a:srgbClr val="2D2929"/>
              </a:buClr>
              <a:buSzPts val="6000"/>
              <a:buNone/>
              <a:defRPr sz="6000">
                <a:solidFill>
                  <a:srgbClr val="2D2929"/>
                </a:solidFill>
              </a:defRPr>
            </a:lvl6pPr>
            <a:lvl7pPr lvl="6" algn="r" rtl="0">
              <a:spcBef>
                <a:spcPts val="0"/>
              </a:spcBef>
              <a:spcAft>
                <a:spcPts val="0"/>
              </a:spcAft>
              <a:buClr>
                <a:srgbClr val="2D2929"/>
              </a:buClr>
              <a:buSzPts val="6000"/>
              <a:buNone/>
              <a:defRPr sz="6000">
                <a:solidFill>
                  <a:srgbClr val="2D2929"/>
                </a:solidFill>
              </a:defRPr>
            </a:lvl7pPr>
            <a:lvl8pPr lvl="7" algn="r" rtl="0">
              <a:spcBef>
                <a:spcPts val="0"/>
              </a:spcBef>
              <a:spcAft>
                <a:spcPts val="0"/>
              </a:spcAft>
              <a:buClr>
                <a:srgbClr val="2D2929"/>
              </a:buClr>
              <a:buSzPts val="6000"/>
              <a:buNone/>
              <a:defRPr sz="6000">
                <a:solidFill>
                  <a:srgbClr val="2D2929"/>
                </a:solidFill>
              </a:defRPr>
            </a:lvl8pPr>
            <a:lvl9pPr lvl="8" algn="r" rtl="0">
              <a:spcBef>
                <a:spcPts val="0"/>
              </a:spcBef>
              <a:spcAft>
                <a:spcPts val="0"/>
              </a:spcAft>
              <a:buClr>
                <a:srgbClr val="2D2929"/>
              </a:buClr>
              <a:buSzPts val="6000"/>
              <a:buNone/>
              <a:defRPr sz="6000">
                <a:solidFill>
                  <a:srgbClr val="2D2929"/>
                </a:solidFill>
              </a:defRPr>
            </a:lvl9pPr>
          </a:lstStyle>
          <a:p>
            <a:endParaRPr/>
          </a:p>
        </p:txBody>
      </p:sp>
      <p:sp>
        <p:nvSpPr>
          <p:cNvPr id="77" name="Google Shape;77;p12"/>
          <p:cNvSpPr txBox="1">
            <a:spLocks noGrp="1"/>
          </p:cNvSpPr>
          <p:nvPr>
            <p:ph type="body" idx="1"/>
          </p:nvPr>
        </p:nvSpPr>
        <p:spPr>
          <a:xfrm>
            <a:off x="629578" y="2112750"/>
            <a:ext cx="6010500" cy="1591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sz="1200">
                <a:solidFill>
                  <a:srgbClr val="000000"/>
                </a:solidFill>
              </a:defRPr>
            </a:lvl1pPr>
            <a:lvl2pPr marL="914400" lvl="1" indent="-304800" rtl="0">
              <a:spcBef>
                <a:spcPts val="0"/>
              </a:spcBef>
              <a:spcAft>
                <a:spcPts val="0"/>
              </a:spcAft>
              <a:buClr>
                <a:srgbClr val="000000"/>
              </a:buClr>
              <a:buSzPts val="1200"/>
              <a:buChar char="○"/>
              <a:defRPr sz="1200">
                <a:solidFill>
                  <a:srgbClr val="000000"/>
                </a:solidFill>
              </a:defRPr>
            </a:lvl2pPr>
            <a:lvl3pPr marL="1371600" lvl="2" indent="-304800" rtl="0">
              <a:spcBef>
                <a:spcPts val="0"/>
              </a:spcBef>
              <a:spcAft>
                <a:spcPts val="0"/>
              </a:spcAft>
              <a:buClr>
                <a:srgbClr val="000000"/>
              </a:buClr>
              <a:buSzPts val="1200"/>
              <a:buChar char="■"/>
              <a:defRPr>
                <a:solidFill>
                  <a:srgbClr val="000000"/>
                </a:solidFill>
              </a:defRPr>
            </a:lvl3pPr>
            <a:lvl4pPr marL="1828800" lvl="3" indent="-279400" rtl="0">
              <a:spcBef>
                <a:spcPts val="0"/>
              </a:spcBef>
              <a:spcAft>
                <a:spcPts val="0"/>
              </a:spcAft>
              <a:buClr>
                <a:srgbClr val="000000"/>
              </a:buClr>
              <a:buSzPts val="800"/>
              <a:buChar char="●"/>
              <a:defRPr sz="800">
                <a:solidFill>
                  <a:srgbClr val="000000"/>
                </a:solidFill>
              </a:defRPr>
            </a:lvl4pPr>
            <a:lvl5pPr marL="2286000" lvl="4" indent="-304800" rtl="0">
              <a:spcBef>
                <a:spcPts val="0"/>
              </a:spcBef>
              <a:spcAft>
                <a:spcPts val="0"/>
              </a:spcAft>
              <a:buClr>
                <a:srgbClr val="000000"/>
              </a:buClr>
              <a:buSzPts val="1200"/>
              <a:buChar char="○"/>
              <a:defRPr sz="1200">
                <a:solidFill>
                  <a:srgbClr val="000000"/>
                </a:solidFill>
              </a:defRPr>
            </a:lvl5pPr>
            <a:lvl6pPr marL="2743200" lvl="5" indent="-304800" rtl="0">
              <a:spcBef>
                <a:spcPts val="0"/>
              </a:spcBef>
              <a:spcAft>
                <a:spcPts val="0"/>
              </a:spcAft>
              <a:buClr>
                <a:srgbClr val="000000"/>
              </a:buClr>
              <a:buSzPts val="1200"/>
              <a:buChar char="■"/>
              <a:defRPr sz="1200">
                <a:solidFill>
                  <a:srgbClr val="000000"/>
                </a:solidFill>
              </a:defRPr>
            </a:lvl6pPr>
            <a:lvl7pPr marL="3200400" lvl="6" indent="-304800" rtl="0">
              <a:spcBef>
                <a:spcPts val="0"/>
              </a:spcBef>
              <a:spcAft>
                <a:spcPts val="0"/>
              </a:spcAft>
              <a:buClr>
                <a:srgbClr val="000000"/>
              </a:buClr>
              <a:buSzPts val="1200"/>
              <a:buChar char="●"/>
              <a:defRPr sz="1200">
                <a:solidFill>
                  <a:srgbClr val="000000"/>
                </a:solidFill>
              </a:defRPr>
            </a:lvl7pPr>
            <a:lvl8pPr marL="3657600" lvl="7" indent="-304800" rtl="0">
              <a:spcBef>
                <a:spcPts val="0"/>
              </a:spcBef>
              <a:spcAft>
                <a:spcPts val="0"/>
              </a:spcAft>
              <a:buClr>
                <a:srgbClr val="000000"/>
              </a:buClr>
              <a:buSzPts val="1200"/>
              <a:buChar char="○"/>
              <a:defRPr sz="1200">
                <a:solidFill>
                  <a:srgbClr val="000000"/>
                </a:solidFill>
              </a:defRPr>
            </a:lvl8pPr>
            <a:lvl9pPr marL="4114800" lvl="8" indent="-304800" rtl="0">
              <a:spcBef>
                <a:spcPts val="0"/>
              </a:spcBef>
              <a:spcAft>
                <a:spcPts val="0"/>
              </a:spcAft>
              <a:buClr>
                <a:srgbClr val="000000"/>
              </a:buClr>
              <a:buSzPts val="1200"/>
              <a:buChar char="■"/>
              <a:defRPr sz="1200">
                <a:solidFill>
                  <a:srgbClr val="000000"/>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subtitle slide 1 1">
  <p:cSld name="SECTION_HEADER_1_1">
    <p:bg>
      <p:bgPr>
        <a:solidFill>
          <a:srgbClr val="2D2929"/>
        </a:solidFill>
        <a:effectLst/>
      </p:bgPr>
    </p:bg>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4841350" y="763675"/>
            <a:ext cx="30066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Clr>
                <a:srgbClr val="F4EFEA"/>
              </a:buClr>
              <a:buSzPts val="2400"/>
              <a:buNone/>
              <a:defRPr b="1">
                <a:solidFill>
                  <a:srgbClr val="F4EFEA"/>
                </a:solidFill>
              </a:defRPr>
            </a:lvl1pPr>
            <a:lvl2pPr lvl="1" rtl="0">
              <a:spcBef>
                <a:spcPts val="0"/>
              </a:spcBef>
              <a:spcAft>
                <a:spcPts val="0"/>
              </a:spcAft>
              <a:buClr>
                <a:srgbClr val="F4EFEA"/>
              </a:buClr>
              <a:buSzPts val="4000"/>
              <a:buNone/>
              <a:defRPr sz="4000">
                <a:solidFill>
                  <a:srgbClr val="F4EFEA"/>
                </a:solidFill>
              </a:defRPr>
            </a:lvl2pPr>
            <a:lvl3pPr lvl="2" rtl="0">
              <a:spcBef>
                <a:spcPts val="0"/>
              </a:spcBef>
              <a:spcAft>
                <a:spcPts val="0"/>
              </a:spcAft>
              <a:buClr>
                <a:srgbClr val="F4EFEA"/>
              </a:buClr>
              <a:buSzPts val="4000"/>
              <a:buNone/>
              <a:defRPr sz="4000">
                <a:solidFill>
                  <a:srgbClr val="F4EFEA"/>
                </a:solidFill>
              </a:defRPr>
            </a:lvl3pPr>
            <a:lvl4pPr lvl="3" rtl="0">
              <a:spcBef>
                <a:spcPts val="0"/>
              </a:spcBef>
              <a:spcAft>
                <a:spcPts val="0"/>
              </a:spcAft>
              <a:buClr>
                <a:srgbClr val="F4EFEA"/>
              </a:buClr>
              <a:buSzPts val="4000"/>
              <a:buNone/>
              <a:defRPr sz="4000">
                <a:solidFill>
                  <a:srgbClr val="F4EFEA"/>
                </a:solidFill>
              </a:defRPr>
            </a:lvl4pPr>
            <a:lvl5pPr lvl="4" rtl="0">
              <a:spcBef>
                <a:spcPts val="0"/>
              </a:spcBef>
              <a:spcAft>
                <a:spcPts val="0"/>
              </a:spcAft>
              <a:buClr>
                <a:srgbClr val="F4EFEA"/>
              </a:buClr>
              <a:buSzPts val="4000"/>
              <a:buNone/>
              <a:defRPr sz="4000">
                <a:solidFill>
                  <a:srgbClr val="F4EFEA"/>
                </a:solidFill>
              </a:defRPr>
            </a:lvl5pPr>
            <a:lvl6pPr lvl="5" rtl="0">
              <a:spcBef>
                <a:spcPts val="0"/>
              </a:spcBef>
              <a:spcAft>
                <a:spcPts val="0"/>
              </a:spcAft>
              <a:buClr>
                <a:srgbClr val="F4EFEA"/>
              </a:buClr>
              <a:buSzPts val="4000"/>
              <a:buNone/>
              <a:defRPr sz="4000">
                <a:solidFill>
                  <a:srgbClr val="F4EFEA"/>
                </a:solidFill>
              </a:defRPr>
            </a:lvl6pPr>
            <a:lvl7pPr lvl="6" rtl="0">
              <a:spcBef>
                <a:spcPts val="0"/>
              </a:spcBef>
              <a:spcAft>
                <a:spcPts val="0"/>
              </a:spcAft>
              <a:buClr>
                <a:srgbClr val="F4EFEA"/>
              </a:buClr>
              <a:buSzPts val="4000"/>
              <a:buNone/>
              <a:defRPr sz="4000">
                <a:solidFill>
                  <a:srgbClr val="F4EFEA"/>
                </a:solidFill>
              </a:defRPr>
            </a:lvl7pPr>
            <a:lvl8pPr lvl="7" rtl="0">
              <a:spcBef>
                <a:spcPts val="0"/>
              </a:spcBef>
              <a:spcAft>
                <a:spcPts val="0"/>
              </a:spcAft>
              <a:buClr>
                <a:srgbClr val="F4EFEA"/>
              </a:buClr>
              <a:buSzPts val="4000"/>
              <a:buNone/>
              <a:defRPr sz="4000">
                <a:solidFill>
                  <a:srgbClr val="F4EFEA"/>
                </a:solidFill>
              </a:defRPr>
            </a:lvl8pPr>
            <a:lvl9pPr lvl="8" rtl="0">
              <a:spcBef>
                <a:spcPts val="0"/>
              </a:spcBef>
              <a:spcAft>
                <a:spcPts val="0"/>
              </a:spcAft>
              <a:buClr>
                <a:srgbClr val="F4EFEA"/>
              </a:buClr>
              <a:buSzPts val="4000"/>
              <a:buNone/>
              <a:defRPr sz="4000">
                <a:solidFill>
                  <a:srgbClr val="F4EFEA"/>
                </a:solidFill>
              </a:defRPr>
            </a:lvl9pPr>
          </a:lstStyle>
          <a:p>
            <a:endParaRPr/>
          </a:p>
        </p:txBody>
      </p:sp>
      <p:cxnSp>
        <p:nvCxnSpPr>
          <p:cNvPr id="134" name="Google Shape;134;p18"/>
          <p:cNvCxnSpPr/>
          <p:nvPr/>
        </p:nvCxnSpPr>
        <p:spPr>
          <a:xfrm>
            <a:off x="8898900" y="-70075"/>
            <a:ext cx="0" cy="2294700"/>
          </a:xfrm>
          <a:prstGeom prst="straightConnector1">
            <a:avLst/>
          </a:prstGeom>
          <a:noFill/>
          <a:ln w="28575" cap="flat" cmpd="sng">
            <a:solidFill>
              <a:srgbClr val="F4EFEA"/>
            </a:solidFill>
            <a:prstDash val="solid"/>
            <a:round/>
            <a:headEnd type="none" w="med" len="med"/>
            <a:tailEnd type="none" w="med" len="med"/>
          </a:ln>
        </p:spPr>
      </p:cxnSp>
      <p:sp>
        <p:nvSpPr>
          <p:cNvPr id="135" name="Google Shape;135;p18"/>
          <p:cNvSpPr txBox="1">
            <a:spLocks noGrp="1"/>
          </p:cNvSpPr>
          <p:nvPr>
            <p:ph type="ctrTitle" idx="2"/>
          </p:nvPr>
        </p:nvSpPr>
        <p:spPr>
          <a:xfrm rot="5400000">
            <a:off x="6685800" y="2283675"/>
            <a:ext cx="4426200" cy="1956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1100"/>
              <a:buNone/>
              <a:defRPr sz="1100" b="1">
                <a:solidFill>
                  <a:srgbClr val="FFFFFF"/>
                </a:solidFill>
              </a:defRPr>
            </a:lvl1pPr>
            <a:lvl2pPr lvl="1" algn="r" rtl="0">
              <a:spcBef>
                <a:spcPts val="0"/>
              </a:spcBef>
              <a:spcAft>
                <a:spcPts val="0"/>
              </a:spcAft>
              <a:buClr>
                <a:srgbClr val="FFFFFF"/>
              </a:buClr>
              <a:buSzPts val="6000"/>
              <a:buNone/>
              <a:defRPr sz="6000">
                <a:solidFill>
                  <a:srgbClr val="FFFFFF"/>
                </a:solidFill>
              </a:defRPr>
            </a:lvl2pPr>
            <a:lvl3pPr lvl="2" algn="r" rtl="0">
              <a:spcBef>
                <a:spcPts val="0"/>
              </a:spcBef>
              <a:spcAft>
                <a:spcPts val="0"/>
              </a:spcAft>
              <a:buClr>
                <a:srgbClr val="FFFFFF"/>
              </a:buClr>
              <a:buSzPts val="6000"/>
              <a:buNone/>
              <a:defRPr sz="6000">
                <a:solidFill>
                  <a:srgbClr val="FFFFFF"/>
                </a:solidFill>
              </a:defRPr>
            </a:lvl3pPr>
            <a:lvl4pPr lvl="3" algn="r" rtl="0">
              <a:spcBef>
                <a:spcPts val="0"/>
              </a:spcBef>
              <a:spcAft>
                <a:spcPts val="0"/>
              </a:spcAft>
              <a:buClr>
                <a:srgbClr val="FFFFFF"/>
              </a:buClr>
              <a:buSzPts val="6000"/>
              <a:buNone/>
              <a:defRPr sz="6000">
                <a:solidFill>
                  <a:srgbClr val="FFFFFF"/>
                </a:solidFill>
              </a:defRPr>
            </a:lvl4pPr>
            <a:lvl5pPr lvl="4" algn="r" rtl="0">
              <a:spcBef>
                <a:spcPts val="0"/>
              </a:spcBef>
              <a:spcAft>
                <a:spcPts val="0"/>
              </a:spcAft>
              <a:buClr>
                <a:srgbClr val="FFFFFF"/>
              </a:buClr>
              <a:buSzPts val="6000"/>
              <a:buNone/>
              <a:defRPr sz="6000">
                <a:solidFill>
                  <a:srgbClr val="FFFFFF"/>
                </a:solidFill>
              </a:defRPr>
            </a:lvl5pPr>
            <a:lvl6pPr lvl="5" algn="r" rtl="0">
              <a:spcBef>
                <a:spcPts val="0"/>
              </a:spcBef>
              <a:spcAft>
                <a:spcPts val="0"/>
              </a:spcAft>
              <a:buClr>
                <a:srgbClr val="FFFFFF"/>
              </a:buClr>
              <a:buSzPts val="6000"/>
              <a:buNone/>
              <a:defRPr sz="6000">
                <a:solidFill>
                  <a:srgbClr val="FFFFFF"/>
                </a:solidFill>
              </a:defRPr>
            </a:lvl6pPr>
            <a:lvl7pPr lvl="6" algn="r" rtl="0">
              <a:spcBef>
                <a:spcPts val="0"/>
              </a:spcBef>
              <a:spcAft>
                <a:spcPts val="0"/>
              </a:spcAft>
              <a:buClr>
                <a:srgbClr val="FFFFFF"/>
              </a:buClr>
              <a:buSzPts val="6000"/>
              <a:buNone/>
              <a:defRPr sz="6000">
                <a:solidFill>
                  <a:srgbClr val="FFFFFF"/>
                </a:solidFill>
              </a:defRPr>
            </a:lvl7pPr>
            <a:lvl8pPr lvl="7" algn="r" rtl="0">
              <a:spcBef>
                <a:spcPts val="0"/>
              </a:spcBef>
              <a:spcAft>
                <a:spcPts val="0"/>
              </a:spcAft>
              <a:buClr>
                <a:srgbClr val="FFFFFF"/>
              </a:buClr>
              <a:buSzPts val="6000"/>
              <a:buNone/>
              <a:defRPr sz="6000">
                <a:solidFill>
                  <a:srgbClr val="FFFFFF"/>
                </a:solidFill>
              </a:defRPr>
            </a:lvl8pPr>
            <a:lvl9pPr lvl="8" algn="r" rtl="0">
              <a:spcBef>
                <a:spcPts val="0"/>
              </a:spcBef>
              <a:spcAft>
                <a:spcPts val="0"/>
              </a:spcAft>
              <a:buClr>
                <a:srgbClr val="FFFFFF"/>
              </a:buClr>
              <a:buSzPts val="6000"/>
              <a:buNone/>
              <a:defRPr sz="6000">
                <a:solidFill>
                  <a:srgbClr val="FFFFFF"/>
                </a:solidFill>
              </a:defRPr>
            </a:lvl9pPr>
          </a:lstStyle>
          <a:p>
            <a:endParaRPr/>
          </a:p>
        </p:txBody>
      </p:sp>
      <p:sp>
        <p:nvSpPr>
          <p:cNvPr id="136" name="Google Shape;136;p18"/>
          <p:cNvSpPr txBox="1">
            <a:spLocks noGrp="1"/>
          </p:cNvSpPr>
          <p:nvPr>
            <p:ph type="subTitle" idx="1"/>
          </p:nvPr>
        </p:nvSpPr>
        <p:spPr>
          <a:xfrm>
            <a:off x="4841350" y="1803025"/>
            <a:ext cx="2817900" cy="26589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eadline 1">
  <p:cSld name="SECTION_HEADER_1_1_1">
    <p:bg>
      <p:bgPr>
        <a:solidFill>
          <a:srgbClr val="2D2929"/>
        </a:solidFill>
        <a:effectLst/>
      </p:bgPr>
    </p:bg>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3394175" y="1721625"/>
            <a:ext cx="4649700" cy="7833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Clr>
                <a:srgbClr val="F4EFEA"/>
              </a:buClr>
              <a:buSzPts val="2400"/>
              <a:buNone/>
              <a:defRPr b="1">
                <a:solidFill>
                  <a:srgbClr val="F4EFEA"/>
                </a:solidFill>
              </a:defRPr>
            </a:lvl1pPr>
            <a:lvl2pPr lvl="1" rtl="0">
              <a:spcBef>
                <a:spcPts val="0"/>
              </a:spcBef>
              <a:spcAft>
                <a:spcPts val="0"/>
              </a:spcAft>
              <a:buClr>
                <a:srgbClr val="F4EFEA"/>
              </a:buClr>
              <a:buSzPts val="4000"/>
              <a:buNone/>
              <a:defRPr sz="4000">
                <a:solidFill>
                  <a:srgbClr val="F4EFEA"/>
                </a:solidFill>
              </a:defRPr>
            </a:lvl2pPr>
            <a:lvl3pPr lvl="2" rtl="0">
              <a:spcBef>
                <a:spcPts val="0"/>
              </a:spcBef>
              <a:spcAft>
                <a:spcPts val="0"/>
              </a:spcAft>
              <a:buClr>
                <a:srgbClr val="F4EFEA"/>
              </a:buClr>
              <a:buSzPts val="4000"/>
              <a:buNone/>
              <a:defRPr sz="4000">
                <a:solidFill>
                  <a:srgbClr val="F4EFEA"/>
                </a:solidFill>
              </a:defRPr>
            </a:lvl3pPr>
            <a:lvl4pPr lvl="3" rtl="0">
              <a:spcBef>
                <a:spcPts val="0"/>
              </a:spcBef>
              <a:spcAft>
                <a:spcPts val="0"/>
              </a:spcAft>
              <a:buClr>
                <a:srgbClr val="F4EFEA"/>
              </a:buClr>
              <a:buSzPts val="4000"/>
              <a:buNone/>
              <a:defRPr sz="4000">
                <a:solidFill>
                  <a:srgbClr val="F4EFEA"/>
                </a:solidFill>
              </a:defRPr>
            </a:lvl4pPr>
            <a:lvl5pPr lvl="4" rtl="0">
              <a:spcBef>
                <a:spcPts val="0"/>
              </a:spcBef>
              <a:spcAft>
                <a:spcPts val="0"/>
              </a:spcAft>
              <a:buClr>
                <a:srgbClr val="F4EFEA"/>
              </a:buClr>
              <a:buSzPts val="4000"/>
              <a:buNone/>
              <a:defRPr sz="4000">
                <a:solidFill>
                  <a:srgbClr val="F4EFEA"/>
                </a:solidFill>
              </a:defRPr>
            </a:lvl5pPr>
            <a:lvl6pPr lvl="5" rtl="0">
              <a:spcBef>
                <a:spcPts val="0"/>
              </a:spcBef>
              <a:spcAft>
                <a:spcPts val="0"/>
              </a:spcAft>
              <a:buClr>
                <a:srgbClr val="F4EFEA"/>
              </a:buClr>
              <a:buSzPts val="4000"/>
              <a:buNone/>
              <a:defRPr sz="4000">
                <a:solidFill>
                  <a:srgbClr val="F4EFEA"/>
                </a:solidFill>
              </a:defRPr>
            </a:lvl6pPr>
            <a:lvl7pPr lvl="6" rtl="0">
              <a:spcBef>
                <a:spcPts val="0"/>
              </a:spcBef>
              <a:spcAft>
                <a:spcPts val="0"/>
              </a:spcAft>
              <a:buClr>
                <a:srgbClr val="F4EFEA"/>
              </a:buClr>
              <a:buSzPts val="4000"/>
              <a:buNone/>
              <a:defRPr sz="4000">
                <a:solidFill>
                  <a:srgbClr val="F4EFEA"/>
                </a:solidFill>
              </a:defRPr>
            </a:lvl7pPr>
            <a:lvl8pPr lvl="7" rtl="0">
              <a:spcBef>
                <a:spcPts val="0"/>
              </a:spcBef>
              <a:spcAft>
                <a:spcPts val="0"/>
              </a:spcAft>
              <a:buClr>
                <a:srgbClr val="F4EFEA"/>
              </a:buClr>
              <a:buSzPts val="4000"/>
              <a:buNone/>
              <a:defRPr sz="4000">
                <a:solidFill>
                  <a:srgbClr val="F4EFEA"/>
                </a:solidFill>
              </a:defRPr>
            </a:lvl8pPr>
            <a:lvl9pPr lvl="8" rtl="0">
              <a:spcBef>
                <a:spcPts val="0"/>
              </a:spcBef>
              <a:spcAft>
                <a:spcPts val="0"/>
              </a:spcAft>
              <a:buClr>
                <a:srgbClr val="F4EFEA"/>
              </a:buClr>
              <a:buSzPts val="4000"/>
              <a:buNone/>
              <a:defRPr sz="4000">
                <a:solidFill>
                  <a:srgbClr val="F4EFEA"/>
                </a:solidFill>
              </a:defRPr>
            </a:lvl9pPr>
          </a:lstStyle>
          <a:p>
            <a:endParaRPr/>
          </a:p>
        </p:txBody>
      </p:sp>
      <p:cxnSp>
        <p:nvCxnSpPr>
          <p:cNvPr id="150" name="Google Shape;150;p21"/>
          <p:cNvCxnSpPr/>
          <p:nvPr/>
        </p:nvCxnSpPr>
        <p:spPr>
          <a:xfrm>
            <a:off x="8898900" y="-70075"/>
            <a:ext cx="0" cy="2294700"/>
          </a:xfrm>
          <a:prstGeom prst="straightConnector1">
            <a:avLst/>
          </a:prstGeom>
          <a:noFill/>
          <a:ln w="28575" cap="flat" cmpd="sng">
            <a:solidFill>
              <a:srgbClr val="F4EFEA"/>
            </a:solidFill>
            <a:prstDash val="solid"/>
            <a:round/>
            <a:headEnd type="none" w="med" len="med"/>
            <a:tailEnd type="none" w="med" len="med"/>
          </a:ln>
        </p:spPr>
      </p:cxnSp>
      <p:sp>
        <p:nvSpPr>
          <p:cNvPr id="151" name="Google Shape;151;p21"/>
          <p:cNvSpPr/>
          <p:nvPr/>
        </p:nvSpPr>
        <p:spPr>
          <a:xfrm>
            <a:off x="-69950" y="-750"/>
            <a:ext cx="2609100" cy="5143500"/>
          </a:xfrm>
          <a:prstGeom prst="rect">
            <a:avLst/>
          </a:prstGeom>
          <a:solidFill>
            <a:srgbClr val="F4EF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 name="Google Shape;152;p21"/>
          <p:cNvCxnSpPr/>
          <p:nvPr/>
        </p:nvCxnSpPr>
        <p:spPr>
          <a:xfrm>
            <a:off x="536225" y="-28950"/>
            <a:ext cx="0" cy="5233200"/>
          </a:xfrm>
          <a:prstGeom prst="straightConnector1">
            <a:avLst/>
          </a:prstGeom>
          <a:noFill/>
          <a:ln w="28575" cap="flat" cmpd="sng">
            <a:solidFill>
              <a:srgbClr val="C69C6D"/>
            </a:solidFill>
            <a:prstDash val="solid"/>
            <a:round/>
            <a:headEnd type="none" w="med" len="med"/>
            <a:tailEnd type="none" w="med" len="med"/>
          </a:ln>
        </p:spPr>
      </p:cxnSp>
      <p:sp>
        <p:nvSpPr>
          <p:cNvPr id="153" name="Google Shape;153;p21"/>
          <p:cNvSpPr/>
          <p:nvPr/>
        </p:nvSpPr>
        <p:spPr>
          <a:xfrm>
            <a:off x="303575" y="1295925"/>
            <a:ext cx="465300" cy="550500"/>
          </a:xfrm>
          <a:prstGeom prst="rect">
            <a:avLst/>
          </a:prstGeom>
          <a:solidFill>
            <a:srgbClr val="C69C6D"/>
          </a:solidFill>
          <a:ln w="28575" cap="flat" cmpd="sng">
            <a:solidFill>
              <a:srgbClr val="C69C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D2929"/>
              </a:solidFill>
            </a:endParaRPr>
          </a:p>
        </p:txBody>
      </p:sp>
      <p:sp>
        <p:nvSpPr>
          <p:cNvPr id="154" name="Google Shape;154;p21"/>
          <p:cNvSpPr/>
          <p:nvPr/>
        </p:nvSpPr>
        <p:spPr>
          <a:xfrm>
            <a:off x="303575" y="2217900"/>
            <a:ext cx="465300" cy="550500"/>
          </a:xfrm>
          <a:prstGeom prst="rect">
            <a:avLst/>
          </a:prstGeom>
          <a:solidFill>
            <a:srgbClr val="F4EFEA"/>
          </a:solidFill>
          <a:ln w="28575" cap="flat" cmpd="sng">
            <a:solidFill>
              <a:srgbClr val="C69C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D2929"/>
              </a:solidFill>
            </a:endParaRPr>
          </a:p>
        </p:txBody>
      </p:sp>
      <p:sp>
        <p:nvSpPr>
          <p:cNvPr id="155" name="Google Shape;155;p21"/>
          <p:cNvSpPr/>
          <p:nvPr/>
        </p:nvSpPr>
        <p:spPr>
          <a:xfrm>
            <a:off x="303575" y="3139875"/>
            <a:ext cx="465300" cy="550500"/>
          </a:xfrm>
          <a:prstGeom prst="rect">
            <a:avLst/>
          </a:prstGeom>
          <a:solidFill>
            <a:srgbClr val="F4EFEA"/>
          </a:solidFill>
          <a:ln w="28575" cap="flat" cmpd="sng">
            <a:solidFill>
              <a:srgbClr val="C69C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D2929"/>
              </a:solidFill>
            </a:endParaRPr>
          </a:p>
        </p:txBody>
      </p:sp>
      <p:cxnSp>
        <p:nvCxnSpPr>
          <p:cNvPr id="156" name="Google Shape;156;p21"/>
          <p:cNvCxnSpPr/>
          <p:nvPr/>
        </p:nvCxnSpPr>
        <p:spPr>
          <a:xfrm rot="10800000">
            <a:off x="3504375" y="1721625"/>
            <a:ext cx="3929400" cy="0"/>
          </a:xfrm>
          <a:prstGeom prst="straightConnector1">
            <a:avLst/>
          </a:prstGeom>
          <a:noFill/>
          <a:ln w="28575" cap="flat" cmpd="sng">
            <a:solidFill>
              <a:srgbClr val="C69C6D"/>
            </a:solidFill>
            <a:prstDash val="solid"/>
            <a:round/>
            <a:headEnd type="none" w="med" len="med"/>
            <a:tailEnd type="none" w="med" len="med"/>
          </a:ln>
        </p:spPr>
      </p:cxnSp>
      <p:cxnSp>
        <p:nvCxnSpPr>
          <p:cNvPr id="157" name="Google Shape;157;p21"/>
          <p:cNvCxnSpPr/>
          <p:nvPr/>
        </p:nvCxnSpPr>
        <p:spPr>
          <a:xfrm rot="10800000">
            <a:off x="3504375" y="3690375"/>
            <a:ext cx="3929400" cy="0"/>
          </a:xfrm>
          <a:prstGeom prst="straightConnector1">
            <a:avLst/>
          </a:prstGeom>
          <a:noFill/>
          <a:ln w="28575" cap="flat" cmpd="sng">
            <a:solidFill>
              <a:srgbClr val="C69C6D"/>
            </a:solidFill>
            <a:prstDash val="solid"/>
            <a:round/>
            <a:headEnd type="none" w="med" len="med"/>
            <a:tailEnd type="none" w="med" len="med"/>
          </a:ln>
        </p:spPr>
      </p:cxnSp>
      <p:sp>
        <p:nvSpPr>
          <p:cNvPr id="158" name="Google Shape;158;p21"/>
          <p:cNvSpPr txBox="1">
            <a:spLocks noGrp="1"/>
          </p:cNvSpPr>
          <p:nvPr>
            <p:ph type="subTitle" idx="1"/>
          </p:nvPr>
        </p:nvSpPr>
        <p:spPr>
          <a:xfrm>
            <a:off x="3394175" y="2289595"/>
            <a:ext cx="3693000" cy="145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defRPr>
            </a:lvl1pPr>
            <a:lvl2pPr lvl="1" rtl="0">
              <a:spcBef>
                <a:spcPts val="0"/>
              </a:spcBef>
              <a:spcAft>
                <a:spcPts val="0"/>
              </a:spcAft>
              <a:buNone/>
              <a:defRPr sz="1200">
                <a:solidFill>
                  <a:srgbClr val="FFFFFF"/>
                </a:solidFill>
              </a:defRPr>
            </a:lvl2pPr>
            <a:lvl3pPr lvl="2" rtl="0">
              <a:spcBef>
                <a:spcPts val="0"/>
              </a:spcBef>
              <a:spcAft>
                <a:spcPts val="0"/>
              </a:spcAft>
              <a:buNone/>
              <a:defRPr sz="1200">
                <a:solidFill>
                  <a:srgbClr val="FFFFFF"/>
                </a:solidFill>
              </a:defRPr>
            </a:lvl3pPr>
            <a:lvl4pPr lvl="3" rtl="0">
              <a:spcBef>
                <a:spcPts val="0"/>
              </a:spcBef>
              <a:spcAft>
                <a:spcPts val="0"/>
              </a:spcAft>
              <a:buNone/>
              <a:defRPr sz="1200">
                <a:solidFill>
                  <a:srgbClr val="FFFFFF"/>
                </a:solidFill>
              </a:defRPr>
            </a:lvl4pPr>
            <a:lvl5pPr lvl="4" rtl="0">
              <a:spcBef>
                <a:spcPts val="0"/>
              </a:spcBef>
              <a:spcAft>
                <a:spcPts val="0"/>
              </a:spcAft>
              <a:buNone/>
              <a:defRPr sz="1200">
                <a:solidFill>
                  <a:srgbClr val="FFFFFF"/>
                </a:solidFill>
              </a:defRPr>
            </a:lvl5pPr>
            <a:lvl6pPr lvl="5" rtl="0">
              <a:spcBef>
                <a:spcPts val="0"/>
              </a:spcBef>
              <a:spcAft>
                <a:spcPts val="0"/>
              </a:spcAft>
              <a:buNone/>
              <a:defRPr sz="1200">
                <a:solidFill>
                  <a:srgbClr val="FFFFFF"/>
                </a:solidFill>
              </a:defRPr>
            </a:lvl6pPr>
            <a:lvl7pPr lvl="6" rtl="0">
              <a:spcBef>
                <a:spcPts val="0"/>
              </a:spcBef>
              <a:spcAft>
                <a:spcPts val="0"/>
              </a:spcAft>
              <a:buNone/>
              <a:defRPr sz="1200">
                <a:solidFill>
                  <a:srgbClr val="FFFFFF"/>
                </a:solidFill>
              </a:defRPr>
            </a:lvl7pPr>
            <a:lvl8pPr lvl="7" rtl="0">
              <a:spcBef>
                <a:spcPts val="0"/>
              </a:spcBef>
              <a:spcAft>
                <a:spcPts val="0"/>
              </a:spcAft>
              <a:buNone/>
              <a:defRPr sz="1200">
                <a:solidFill>
                  <a:srgbClr val="FFFFFF"/>
                </a:solidFill>
              </a:defRPr>
            </a:lvl8pPr>
            <a:lvl9pPr lvl="8" rtl="0">
              <a:spcBef>
                <a:spcPts val="0"/>
              </a:spcBef>
              <a:spcAft>
                <a:spcPts val="0"/>
              </a:spcAft>
              <a:buNone/>
              <a:defRPr sz="1200">
                <a:solidFill>
                  <a:srgbClr val="FFFFFF"/>
                </a:solidFill>
              </a:defRPr>
            </a:lvl9pPr>
          </a:lstStyle>
          <a:p>
            <a:endParaRPr/>
          </a:p>
        </p:txBody>
      </p:sp>
      <p:sp>
        <p:nvSpPr>
          <p:cNvPr id="159" name="Google Shape;159;p21"/>
          <p:cNvSpPr txBox="1">
            <a:spLocks noGrp="1"/>
          </p:cNvSpPr>
          <p:nvPr>
            <p:ph type="title" idx="2" hasCustomPrompt="1"/>
          </p:nvPr>
        </p:nvSpPr>
        <p:spPr>
          <a:xfrm>
            <a:off x="47685" y="1323375"/>
            <a:ext cx="977100" cy="49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400"/>
              <a:buNone/>
              <a:defRPr>
                <a:solidFill>
                  <a:srgbClr val="FFFFFF"/>
                </a:solidFill>
              </a:defRPr>
            </a:lvl1pPr>
            <a:lvl2pPr lvl="1"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2pPr>
            <a:lvl3pPr lvl="2"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3pPr>
            <a:lvl4pPr lvl="3"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4pPr>
            <a:lvl5pPr lvl="4"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5pPr>
            <a:lvl6pPr lvl="5"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6pPr>
            <a:lvl7pPr lvl="6"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7pPr>
            <a:lvl8pPr lvl="7"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8pPr>
            <a:lvl9pPr lvl="8"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9pPr>
          </a:lstStyle>
          <a:p>
            <a:r>
              <a:t>xx%</a:t>
            </a:r>
          </a:p>
        </p:txBody>
      </p:sp>
      <p:sp>
        <p:nvSpPr>
          <p:cNvPr id="160" name="Google Shape;160;p21"/>
          <p:cNvSpPr txBox="1">
            <a:spLocks noGrp="1"/>
          </p:cNvSpPr>
          <p:nvPr>
            <p:ph type="title" idx="3"/>
          </p:nvPr>
        </p:nvSpPr>
        <p:spPr>
          <a:xfrm>
            <a:off x="846575" y="1179525"/>
            <a:ext cx="2320800" cy="78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D2929"/>
              </a:buClr>
              <a:buSzPts val="1600"/>
              <a:buNone/>
              <a:defRPr sz="1600" b="1">
                <a:solidFill>
                  <a:srgbClr val="2D2929"/>
                </a:solidFill>
              </a:defRPr>
            </a:lvl1pPr>
            <a:lvl2pPr lvl="1" rtl="0">
              <a:lnSpc>
                <a:spcPct val="100000"/>
              </a:lnSpc>
              <a:spcBef>
                <a:spcPts val="0"/>
              </a:spcBef>
              <a:spcAft>
                <a:spcPts val="0"/>
              </a:spcAft>
              <a:buClr>
                <a:srgbClr val="2D2929"/>
              </a:buClr>
              <a:buSzPts val="1600"/>
              <a:buNone/>
              <a:defRPr sz="1600">
                <a:solidFill>
                  <a:srgbClr val="2D2929"/>
                </a:solidFill>
              </a:defRPr>
            </a:lvl2pPr>
            <a:lvl3pPr lvl="2" rtl="0">
              <a:lnSpc>
                <a:spcPct val="100000"/>
              </a:lnSpc>
              <a:spcBef>
                <a:spcPts val="0"/>
              </a:spcBef>
              <a:spcAft>
                <a:spcPts val="0"/>
              </a:spcAft>
              <a:buClr>
                <a:srgbClr val="2D2929"/>
              </a:buClr>
              <a:buSzPts val="1600"/>
              <a:buNone/>
              <a:defRPr sz="1600">
                <a:solidFill>
                  <a:srgbClr val="2D2929"/>
                </a:solidFill>
              </a:defRPr>
            </a:lvl3pPr>
            <a:lvl4pPr lvl="3" rtl="0">
              <a:lnSpc>
                <a:spcPct val="100000"/>
              </a:lnSpc>
              <a:spcBef>
                <a:spcPts val="0"/>
              </a:spcBef>
              <a:spcAft>
                <a:spcPts val="0"/>
              </a:spcAft>
              <a:buClr>
                <a:srgbClr val="2D2929"/>
              </a:buClr>
              <a:buSzPts val="1600"/>
              <a:buNone/>
              <a:defRPr sz="1600">
                <a:solidFill>
                  <a:srgbClr val="2D2929"/>
                </a:solidFill>
              </a:defRPr>
            </a:lvl4pPr>
            <a:lvl5pPr lvl="4" rtl="0">
              <a:lnSpc>
                <a:spcPct val="100000"/>
              </a:lnSpc>
              <a:spcBef>
                <a:spcPts val="0"/>
              </a:spcBef>
              <a:spcAft>
                <a:spcPts val="0"/>
              </a:spcAft>
              <a:buClr>
                <a:srgbClr val="2D2929"/>
              </a:buClr>
              <a:buSzPts val="1600"/>
              <a:buNone/>
              <a:defRPr sz="1600">
                <a:solidFill>
                  <a:srgbClr val="2D2929"/>
                </a:solidFill>
              </a:defRPr>
            </a:lvl5pPr>
            <a:lvl6pPr lvl="5" rtl="0">
              <a:lnSpc>
                <a:spcPct val="100000"/>
              </a:lnSpc>
              <a:spcBef>
                <a:spcPts val="0"/>
              </a:spcBef>
              <a:spcAft>
                <a:spcPts val="0"/>
              </a:spcAft>
              <a:buClr>
                <a:srgbClr val="2D2929"/>
              </a:buClr>
              <a:buSzPts val="1600"/>
              <a:buNone/>
              <a:defRPr sz="1600">
                <a:solidFill>
                  <a:srgbClr val="2D2929"/>
                </a:solidFill>
              </a:defRPr>
            </a:lvl6pPr>
            <a:lvl7pPr lvl="6" rtl="0">
              <a:lnSpc>
                <a:spcPct val="100000"/>
              </a:lnSpc>
              <a:spcBef>
                <a:spcPts val="0"/>
              </a:spcBef>
              <a:spcAft>
                <a:spcPts val="0"/>
              </a:spcAft>
              <a:buClr>
                <a:srgbClr val="2D2929"/>
              </a:buClr>
              <a:buSzPts val="1600"/>
              <a:buNone/>
              <a:defRPr sz="1600">
                <a:solidFill>
                  <a:srgbClr val="2D2929"/>
                </a:solidFill>
              </a:defRPr>
            </a:lvl7pPr>
            <a:lvl8pPr lvl="7" rtl="0">
              <a:lnSpc>
                <a:spcPct val="100000"/>
              </a:lnSpc>
              <a:spcBef>
                <a:spcPts val="0"/>
              </a:spcBef>
              <a:spcAft>
                <a:spcPts val="0"/>
              </a:spcAft>
              <a:buClr>
                <a:srgbClr val="2D2929"/>
              </a:buClr>
              <a:buSzPts val="1600"/>
              <a:buNone/>
              <a:defRPr sz="1600">
                <a:solidFill>
                  <a:srgbClr val="2D2929"/>
                </a:solidFill>
              </a:defRPr>
            </a:lvl8pPr>
            <a:lvl9pPr lvl="8" rtl="0">
              <a:lnSpc>
                <a:spcPct val="100000"/>
              </a:lnSpc>
              <a:spcBef>
                <a:spcPts val="0"/>
              </a:spcBef>
              <a:spcAft>
                <a:spcPts val="0"/>
              </a:spcAft>
              <a:buClr>
                <a:srgbClr val="2D2929"/>
              </a:buClr>
              <a:buSzPts val="1600"/>
              <a:buNone/>
              <a:defRPr sz="1600">
                <a:solidFill>
                  <a:srgbClr val="2D2929"/>
                </a:solidFill>
              </a:defRPr>
            </a:lvl9pPr>
          </a:lstStyle>
          <a:p>
            <a:endParaRPr/>
          </a:p>
        </p:txBody>
      </p:sp>
      <p:sp>
        <p:nvSpPr>
          <p:cNvPr id="161" name="Google Shape;161;p21"/>
          <p:cNvSpPr txBox="1">
            <a:spLocks noGrp="1"/>
          </p:cNvSpPr>
          <p:nvPr>
            <p:ph type="title" idx="4"/>
          </p:nvPr>
        </p:nvSpPr>
        <p:spPr>
          <a:xfrm>
            <a:off x="846575" y="2101500"/>
            <a:ext cx="2320800" cy="78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D2929"/>
              </a:buClr>
              <a:buSzPts val="1600"/>
              <a:buNone/>
              <a:defRPr sz="1600" b="1">
                <a:solidFill>
                  <a:srgbClr val="2D2929"/>
                </a:solidFill>
              </a:defRPr>
            </a:lvl1pPr>
            <a:lvl2pPr lvl="1" rtl="0">
              <a:lnSpc>
                <a:spcPct val="100000"/>
              </a:lnSpc>
              <a:spcBef>
                <a:spcPts val="0"/>
              </a:spcBef>
              <a:spcAft>
                <a:spcPts val="0"/>
              </a:spcAft>
              <a:buClr>
                <a:srgbClr val="2D2929"/>
              </a:buClr>
              <a:buSzPts val="1600"/>
              <a:buNone/>
              <a:defRPr sz="1600">
                <a:solidFill>
                  <a:srgbClr val="2D2929"/>
                </a:solidFill>
              </a:defRPr>
            </a:lvl2pPr>
            <a:lvl3pPr lvl="2" rtl="0">
              <a:lnSpc>
                <a:spcPct val="100000"/>
              </a:lnSpc>
              <a:spcBef>
                <a:spcPts val="0"/>
              </a:spcBef>
              <a:spcAft>
                <a:spcPts val="0"/>
              </a:spcAft>
              <a:buClr>
                <a:srgbClr val="2D2929"/>
              </a:buClr>
              <a:buSzPts val="1600"/>
              <a:buNone/>
              <a:defRPr sz="1600">
                <a:solidFill>
                  <a:srgbClr val="2D2929"/>
                </a:solidFill>
              </a:defRPr>
            </a:lvl3pPr>
            <a:lvl4pPr lvl="3" rtl="0">
              <a:lnSpc>
                <a:spcPct val="100000"/>
              </a:lnSpc>
              <a:spcBef>
                <a:spcPts val="0"/>
              </a:spcBef>
              <a:spcAft>
                <a:spcPts val="0"/>
              </a:spcAft>
              <a:buClr>
                <a:srgbClr val="2D2929"/>
              </a:buClr>
              <a:buSzPts val="1600"/>
              <a:buNone/>
              <a:defRPr sz="1600">
                <a:solidFill>
                  <a:srgbClr val="2D2929"/>
                </a:solidFill>
              </a:defRPr>
            </a:lvl4pPr>
            <a:lvl5pPr lvl="4" rtl="0">
              <a:lnSpc>
                <a:spcPct val="100000"/>
              </a:lnSpc>
              <a:spcBef>
                <a:spcPts val="0"/>
              </a:spcBef>
              <a:spcAft>
                <a:spcPts val="0"/>
              </a:spcAft>
              <a:buClr>
                <a:srgbClr val="2D2929"/>
              </a:buClr>
              <a:buSzPts val="1600"/>
              <a:buNone/>
              <a:defRPr sz="1600">
                <a:solidFill>
                  <a:srgbClr val="2D2929"/>
                </a:solidFill>
              </a:defRPr>
            </a:lvl5pPr>
            <a:lvl6pPr lvl="5" rtl="0">
              <a:lnSpc>
                <a:spcPct val="100000"/>
              </a:lnSpc>
              <a:spcBef>
                <a:spcPts val="0"/>
              </a:spcBef>
              <a:spcAft>
                <a:spcPts val="0"/>
              </a:spcAft>
              <a:buClr>
                <a:srgbClr val="2D2929"/>
              </a:buClr>
              <a:buSzPts val="1600"/>
              <a:buNone/>
              <a:defRPr sz="1600">
                <a:solidFill>
                  <a:srgbClr val="2D2929"/>
                </a:solidFill>
              </a:defRPr>
            </a:lvl6pPr>
            <a:lvl7pPr lvl="6" rtl="0">
              <a:lnSpc>
                <a:spcPct val="100000"/>
              </a:lnSpc>
              <a:spcBef>
                <a:spcPts val="0"/>
              </a:spcBef>
              <a:spcAft>
                <a:spcPts val="0"/>
              </a:spcAft>
              <a:buClr>
                <a:srgbClr val="2D2929"/>
              </a:buClr>
              <a:buSzPts val="1600"/>
              <a:buNone/>
              <a:defRPr sz="1600">
                <a:solidFill>
                  <a:srgbClr val="2D2929"/>
                </a:solidFill>
              </a:defRPr>
            </a:lvl7pPr>
            <a:lvl8pPr lvl="7" rtl="0">
              <a:lnSpc>
                <a:spcPct val="100000"/>
              </a:lnSpc>
              <a:spcBef>
                <a:spcPts val="0"/>
              </a:spcBef>
              <a:spcAft>
                <a:spcPts val="0"/>
              </a:spcAft>
              <a:buClr>
                <a:srgbClr val="2D2929"/>
              </a:buClr>
              <a:buSzPts val="1600"/>
              <a:buNone/>
              <a:defRPr sz="1600">
                <a:solidFill>
                  <a:srgbClr val="2D2929"/>
                </a:solidFill>
              </a:defRPr>
            </a:lvl8pPr>
            <a:lvl9pPr lvl="8" rtl="0">
              <a:lnSpc>
                <a:spcPct val="100000"/>
              </a:lnSpc>
              <a:spcBef>
                <a:spcPts val="0"/>
              </a:spcBef>
              <a:spcAft>
                <a:spcPts val="0"/>
              </a:spcAft>
              <a:buClr>
                <a:srgbClr val="2D2929"/>
              </a:buClr>
              <a:buSzPts val="1600"/>
              <a:buNone/>
              <a:defRPr sz="1600">
                <a:solidFill>
                  <a:srgbClr val="2D2929"/>
                </a:solidFill>
              </a:defRPr>
            </a:lvl9pPr>
          </a:lstStyle>
          <a:p>
            <a:endParaRPr/>
          </a:p>
        </p:txBody>
      </p:sp>
      <p:sp>
        <p:nvSpPr>
          <p:cNvPr id="162" name="Google Shape;162;p21"/>
          <p:cNvSpPr txBox="1">
            <a:spLocks noGrp="1"/>
          </p:cNvSpPr>
          <p:nvPr>
            <p:ph type="title" idx="5"/>
          </p:nvPr>
        </p:nvSpPr>
        <p:spPr>
          <a:xfrm>
            <a:off x="846575" y="3002225"/>
            <a:ext cx="2320800" cy="78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D2929"/>
              </a:buClr>
              <a:buSzPts val="1600"/>
              <a:buNone/>
              <a:defRPr sz="1600" b="1">
                <a:solidFill>
                  <a:srgbClr val="2D2929"/>
                </a:solidFill>
              </a:defRPr>
            </a:lvl1pPr>
            <a:lvl2pPr lvl="1" rtl="0">
              <a:lnSpc>
                <a:spcPct val="100000"/>
              </a:lnSpc>
              <a:spcBef>
                <a:spcPts val="0"/>
              </a:spcBef>
              <a:spcAft>
                <a:spcPts val="0"/>
              </a:spcAft>
              <a:buClr>
                <a:srgbClr val="2D2929"/>
              </a:buClr>
              <a:buSzPts val="1600"/>
              <a:buNone/>
              <a:defRPr sz="1600">
                <a:solidFill>
                  <a:srgbClr val="2D2929"/>
                </a:solidFill>
              </a:defRPr>
            </a:lvl2pPr>
            <a:lvl3pPr lvl="2" rtl="0">
              <a:lnSpc>
                <a:spcPct val="100000"/>
              </a:lnSpc>
              <a:spcBef>
                <a:spcPts val="0"/>
              </a:spcBef>
              <a:spcAft>
                <a:spcPts val="0"/>
              </a:spcAft>
              <a:buClr>
                <a:srgbClr val="2D2929"/>
              </a:buClr>
              <a:buSzPts val="1600"/>
              <a:buNone/>
              <a:defRPr sz="1600">
                <a:solidFill>
                  <a:srgbClr val="2D2929"/>
                </a:solidFill>
              </a:defRPr>
            </a:lvl3pPr>
            <a:lvl4pPr lvl="3" rtl="0">
              <a:lnSpc>
                <a:spcPct val="100000"/>
              </a:lnSpc>
              <a:spcBef>
                <a:spcPts val="0"/>
              </a:spcBef>
              <a:spcAft>
                <a:spcPts val="0"/>
              </a:spcAft>
              <a:buClr>
                <a:srgbClr val="2D2929"/>
              </a:buClr>
              <a:buSzPts val="1600"/>
              <a:buNone/>
              <a:defRPr sz="1600">
                <a:solidFill>
                  <a:srgbClr val="2D2929"/>
                </a:solidFill>
              </a:defRPr>
            </a:lvl4pPr>
            <a:lvl5pPr lvl="4" rtl="0">
              <a:lnSpc>
                <a:spcPct val="100000"/>
              </a:lnSpc>
              <a:spcBef>
                <a:spcPts val="0"/>
              </a:spcBef>
              <a:spcAft>
                <a:spcPts val="0"/>
              </a:spcAft>
              <a:buClr>
                <a:srgbClr val="2D2929"/>
              </a:buClr>
              <a:buSzPts val="1600"/>
              <a:buNone/>
              <a:defRPr sz="1600">
                <a:solidFill>
                  <a:srgbClr val="2D2929"/>
                </a:solidFill>
              </a:defRPr>
            </a:lvl5pPr>
            <a:lvl6pPr lvl="5" rtl="0">
              <a:lnSpc>
                <a:spcPct val="100000"/>
              </a:lnSpc>
              <a:spcBef>
                <a:spcPts val="0"/>
              </a:spcBef>
              <a:spcAft>
                <a:spcPts val="0"/>
              </a:spcAft>
              <a:buClr>
                <a:srgbClr val="2D2929"/>
              </a:buClr>
              <a:buSzPts val="1600"/>
              <a:buNone/>
              <a:defRPr sz="1600">
                <a:solidFill>
                  <a:srgbClr val="2D2929"/>
                </a:solidFill>
              </a:defRPr>
            </a:lvl6pPr>
            <a:lvl7pPr lvl="6" rtl="0">
              <a:lnSpc>
                <a:spcPct val="100000"/>
              </a:lnSpc>
              <a:spcBef>
                <a:spcPts val="0"/>
              </a:spcBef>
              <a:spcAft>
                <a:spcPts val="0"/>
              </a:spcAft>
              <a:buClr>
                <a:srgbClr val="2D2929"/>
              </a:buClr>
              <a:buSzPts val="1600"/>
              <a:buNone/>
              <a:defRPr sz="1600">
                <a:solidFill>
                  <a:srgbClr val="2D2929"/>
                </a:solidFill>
              </a:defRPr>
            </a:lvl7pPr>
            <a:lvl8pPr lvl="7" rtl="0">
              <a:lnSpc>
                <a:spcPct val="100000"/>
              </a:lnSpc>
              <a:spcBef>
                <a:spcPts val="0"/>
              </a:spcBef>
              <a:spcAft>
                <a:spcPts val="0"/>
              </a:spcAft>
              <a:buClr>
                <a:srgbClr val="2D2929"/>
              </a:buClr>
              <a:buSzPts val="1600"/>
              <a:buNone/>
              <a:defRPr sz="1600">
                <a:solidFill>
                  <a:srgbClr val="2D2929"/>
                </a:solidFill>
              </a:defRPr>
            </a:lvl8pPr>
            <a:lvl9pPr lvl="8" rtl="0">
              <a:lnSpc>
                <a:spcPct val="100000"/>
              </a:lnSpc>
              <a:spcBef>
                <a:spcPts val="0"/>
              </a:spcBef>
              <a:spcAft>
                <a:spcPts val="0"/>
              </a:spcAft>
              <a:buClr>
                <a:srgbClr val="2D2929"/>
              </a:buClr>
              <a:buSzPts val="1600"/>
              <a:buNone/>
              <a:defRPr sz="1600">
                <a:solidFill>
                  <a:srgbClr val="2D2929"/>
                </a:solidFill>
              </a:defRPr>
            </a:lvl9pPr>
          </a:lstStyle>
          <a:p>
            <a:endParaRPr/>
          </a:p>
        </p:txBody>
      </p:sp>
      <p:sp>
        <p:nvSpPr>
          <p:cNvPr id="163" name="Google Shape;163;p21"/>
          <p:cNvSpPr txBox="1">
            <a:spLocks noGrp="1"/>
          </p:cNvSpPr>
          <p:nvPr>
            <p:ph type="title" idx="6" hasCustomPrompt="1"/>
          </p:nvPr>
        </p:nvSpPr>
        <p:spPr>
          <a:xfrm>
            <a:off x="47685" y="2245350"/>
            <a:ext cx="977100" cy="49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D2929"/>
              </a:buClr>
              <a:buSzPts val="2400"/>
              <a:buNone/>
              <a:defRPr>
                <a:solidFill>
                  <a:srgbClr val="2D2929"/>
                </a:solidFill>
              </a:defRPr>
            </a:lvl1pPr>
            <a:lvl2pPr lvl="1"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2pPr>
            <a:lvl3pPr lvl="2"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3pPr>
            <a:lvl4pPr lvl="3"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4pPr>
            <a:lvl5pPr lvl="4"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5pPr>
            <a:lvl6pPr lvl="5"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6pPr>
            <a:lvl7pPr lvl="6"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7pPr>
            <a:lvl8pPr lvl="7"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8pPr>
            <a:lvl9pPr lvl="8"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9pPr>
          </a:lstStyle>
          <a:p>
            <a:r>
              <a:t>xx%</a:t>
            </a:r>
          </a:p>
        </p:txBody>
      </p:sp>
      <p:sp>
        <p:nvSpPr>
          <p:cNvPr id="164" name="Google Shape;164;p21"/>
          <p:cNvSpPr txBox="1">
            <a:spLocks noGrp="1"/>
          </p:cNvSpPr>
          <p:nvPr>
            <p:ph type="title" idx="7" hasCustomPrompt="1"/>
          </p:nvPr>
        </p:nvSpPr>
        <p:spPr>
          <a:xfrm>
            <a:off x="47685" y="3167325"/>
            <a:ext cx="977100" cy="49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D2929"/>
              </a:buClr>
              <a:buSzPts val="2400"/>
              <a:buNone/>
              <a:defRPr>
                <a:solidFill>
                  <a:srgbClr val="2D2929"/>
                </a:solidFill>
              </a:defRPr>
            </a:lvl1pPr>
            <a:lvl2pPr lvl="1"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2pPr>
            <a:lvl3pPr lvl="2"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3pPr>
            <a:lvl4pPr lvl="3"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4pPr>
            <a:lvl5pPr lvl="4"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5pPr>
            <a:lvl6pPr lvl="5"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6pPr>
            <a:lvl7pPr lvl="6"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7pPr>
            <a:lvl8pPr lvl="7"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8pPr>
            <a:lvl9pPr lvl="8" algn="ctr" rtl="0">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9pPr>
          </a:lstStyle>
          <a:p>
            <a:r>
              <a:t>xx%</a:t>
            </a:r>
          </a:p>
        </p:txBody>
      </p:sp>
      <p:sp>
        <p:nvSpPr>
          <p:cNvPr id="165" name="Google Shape;165;p21"/>
          <p:cNvSpPr txBox="1">
            <a:spLocks noGrp="1"/>
          </p:cNvSpPr>
          <p:nvPr>
            <p:ph type="ctrTitle" idx="8"/>
          </p:nvPr>
        </p:nvSpPr>
        <p:spPr>
          <a:xfrm rot="5400000">
            <a:off x="6685800" y="2283675"/>
            <a:ext cx="4426200" cy="1956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1100"/>
              <a:buNone/>
              <a:defRPr sz="1100" b="1">
                <a:solidFill>
                  <a:srgbClr val="FFFFFF"/>
                </a:solidFill>
              </a:defRPr>
            </a:lvl1pPr>
            <a:lvl2pPr lvl="1" algn="r" rtl="0">
              <a:spcBef>
                <a:spcPts val="0"/>
              </a:spcBef>
              <a:spcAft>
                <a:spcPts val="0"/>
              </a:spcAft>
              <a:buClr>
                <a:srgbClr val="FFFFFF"/>
              </a:buClr>
              <a:buSzPts val="6000"/>
              <a:buNone/>
              <a:defRPr sz="6000">
                <a:solidFill>
                  <a:srgbClr val="FFFFFF"/>
                </a:solidFill>
              </a:defRPr>
            </a:lvl2pPr>
            <a:lvl3pPr lvl="2" algn="r" rtl="0">
              <a:spcBef>
                <a:spcPts val="0"/>
              </a:spcBef>
              <a:spcAft>
                <a:spcPts val="0"/>
              </a:spcAft>
              <a:buClr>
                <a:srgbClr val="FFFFFF"/>
              </a:buClr>
              <a:buSzPts val="6000"/>
              <a:buNone/>
              <a:defRPr sz="6000">
                <a:solidFill>
                  <a:srgbClr val="FFFFFF"/>
                </a:solidFill>
              </a:defRPr>
            </a:lvl3pPr>
            <a:lvl4pPr lvl="3" algn="r" rtl="0">
              <a:spcBef>
                <a:spcPts val="0"/>
              </a:spcBef>
              <a:spcAft>
                <a:spcPts val="0"/>
              </a:spcAft>
              <a:buClr>
                <a:srgbClr val="FFFFFF"/>
              </a:buClr>
              <a:buSzPts val="6000"/>
              <a:buNone/>
              <a:defRPr sz="6000">
                <a:solidFill>
                  <a:srgbClr val="FFFFFF"/>
                </a:solidFill>
              </a:defRPr>
            </a:lvl4pPr>
            <a:lvl5pPr lvl="4" algn="r" rtl="0">
              <a:spcBef>
                <a:spcPts val="0"/>
              </a:spcBef>
              <a:spcAft>
                <a:spcPts val="0"/>
              </a:spcAft>
              <a:buClr>
                <a:srgbClr val="FFFFFF"/>
              </a:buClr>
              <a:buSzPts val="6000"/>
              <a:buNone/>
              <a:defRPr sz="6000">
                <a:solidFill>
                  <a:srgbClr val="FFFFFF"/>
                </a:solidFill>
              </a:defRPr>
            </a:lvl5pPr>
            <a:lvl6pPr lvl="5" algn="r" rtl="0">
              <a:spcBef>
                <a:spcPts val="0"/>
              </a:spcBef>
              <a:spcAft>
                <a:spcPts val="0"/>
              </a:spcAft>
              <a:buClr>
                <a:srgbClr val="FFFFFF"/>
              </a:buClr>
              <a:buSzPts val="6000"/>
              <a:buNone/>
              <a:defRPr sz="6000">
                <a:solidFill>
                  <a:srgbClr val="FFFFFF"/>
                </a:solidFill>
              </a:defRPr>
            </a:lvl6pPr>
            <a:lvl7pPr lvl="6" algn="r" rtl="0">
              <a:spcBef>
                <a:spcPts val="0"/>
              </a:spcBef>
              <a:spcAft>
                <a:spcPts val="0"/>
              </a:spcAft>
              <a:buClr>
                <a:srgbClr val="FFFFFF"/>
              </a:buClr>
              <a:buSzPts val="6000"/>
              <a:buNone/>
              <a:defRPr sz="6000">
                <a:solidFill>
                  <a:srgbClr val="FFFFFF"/>
                </a:solidFill>
              </a:defRPr>
            </a:lvl7pPr>
            <a:lvl8pPr lvl="7" algn="r" rtl="0">
              <a:spcBef>
                <a:spcPts val="0"/>
              </a:spcBef>
              <a:spcAft>
                <a:spcPts val="0"/>
              </a:spcAft>
              <a:buClr>
                <a:srgbClr val="FFFFFF"/>
              </a:buClr>
              <a:buSzPts val="6000"/>
              <a:buNone/>
              <a:defRPr sz="6000">
                <a:solidFill>
                  <a:srgbClr val="FFFFFF"/>
                </a:solidFill>
              </a:defRPr>
            </a:lvl8pPr>
            <a:lvl9pPr lvl="8" algn="r" rtl="0">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12"/>
        <p:cNvGrpSpPr/>
        <p:nvPr/>
      </p:nvGrpSpPr>
      <p:grpSpPr>
        <a:xfrm>
          <a:off x="0" y="0"/>
          <a:ext cx="0" cy="0"/>
          <a:chOff x="0" y="0"/>
          <a:chExt cx="0" cy="0"/>
        </a:xfrm>
      </p:grpSpPr>
      <p:sp>
        <p:nvSpPr>
          <p:cNvPr id="213" name="Google Shape;213;p2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2D2929"/>
                </a:solidFill>
                <a:latin typeface="Ubuntu Light"/>
                <a:ea typeface="Ubuntu Light"/>
                <a:cs typeface="Ubuntu Light"/>
                <a:sym typeface="Ubuntu Light"/>
              </a:defRPr>
            </a:lvl1pPr>
            <a:lvl2pPr lvl="1" algn="r">
              <a:buNone/>
              <a:defRPr sz="1300">
                <a:solidFill>
                  <a:srgbClr val="2D2929"/>
                </a:solidFill>
                <a:latin typeface="Ubuntu Light"/>
                <a:ea typeface="Ubuntu Light"/>
                <a:cs typeface="Ubuntu Light"/>
                <a:sym typeface="Ubuntu Light"/>
              </a:defRPr>
            </a:lvl2pPr>
            <a:lvl3pPr lvl="2" algn="r">
              <a:buNone/>
              <a:defRPr sz="1300">
                <a:solidFill>
                  <a:srgbClr val="2D2929"/>
                </a:solidFill>
                <a:latin typeface="Ubuntu Light"/>
                <a:ea typeface="Ubuntu Light"/>
                <a:cs typeface="Ubuntu Light"/>
                <a:sym typeface="Ubuntu Light"/>
              </a:defRPr>
            </a:lvl3pPr>
            <a:lvl4pPr lvl="3" algn="r">
              <a:buNone/>
              <a:defRPr sz="1300">
                <a:solidFill>
                  <a:srgbClr val="2D2929"/>
                </a:solidFill>
                <a:latin typeface="Ubuntu Light"/>
                <a:ea typeface="Ubuntu Light"/>
                <a:cs typeface="Ubuntu Light"/>
                <a:sym typeface="Ubuntu Light"/>
              </a:defRPr>
            </a:lvl4pPr>
            <a:lvl5pPr lvl="4" algn="r">
              <a:buNone/>
              <a:defRPr sz="1300">
                <a:solidFill>
                  <a:srgbClr val="2D2929"/>
                </a:solidFill>
                <a:latin typeface="Ubuntu Light"/>
                <a:ea typeface="Ubuntu Light"/>
                <a:cs typeface="Ubuntu Light"/>
                <a:sym typeface="Ubuntu Light"/>
              </a:defRPr>
            </a:lvl5pPr>
            <a:lvl6pPr lvl="5" algn="r">
              <a:buNone/>
              <a:defRPr sz="1300">
                <a:solidFill>
                  <a:srgbClr val="2D2929"/>
                </a:solidFill>
                <a:latin typeface="Ubuntu Light"/>
                <a:ea typeface="Ubuntu Light"/>
                <a:cs typeface="Ubuntu Light"/>
                <a:sym typeface="Ubuntu Light"/>
              </a:defRPr>
            </a:lvl6pPr>
            <a:lvl7pPr lvl="6" algn="r">
              <a:buNone/>
              <a:defRPr sz="1300">
                <a:solidFill>
                  <a:srgbClr val="2D2929"/>
                </a:solidFill>
                <a:latin typeface="Ubuntu Light"/>
                <a:ea typeface="Ubuntu Light"/>
                <a:cs typeface="Ubuntu Light"/>
                <a:sym typeface="Ubuntu Light"/>
              </a:defRPr>
            </a:lvl7pPr>
            <a:lvl8pPr lvl="7" algn="r">
              <a:buNone/>
              <a:defRPr sz="1300">
                <a:solidFill>
                  <a:srgbClr val="2D2929"/>
                </a:solidFill>
                <a:latin typeface="Ubuntu Light"/>
                <a:ea typeface="Ubuntu Light"/>
                <a:cs typeface="Ubuntu Light"/>
                <a:sym typeface="Ubuntu Light"/>
              </a:defRPr>
            </a:lvl8pPr>
            <a:lvl9pPr lvl="8" algn="r">
              <a:buNone/>
              <a:defRPr sz="1300">
                <a:solidFill>
                  <a:srgbClr val="2D2929"/>
                </a:solidFill>
                <a:latin typeface="Ubuntu Light"/>
                <a:ea typeface="Ubuntu Light"/>
                <a:cs typeface="Ubuntu Light"/>
                <a:sym typeface="Ubuntu Light"/>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D2929"/>
              </a:buClr>
              <a:buSzPts val="2400"/>
              <a:buFont typeface="Oswald Regular"/>
              <a:buNone/>
              <a:defRPr sz="2400">
                <a:solidFill>
                  <a:srgbClr val="2D2929"/>
                </a:solidFill>
                <a:latin typeface="Oswald Regular"/>
                <a:ea typeface="Oswald Regular"/>
                <a:cs typeface="Oswald Regular"/>
                <a:sym typeface="Oswald Regular"/>
              </a:defRPr>
            </a:lvl1pPr>
            <a:lvl2pPr lvl="1"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2pPr>
            <a:lvl3pPr lvl="2"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3pPr>
            <a:lvl4pPr lvl="3"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4pPr>
            <a:lvl5pPr lvl="4"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5pPr>
            <a:lvl6pPr lvl="5"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6pPr>
            <a:lvl7pPr lvl="6"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7pPr>
            <a:lvl8pPr lvl="7"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8pPr>
            <a:lvl9pPr lvl="8"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9pPr>
          </a:lstStyle>
          <a:p>
            <a:endParaRPr/>
          </a:p>
        </p:txBody>
      </p:sp>
      <p:sp>
        <p:nvSpPr>
          <p:cNvPr id="7" name="Google Shape;7;p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11150" rtl="0">
              <a:lnSpc>
                <a:spcPct val="100000"/>
              </a:lnSpc>
              <a:spcBef>
                <a:spcPts val="0"/>
              </a:spcBef>
              <a:spcAft>
                <a:spcPts val="0"/>
              </a:spcAft>
              <a:buClr>
                <a:srgbClr val="2D2929"/>
              </a:buClr>
              <a:buSzPts val="1300"/>
              <a:buFont typeface="Ubuntu Light"/>
              <a:buChar char="●"/>
              <a:defRPr sz="1300">
                <a:solidFill>
                  <a:srgbClr val="2D2929"/>
                </a:solidFill>
                <a:latin typeface="Ubuntu Light"/>
                <a:ea typeface="Ubuntu Light"/>
                <a:cs typeface="Ubuntu Light"/>
                <a:sym typeface="Ubuntu Light"/>
              </a:defRPr>
            </a:lvl1pPr>
            <a:lvl2pPr marL="914400" lvl="1" indent="-311150" rtl="0">
              <a:lnSpc>
                <a:spcPct val="100000"/>
              </a:lnSpc>
              <a:spcBef>
                <a:spcPts val="0"/>
              </a:spcBef>
              <a:spcAft>
                <a:spcPts val="0"/>
              </a:spcAft>
              <a:buClr>
                <a:srgbClr val="2D2929"/>
              </a:buClr>
              <a:buSzPts val="1300"/>
              <a:buFont typeface="Ubuntu Light"/>
              <a:buChar char="○"/>
              <a:defRPr sz="1300">
                <a:solidFill>
                  <a:srgbClr val="2D2929"/>
                </a:solidFill>
                <a:latin typeface="Ubuntu Light"/>
                <a:ea typeface="Ubuntu Light"/>
                <a:cs typeface="Ubuntu Light"/>
                <a:sym typeface="Ubuntu Light"/>
              </a:defRPr>
            </a:lvl2pPr>
            <a:lvl3pPr marL="1371600" lvl="2" indent="-304800" rtl="0">
              <a:lnSpc>
                <a:spcPct val="100000"/>
              </a:lnSpc>
              <a:spcBef>
                <a:spcPts val="0"/>
              </a:spcBef>
              <a:spcAft>
                <a:spcPts val="0"/>
              </a:spcAft>
              <a:buClr>
                <a:srgbClr val="2D2929"/>
              </a:buClr>
              <a:buSzPts val="1200"/>
              <a:buFont typeface="Ubuntu Light"/>
              <a:buChar char="■"/>
              <a:defRPr sz="1200">
                <a:solidFill>
                  <a:srgbClr val="2D2929"/>
                </a:solidFill>
                <a:latin typeface="Ubuntu Light"/>
                <a:ea typeface="Ubuntu Light"/>
                <a:cs typeface="Ubuntu Light"/>
                <a:sym typeface="Ubuntu Light"/>
              </a:defRPr>
            </a:lvl3pPr>
            <a:lvl4pPr marL="1828800" lvl="3" indent="-304800" rtl="0">
              <a:lnSpc>
                <a:spcPct val="100000"/>
              </a:lnSpc>
              <a:spcBef>
                <a:spcPts val="0"/>
              </a:spcBef>
              <a:spcAft>
                <a:spcPts val="0"/>
              </a:spcAft>
              <a:buClr>
                <a:srgbClr val="2D2929"/>
              </a:buClr>
              <a:buSzPts val="1200"/>
              <a:buFont typeface="Ubuntu Light"/>
              <a:buChar char="●"/>
              <a:defRPr sz="1200">
                <a:solidFill>
                  <a:srgbClr val="2D2929"/>
                </a:solidFill>
                <a:latin typeface="Ubuntu Light"/>
                <a:ea typeface="Ubuntu Light"/>
                <a:cs typeface="Ubuntu Light"/>
                <a:sym typeface="Ubuntu Light"/>
              </a:defRPr>
            </a:lvl4pPr>
            <a:lvl5pPr marL="2286000" lvl="4" indent="-298450" rtl="0">
              <a:lnSpc>
                <a:spcPct val="100000"/>
              </a:lnSpc>
              <a:spcBef>
                <a:spcPts val="0"/>
              </a:spcBef>
              <a:spcAft>
                <a:spcPts val="0"/>
              </a:spcAft>
              <a:buClr>
                <a:srgbClr val="2D2929"/>
              </a:buClr>
              <a:buSzPts val="1100"/>
              <a:buFont typeface="Ubuntu Light"/>
              <a:buChar char="○"/>
              <a:defRPr sz="1100">
                <a:solidFill>
                  <a:srgbClr val="2D2929"/>
                </a:solidFill>
                <a:latin typeface="Ubuntu Light"/>
                <a:ea typeface="Ubuntu Light"/>
                <a:cs typeface="Ubuntu Light"/>
                <a:sym typeface="Ubuntu Light"/>
              </a:defRPr>
            </a:lvl5pPr>
            <a:lvl6pPr marL="2743200" lvl="5" indent="-298450" rtl="0">
              <a:lnSpc>
                <a:spcPct val="100000"/>
              </a:lnSpc>
              <a:spcBef>
                <a:spcPts val="0"/>
              </a:spcBef>
              <a:spcAft>
                <a:spcPts val="0"/>
              </a:spcAft>
              <a:buClr>
                <a:srgbClr val="2D2929"/>
              </a:buClr>
              <a:buSzPts val="1100"/>
              <a:buFont typeface="Ubuntu Light"/>
              <a:buChar char="■"/>
              <a:defRPr sz="1100">
                <a:solidFill>
                  <a:srgbClr val="2D2929"/>
                </a:solidFill>
                <a:latin typeface="Ubuntu Light"/>
                <a:ea typeface="Ubuntu Light"/>
                <a:cs typeface="Ubuntu Light"/>
                <a:sym typeface="Ubuntu Light"/>
              </a:defRPr>
            </a:lvl6pPr>
            <a:lvl7pPr marL="3200400" lvl="6" indent="-292100" rtl="0">
              <a:lnSpc>
                <a:spcPct val="100000"/>
              </a:lnSpc>
              <a:spcBef>
                <a:spcPts val="0"/>
              </a:spcBef>
              <a:spcAft>
                <a:spcPts val="0"/>
              </a:spcAft>
              <a:buClr>
                <a:srgbClr val="2D2929"/>
              </a:buClr>
              <a:buSzPts val="1000"/>
              <a:buFont typeface="Ubuntu Light"/>
              <a:buChar char="●"/>
              <a:defRPr sz="1000">
                <a:solidFill>
                  <a:srgbClr val="2D2929"/>
                </a:solidFill>
                <a:latin typeface="Ubuntu Light"/>
                <a:ea typeface="Ubuntu Light"/>
                <a:cs typeface="Ubuntu Light"/>
                <a:sym typeface="Ubuntu Light"/>
              </a:defRPr>
            </a:lvl7pPr>
            <a:lvl8pPr marL="3657600" lvl="7" indent="-292100" rtl="0">
              <a:lnSpc>
                <a:spcPct val="100000"/>
              </a:lnSpc>
              <a:spcBef>
                <a:spcPts val="0"/>
              </a:spcBef>
              <a:spcAft>
                <a:spcPts val="0"/>
              </a:spcAft>
              <a:buClr>
                <a:srgbClr val="2D2929"/>
              </a:buClr>
              <a:buSzPts val="1000"/>
              <a:buFont typeface="Ubuntu Light"/>
              <a:buChar char="○"/>
              <a:defRPr sz="1000">
                <a:solidFill>
                  <a:srgbClr val="2D2929"/>
                </a:solidFill>
                <a:latin typeface="Ubuntu Light"/>
                <a:ea typeface="Ubuntu Light"/>
                <a:cs typeface="Ubuntu Light"/>
                <a:sym typeface="Ubuntu Light"/>
              </a:defRPr>
            </a:lvl8pPr>
            <a:lvl9pPr marL="4114800" lvl="8" indent="-285750" rtl="0">
              <a:lnSpc>
                <a:spcPct val="100000"/>
              </a:lnSpc>
              <a:spcBef>
                <a:spcPts val="0"/>
              </a:spcBef>
              <a:spcAft>
                <a:spcPts val="0"/>
              </a:spcAft>
              <a:buClr>
                <a:srgbClr val="2D2929"/>
              </a:buClr>
              <a:buSzPts val="900"/>
              <a:buFont typeface="Ubuntu Light"/>
              <a:buChar char="■"/>
              <a:defRPr sz="900">
                <a:solidFill>
                  <a:srgbClr val="2D2929"/>
                </a:solidFill>
                <a:latin typeface="Ubuntu Light"/>
                <a:ea typeface="Ubuntu Light"/>
                <a:cs typeface="Ubuntu Light"/>
                <a:sym typeface="Ubuntu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7" r:id="rId3"/>
    <p:sldLayoutId id="2147483658" r:id="rId4"/>
    <p:sldLayoutId id="2147483664" r:id="rId5"/>
    <p:sldLayoutId id="2147483667" r:id="rId6"/>
    <p:sldLayoutId id="2147483672"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1"/>
        <p:cNvGrpSpPr/>
        <p:nvPr/>
      </p:nvGrpSpPr>
      <p:grpSpPr>
        <a:xfrm>
          <a:off x="0" y="0"/>
          <a:ext cx="0" cy="0"/>
          <a:chOff x="0" y="0"/>
          <a:chExt cx="0" cy="0"/>
        </a:xfrm>
      </p:grpSpPr>
      <p:sp>
        <p:nvSpPr>
          <p:cNvPr id="224" name="Google Shape;224;p29"/>
          <p:cNvSpPr/>
          <p:nvPr/>
        </p:nvSpPr>
        <p:spPr>
          <a:xfrm>
            <a:off x="0" y="3987200"/>
            <a:ext cx="1361100" cy="1156200"/>
          </a:xfrm>
          <a:prstGeom prst="rtTriangle">
            <a:avLst/>
          </a:prstGeom>
          <a:solidFill>
            <a:srgbClr val="2D2929">
              <a:alpha val="7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xmlns="" id="{EEF1280F-BD23-4A21-A046-4C4941FA4469}"/>
              </a:ext>
            </a:extLst>
          </p:cNvPr>
          <p:cNvPicPr>
            <a:picLocks noChangeAspect="1"/>
          </p:cNvPicPr>
          <p:nvPr/>
        </p:nvPicPr>
        <p:blipFill>
          <a:blip r:embed="rId4"/>
          <a:stretch>
            <a:fillRect/>
          </a:stretch>
        </p:blipFill>
        <p:spPr>
          <a:xfrm>
            <a:off x="1070344" y="412055"/>
            <a:ext cx="744278" cy="658289"/>
          </a:xfrm>
          <a:prstGeom prst="rect">
            <a:avLst/>
          </a:prstGeom>
        </p:spPr>
      </p:pic>
      <p:sp>
        <p:nvSpPr>
          <p:cNvPr id="4" name="Title 3">
            <a:extLst>
              <a:ext uri="{FF2B5EF4-FFF2-40B4-BE49-F238E27FC236}">
                <a16:creationId xmlns:a16="http://schemas.microsoft.com/office/drawing/2014/main" xmlns="" id="{128E7E94-C6B0-4591-AEAA-20BCBB9F4450}"/>
              </a:ext>
            </a:extLst>
          </p:cNvPr>
          <p:cNvSpPr>
            <a:spLocks noGrp="1"/>
          </p:cNvSpPr>
          <p:nvPr>
            <p:ph type="ctrTitle"/>
          </p:nvPr>
        </p:nvSpPr>
        <p:spPr>
          <a:xfrm>
            <a:off x="1524000" y="317450"/>
            <a:ext cx="7073975" cy="752894"/>
          </a:xfrm>
        </p:spPr>
        <p:txBody>
          <a:bodyPr/>
          <a:lstStyle/>
          <a:p>
            <a:pPr algn="ctr"/>
            <a:r>
              <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CMR INSTITUTE OF TECHNOLOGY</a:t>
            </a:r>
            <a:endParaRPr lang="en-IN" sz="2800" dirty="0">
              <a:solidFill>
                <a:srgbClr val="FF0000"/>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xmlns="" id="{8DA2D9EE-D070-4A1A-A67C-F85E6065BBFE}"/>
              </a:ext>
            </a:extLst>
          </p:cNvPr>
          <p:cNvSpPr txBox="1"/>
          <p:nvPr/>
        </p:nvSpPr>
        <p:spPr>
          <a:xfrm>
            <a:off x="1303282" y="1748628"/>
            <a:ext cx="7409793" cy="400110"/>
          </a:xfrm>
          <a:prstGeom prst="rect">
            <a:avLst/>
          </a:prstGeom>
          <a:noFill/>
        </p:spPr>
        <p:txBody>
          <a:bodyPr wrap="square" rtlCol="0">
            <a:spAutoFit/>
          </a:bodyPr>
          <a:lstStyle/>
          <a:p>
            <a:pPr algn="ctr"/>
            <a:r>
              <a:rPr lang="en-IN" sz="2000" b="1" dirty="0">
                <a:solidFill>
                  <a:srgbClr val="FF0000"/>
                </a:solidFill>
                <a:latin typeface="Wide Latin" pitchFamily="18" charset="0"/>
                <a:cs typeface="Times New Roman" panose="02020603050405020304" pitchFamily="18" charset="0"/>
              </a:rPr>
              <a:t>TRAVELS </a:t>
            </a:r>
            <a:r>
              <a:rPr lang="en-IN" sz="2000" b="1" dirty="0" smtClean="0">
                <a:solidFill>
                  <a:srgbClr val="FF0000"/>
                </a:solidFill>
                <a:latin typeface="Wide Latin" pitchFamily="18" charset="0"/>
                <a:cs typeface="Times New Roman" panose="02020603050405020304" pitchFamily="18" charset="0"/>
              </a:rPr>
              <a:t> WEBSITE</a:t>
            </a:r>
            <a:endParaRPr lang="en-IN" sz="2000" b="1" dirty="0">
              <a:solidFill>
                <a:srgbClr val="FF0000"/>
              </a:solidFill>
              <a:latin typeface="Wide Latin"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6C776CDB-5C79-4F74-9B85-1B643D2F88D1}"/>
              </a:ext>
            </a:extLst>
          </p:cNvPr>
          <p:cNvSpPr txBox="1"/>
          <p:nvPr/>
        </p:nvSpPr>
        <p:spPr>
          <a:xfrm>
            <a:off x="4020328" y="2276833"/>
            <a:ext cx="2119423" cy="738664"/>
          </a:xfrm>
          <a:prstGeom prst="rect">
            <a:avLst/>
          </a:prstGeom>
          <a:noFill/>
        </p:spPr>
        <p:txBody>
          <a:bodyPr wrap="square" rtlCol="0">
            <a:spAutoFit/>
          </a:bodyPr>
          <a:lstStyle/>
          <a:p>
            <a:pPr algn="ctr"/>
            <a:r>
              <a:rPr lang="en-IN" dirty="0">
                <a:solidFill>
                  <a:schemeClr val="bg1"/>
                </a:solidFill>
              </a:rPr>
              <a:t>Under the guidance of:</a:t>
            </a:r>
          </a:p>
          <a:p>
            <a:pPr algn="ctr"/>
            <a:r>
              <a:rPr lang="en-IN" b="1" dirty="0" err="1">
                <a:solidFill>
                  <a:schemeClr val="bg1"/>
                </a:solidFill>
                <a:effectLst>
                  <a:outerShdw blurRad="38100" dist="38100" dir="2700000" algn="tl">
                    <a:srgbClr val="000000">
                      <a:alpha val="43137"/>
                    </a:srgbClr>
                  </a:outerShdw>
                </a:effectLst>
              </a:rPr>
              <a:t>Asst.professor</a:t>
            </a:r>
            <a:endParaRPr lang="en-IN" b="1" dirty="0">
              <a:solidFill>
                <a:schemeClr val="bg1"/>
              </a:solidFill>
              <a:effectLst>
                <a:outerShdw blurRad="38100" dist="38100" dir="2700000" algn="tl">
                  <a:srgbClr val="000000">
                    <a:alpha val="43137"/>
                  </a:srgbClr>
                </a:outerShdw>
              </a:effectLst>
            </a:endParaRPr>
          </a:p>
          <a:p>
            <a:pPr algn="ctr"/>
            <a:r>
              <a:rPr lang="en-IN" b="1" dirty="0" err="1">
                <a:solidFill>
                  <a:schemeClr val="bg1"/>
                </a:solidFill>
              </a:rPr>
              <a:t>Thandu</a:t>
            </a:r>
            <a:r>
              <a:rPr lang="en-IN" b="1" dirty="0">
                <a:solidFill>
                  <a:schemeClr val="bg1"/>
                </a:solidFill>
              </a:rPr>
              <a:t> </a:t>
            </a:r>
            <a:r>
              <a:rPr lang="en-IN" b="1" dirty="0" err="1">
                <a:solidFill>
                  <a:schemeClr val="bg1"/>
                </a:solidFill>
              </a:rPr>
              <a:t>Nagaraju</a:t>
            </a:r>
            <a:endParaRPr lang="en-IN" b="1" dirty="0">
              <a:solidFill>
                <a:schemeClr val="bg1"/>
              </a:solidFill>
            </a:endParaRPr>
          </a:p>
        </p:txBody>
      </p:sp>
      <p:sp>
        <p:nvSpPr>
          <p:cNvPr id="8" name="TextBox 7">
            <a:extLst>
              <a:ext uri="{FF2B5EF4-FFF2-40B4-BE49-F238E27FC236}">
                <a16:creationId xmlns:a16="http://schemas.microsoft.com/office/drawing/2014/main" xmlns="" id="{1A865869-9F15-46C3-8FE9-B534FD4AEFF2}"/>
              </a:ext>
            </a:extLst>
          </p:cNvPr>
          <p:cNvSpPr txBox="1"/>
          <p:nvPr/>
        </p:nvSpPr>
        <p:spPr>
          <a:xfrm>
            <a:off x="6315740" y="3918109"/>
            <a:ext cx="2828259" cy="954107"/>
          </a:xfrm>
          <a:prstGeom prst="rect">
            <a:avLst/>
          </a:prstGeom>
          <a:noFill/>
        </p:spPr>
        <p:txBody>
          <a:bodyPr wrap="square" rtlCol="0">
            <a:spAutoFit/>
          </a:bodyPr>
          <a:lstStyle/>
          <a:p>
            <a:r>
              <a:rPr lang="en-IN" b="1" dirty="0">
                <a:solidFill>
                  <a:srgbClr val="FFFF00"/>
                </a:solidFill>
                <a:effectLst>
                  <a:outerShdw blurRad="38100" dist="38100" dir="2700000" algn="tl">
                    <a:srgbClr val="000000">
                      <a:alpha val="43137"/>
                    </a:srgbClr>
                  </a:outerShdw>
                </a:effectLst>
              </a:rPr>
              <a:t>17R01A05C6 B.SOWJANYA</a:t>
            </a:r>
          </a:p>
          <a:p>
            <a:r>
              <a:rPr lang="en-IN" b="1" dirty="0">
                <a:solidFill>
                  <a:srgbClr val="FFFF00"/>
                </a:solidFill>
                <a:effectLst>
                  <a:outerShdw blurRad="38100" dist="38100" dir="2700000" algn="tl">
                    <a:srgbClr val="000000">
                      <a:alpha val="43137"/>
                    </a:srgbClr>
                  </a:outerShdw>
                </a:effectLst>
              </a:rPr>
              <a:t>17R01A05D7 K.HARIPRIYA</a:t>
            </a:r>
          </a:p>
          <a:p>
            <a:r>
              <a:rPr lang="en-IN" b="1" dirty="0">
                <a:solidFill>
                  <a:srgbClr val="FFFF00"/>
                </a:solidFill>
                <a:effectLst>
                  <a:outerShdw blurRad="38100" dist="38100" dir="2700000" algn="tl">
                    <a:srgbClr val="000000">
                      <a:alpha val="43137"/>
                    </a:srgbClr>
                  </a:outerShdw>
                </a:effectLst>
              </a:rPr>
              <a:t>17R01A0573  CH.JAHNAVI</a:t>
            </a:r>
          </a:p>
          <a:p>
            <a:r>
              <a:rPr lang="en-IN" b="1" dirty="0">
                <a:solidFill>
                  <a:srgbClr val="FFFF00"/>
                </a:solidFill>
                <a:effectLst>
                  <a:outerShdw blurRad="38100" dist="38100" dir="2700000" algn="tl">
                    <a:srgbClr val="000000">
                      <a:alpha val="43137"/>
                    </a:srgbClr>
                  </a:outerShdw>
                </a:effectLst>
              </a:rPr>
              <a:t>17R01A0530  K.RAJESHWARI</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nvPr>
        </p:nvSpPr>
        <p:spPr>
          <a:xfrm>
            <a:off x="3120906" y="788276"/>
            <a:ext cx="4649700" cy="63135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rgbClr val="FF0000"/>
                </a:solidFill>
                <a:effectLst>
                  <a:outerShdw blurRad="38100" dist="38100" dir="2700000" algn="tl">
                    <a:srgbClr val="000000">
                      <a:alpha val="43137"/>
                    </a:srgbClr>
                  </a:outerShdw>
                </a:effectLst>
                <a:latin typeface="Wide Latin" pitchFamily="18" charset="0"/>
              </a:rPr>
              <a:t>ABSTRACT</a:t>
            </a:r>
            <a:endParaRPr dirty="0">
              <a:solidFill>
                <a:srgbClr val="FF0000"/>
              </a:solidFill>
              <a:effectLst>
                <a:outerShdw blurRad="38100" dist="38100" dir="2700000" algn="tl">
                  <a:srgbClr val="000000">
                    <a:alpha val="43137"/>
                  </a:srgbClr>
                </a:outerShdw>
              </a:effectLst>
              <a:latin typeface="Wide Latin" pitchFamily="18" charset="0"/>
            </a:endParaRPr>
          </a:p>
        </p:txBody>
      </p:sp>
      <p:sp>
        <p:nvSpPr>
          <p:cNvPr id="251" name="Google Shape;251;p31"/>
          <p:cNvSpPr txBox="1">
            <a:spLocks noGrp="1"/>
          </p:cNvSpPr>
          <p:nvPr>
            <p:ph type="subTitle" idx="1"/>
          </p:nvPr>
        </p:nvSpPr>
        <p:spPr>
          <a:xfrm>
            <a:off x="2597766" y="1775272"/>
            <a:ext cx="5869171" cy="1808756"/>
          </a:xfrm>
          <a:prstGeom prst="rect">
            <a:avLst/>
          </a:prstGeom>
        </p:spPr>
        <p:txBody>
          <a:bodyPr spcFirstLastPara="1" wrap="square" lIns="91425" tIns="91425" rIns="91425" bIns="91425" numCol="1" anchor="t" anchorCtr="0">
            <a:noAutofit/>
          </a:bodyPr>
          <a:lstStyle/>
          <a:p>
            <a:pPr>
              <a:buClr>
                <a:schemeClr val="bg1"/>
              </a:buClr>
              <a:buSzPct val="113000"/>
              <a:buFont typeface="Wingdings" pitchFamily="2" charset="2"/>
              <a:buChar char="Ø"/>
            </a:pPr>
            <a:r>
              <a:rPr lang="en-IN" sz="1400" dirty="0"/>
              <a:t>Travels website is a web based project where a user may search and apply for a package.</a:t>
            </a:r>
          </a:p>
          <a:p>
            <a:pPr>
              <a:buClr>
                <a:schemeClr val="bg1"/>
              </a:buClr>
              <a:buSzPct val="113000"/>
              <a:buFont typeface="Wingdings" pitchFamily="2" charset="2"/>
              <a:buChar char="Ø"/>
            </a:pPr>
            <a:r>
              <a:rPr lang="en-IN" sz="1400" dirty="0"/>
              <a:t>The system allows the user to check various tours packages and choose his package accordingly.</a:t>
            </a:r>
          </a:p>
          <a:p>
            <a:pPr>
              <a:buClr>
                <a:schemeClr val="bg1"/>
              </a:buClr>
              <a:buSzPct val="113000"/>
              <a:buFont typeface="Wingdings" pitchFamily="2" charset="2"/>
              <a:buChar char="Ø"/>
            </a:pPr>
            <a:r>
              <a:rPr lang="en-IN" sz="1400" dirty="0"/>
              <a:t>The software system checks for users choice and then queries the database for various available packages to that destination.</a:t>
            </a:r>
          </a:p>
          <a:p>
            <a:pPr>
              <a:buClr>
                <a:schemeClr val="bg1"/>
              </a:buClr>
              <a:buSzPct val="113000"/>
              <a:buFont typeface="Wingdings" pitchFamily="2" charset="2"/>
              <a:buChar char="Ø"/>
            </a:pPr>
            <a:r>
              <a:rPr lang="en-IN" sz="1400" dirty="0"/>
              <a:t>The system then loads all that data and puts those choices in front of the user.</a:t>
            </a:r>
          </a:p>
          <a:p>
            <a:pPr>
              <a:buClr>
                <a:schemeClr val="bg1"/>
              </a:buClr>
              <a:buSzPct val="113000"/>
              <a:buFont typeface="Wingdings" pitchFamily="2" charset="2"/>
              <a:buChar char="Ø"/>
            </a:pPr>
            <a:endParaRPr sz="14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D2929"/>
        </a:solidFill>
        <a:effectLst/>
      </p:bgPr>
    </p:bg>
    <p:spTree>
      <p:nvGrpSpPr>
        <p:cNvPr id="1" name="Shape 286"/>
        <p:cNvGrpSpPr/>
        <p:nvPr/>
      </p:nvGrpSpPr>
      <p:grpSpPr>
        <a:xfrm>
          <a:off x="0" y="0"/>
          <a:ext cx="0" cy="0"/>
          <a:chOff x="0" y="0"/>
          <a:chExt cx="0" cy="0"/>
        </a:xfrm>
      </p:grpSpPr>
      <p:sp>
        <p:nvSpPr>
          <p:cNvPr id="287" name="Google Shape;287;p35"/>
          <p:cNvSpPr txBox="1">
            <a:spLocks noGrp="1"/>
          </p:cNvSpPr>
          <p:nvPr>
            <p:ph type="title"/>
          </p:nvPr>
        </p:nvSpPr>
        <p:spPr>
          <a:xfrm>
            <a:off x="4246179" y="255181"/>
            <a:ext cx="4035973" cy="808075"/>
          </a:xfrm>
          <a:prstGeom prst="rect">
            <a:avLst/>
          </a:prstGeom>
        </p:spPr>
        <p:txBody>
          <a:bodyPr spcFirstLastPara="1" wrap="square" lIns="91425" tIns="91425" rIns="91425" bIns="91425" anchor="b" anchorCtr="0">
            <a:noAutofit/>
          </a:bodyPr>
          <a:lstStyle/>
          <a:p>
            <a:pPr marL="76200" lvl="0" algn="ctr" rtl="0">
              <a:spcBef>
                <a:spcPts val="0"/>
              </a:spcBef>
              <a:spcAft>
                <a:spcPts val="0"/>
              </a:spcAft>
              <a:buClr>
                <a:srgbClr val="FFFFFF"/>
              </a:buClr>
              <a:buSzPts val="2400"/>
            </a:pPr>
            <a:r>
              <a:rPr lang="en-IN" dirty="0">
                <a:solidFill>
                  <a:srgbClr val="FF0000"/>
                </a:solidFill>
                <a:effectLst>
                  <a:outerShdw blurRad="38100" dist="38100" dir="2700000" algn="tl">
                    <a:srgbClr val="000000">
                      <a:alpha val="43137"/>
                    </a:srgbClr>
                  </a:outerShdw>
                </a:effectLst>
                <a:latin typeface="Wide Latin" pitchFamily="18" charset="0"/>
              </a:rPr>
              <a:t>LIST OF CONTENTS</a:t>
            </a:r>
            <a:endParaRPr dirty="0">
              <a:solidFill>
                <a:srgbClr val="FF0000"/>
              </a:solidFill>
              <a:effectLst>
                <a:outerShdw blurRad="38100" dist="38100" dir="2700000" algn="tl">
                  <a:srgbClr val="000000">
                    <a:alpha val="43137"/>
                  </a:srgbClr>
                </a:outerShdw>
              </a:effectLst>
              <a:latin typeface="Wide Latin" pitchFamily="18" charset="0"/>
            </a:endParaRPr>
          </a:p>
        </p:txBody>
      </p:sp>
      <p:pic>
        <p:nvPicPr>
          <p:cNvPr id="288" name="Google Shape;288;p35"/>
          <p:cNvPicPr preferRelativeResize="0"/>
          <p:nvPr/>
        </p:nvPicPr>
        <p:blipFill rotWithShape="1">
          <a:blip r:embed="rId3">
            <a:alphaModFix/>
          </a:blip>
          <a:srcRect l="9821" t="1127" r="38920"/>
          <a:stretch/>
        </p:blipFill>
        <p:spPr>
          <a:xfrm>
            <a:off x="0" y="0"/>
            <a:ext cx="4105450" cy="5143501"/>
          </a:xfrm>
          <a:prstGeom prst="rect">
            <a:avLst/>
          </a:prstGeom>
          <a:noFill/>
          <a:ln>
            <a:noFill/>
          </a:ln>
        </p:spPr>
      </p:pic>
      <p:sp>
        <p:nvSpPr>
          <p:cNvPr id="290" name="Google Shape;290;p35"/>
          <p:cNvSpPr txBox="1">
            <a:spLocks noGrp="1"/>
          </p:cNvSpPr>
          <p:nvPr>
            <p:ph type="subTitle" idx="1"/>
          </p:nvPr>
        </p:nvSpPr>
        <p:spPr>
          <a:xfrm>
            <a:off x="4466897" y="1566041"/>
            <a:ext cx="4334203" cy="289588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pPr>
            <a:endParaRPr lang="en-IN" b="1" dirty="0">
              <a:solidFill>
                <a:schemeClr val="bg1"/>
              </a:solidFill>
            </a:endParaRPr>
          </a:p>
          <a:p>
            <a:pPr marL="0" indent="0">
              <a:buClr>
                <a:schemeClr val="dk1"/>
              </a:buClr>
              <a:buSzPts val="1100"/>
            </a:pPr>
            <a:r>
              <a:rPr lang="en-US" sz="2000" dirty="0">
                <a:latin typeface="Calisto MT" pitchFamily="18" charset="0"/>
              </a:rPr>
              <a:t>The </a:t>
            </a:r>
            <a:r>
              <a:rPr lang="en-US" sz="2000" b="1" dirty="0">
                <a:latin typeface="Calisto MT" pitchFamily="18" charset="0"/>
              </a:rPr>
              <a:t>Travel</a:t>
            </a:r>
            <a:r>
              <a:rPr lang="en-US" sz="2000" dirty="0">
                <a:latin typeface="Calisto MT" pitchFamily="18" charset="0"/>
              </a:rPr>
              <a:t> Portal provides </a:t>
            </a:r>
            <a:r>
              <a:rPr lang="en-US" sz="2000" b="1" dirty="0">
                <a:solidFill>
                  <a:schemeClr val="accent5">
                    <a:lumMod val="40000"/>
                    <a:lumOff val="60000"/>
                  </a:schemeClr>
                </a:solidFill>
                <a:latin typeface="Calisto MT" pitchFamily="18" charset="0"/>
              </a:rPr>
              <a:t>online</a:t>
            </a:r>
            <a:r>
              <a:rPr lang="en-US" sz="2000" b="1" dirty="0">
                <a:latin typeface="Calisto MT" pitchFamily="18" charset="0"/>
              </a:rPr>
              <a:t> </a:t>
            </a:r>
            <a:r>
              <a:rPr lang="en-US" sz="2000" b="1" dirty="0">
                <a:solidFill>
                  <a:schemeClr val="accent5">
                    <a:lumMod val="40000"/>
                    <a:lumOff val="60000"/>
                  </a:schemeClr>
                </a:solidFill>
                <a:latin typeface="Calisto MT" pitchFamily="18" charset="0"/>
              </a:rPr>
              <a:t>booking</a:t>
            </a:r>
            <a:r>
              <a:rPr lang="en-US" sz="2000" dirty="0">
                <a:latin typeface="Calisto MT" pitchFamily="18" charset="0"/>
              </a:rPr>
              <a:t> facilities to customers or end users visiting the </a:t>
            </a:r>
            <a:r>
              <a:rPr lang="en-US" sz="2000" b="1" dirty="0">
                <a:latin typeface="Calisto MT" pitchFamily="18" charset="0"/>
              </a:rPr>
              <a:t>website</a:t>
            </a:r>
            <a:r>
              <a:rPr lang="en-US" sz="2000" dirty="0">
                <a:latin typeface="Calisto MT" pitchFamily="18" charset="0"/>
              </a:rPr>
              <a:t>. Hotel booking </a:t>
            </a:r>
            <a:r>
              <a:rPr lang="id-ID" sz="2000" dirty="0">
                <a:latin typeface="Calisto MT" pitchFamily="18" charset="0"/>
              </a:rPr>
              <a:t>in</a:t>
            </a:r>
            <a:r>
              <a:rPr lang="en-US" sz="2000" dirty="0">
                <a:latin typeface="Calisto MT" pitchFamily="18" charset="0"/>
              </a:rPr>
              <a:t> domestic and international hotels, Bus booking engine using which a user can book </a:t>
            </a:r>
            <a:r>
              <a:rPr lang="id-ID" sz="2000" dirty="0">
                <a:latin typeface="Calisto MT" pitchFamily="18" charset="0"/>
              </a:rPr>
              <a:t>a b</a:t>
            </a:r>
            <a:r>
              <a:rPr lang="en-US" sz="2000" dirty="0">
                <a:latin typeface="Calisto MT" pitchFamily="18" charset="0"/>
              </a:rPr>
              <a:t>us</a:t>
            </a:r>
            <a:r>
              <a:rPr lang="id-ID" sz="2000" dirty="0">
                <a:latin typeface="Calisto MT" pitchFamily="18" charset="0"/>
              </a:rPr>
              <a:t> to travel </a:t>
            </a:r>
            <a:r>
              <a:rPr lang="en-US" sz="2000" dirty="0">
                <a:latin typeface="Calisto MT" pitchFamily="18" charset="0"/>
              </a:rPr>
              <a:t> from one location </a:t>
            </a:r>
            <a:r>
              <a:rPr lang="id-ID" sz="2000" dirty="0">
                <a:latin typeface="Calisto MT" pitchFamily="18" charset="0"/>
              </a:rPr>
              <a:t>to another</a:t>
            </a:r>
            <a:r>
              <a:rPr lang="en-US" sz="2000" dirty="0">
                <a:latin typeface="Calisto MT" pitchFamily="18" charset="0"/>
              </a:rPr>
              <a:t>. </a:t>
            </a:r>
            <a:r>
              <a:rPr lang="id-ID" sz="2000" dirty="0">
                <a:latin typeface="Calisto MT" pitchFamily="18" charset="0"/>
              </a:rPr>
              <a:t>Visit The </a:t>
            </a:r>
            <a:r>
              <a:rPr lang="id-ID" sz="2000" b="1" dirty="0" smtClean="0">
                <a:solidFill>
                  <a:schemeClr val="accent5">
                    <a:lumMod val="40000"/>
                    <a:lumOff val="60000"/>
                  </a:schemeClr>
                </a:solidFill>
                <a:latin typeface="Calisto MT" pitchFamily="18" charset="0"/>
              </a:rPr>
              <a:t>Travels</a:t>
            </a:r>
            <a:r>
              <a:rPr lang="id-ID" sz="2000" dirty="0" smtClean="0">
                <a:solidFill>
                  <a:schemeClr val="accent5">
                    <a:lumMod val="40000"/>
                    <a:lumOff val="60000"/>
                  </a:schemeClr>
                </a:solidFill>
                <a:latin typeface="Calisto MT" pitchFamily="18" charset="0"/>
              </a:rPr>
              <a:t> </a:t>
            </a:r>
            <a:r>
              <a:rPr lang="id-ID" sz="2000" b="1" dirty="0">
                <a:solidFill>
                  <a:schemeClr val="accent5">
                    <a:lumMod val="40000"/>
                    <a:lumOff val="60000"/>
                  </a:schemeClr>
                </a:solidFill>
                <a:latin typeface="Calisto MT" pitchFamily="18" charset="0"/>
              </a:rPr>
              <a:t>website</a:t>
            </a:r>
            <a:r>
              <a:rPr lang="id-ID" sz="2000" dirty="0">
                <a:solidFill>
                  <a:schemeClr val="accent5">
                    <a:lumMod val="40000"/>
                    <a:lumOff val="60000"/>
                  </a:schemeClr>
                </a:solidFill>
                <a:latin typeface="Calisto MT" pitchFamily="18" charset="0"/>
              </a:rPr>
              <a:t> </a:t>
            </a:r>
            <a:r>
              <a:rPr lang="id-ID" sz="2000" dirty="0">
                <a:latin typeface="Calisto MT" pitchFamily="18" charset="0"/>
              </a:rPr>
              <a:t>for a hassle free booking experience.</a:t>
            </a:r>
          </a:p>
          <a:p>
            <a:pPr marL="0" lvl="0" indent="0" algn="l" rtl="0">
              <a:spcBef>
                <a:spcPts val="0"/>
              </a:spcBef>
              <a:spcAft>
                <a:spcPts val="0"/>
              </a:spcAft>
              <a:buClr>
                <a:schemeClr val="dk1"/>
              </a:buClr>
              <a:buSzPts val="1100"/>
            </a:pPr>
            <a:endParaRPr b="1" dirty="0">
              <a:solidFill>
                <a:schemeClr val="bg1"/>
              </a:solidFill>
            </a:endParaRPr>
          </a:p>
        </p:txBody>
      </p:sp>
      <p:sp>
        <p:nvSpPr>
          <p:cNvPr id="7" name="TextBox 6"/>
          <p:cNvSpPr txBox="1"/>
          <p:nvPr/>
        </p:nvSpPr>
        <p:spPr>
          <a:xfrm>
            <a:off x="4267201" y="1229710"/>
            <a:ext cx="2091558" cy="400110"/>
          </a:xfrm>
          <a:prstGeom prst="rect">
            <a:avLst/>
          </a:prstGeom>
          <a:noFill/>
        </p:spPr>
        <p:txBody>
          <a:bodyPr wrap="square" rtlCol="0">
            <a:spAutoFit/>
          </a:bodyPr>
          <a:lstStyle/>
          <a:p>
            <a:r>
              <a:rPr lang="en-US" sz="2000" b="1" dirty="0" smtClean="0">
                <a:solidFill>
                  <a:srgbClr val="FFFF00"/>
                </a:solidFill>
                <a:effectLst>
                  <a:outerShdw blurRad="38100" dist="38100" dir="2700000" algn="tl">
                    <a:srgbClr val="000000">
                      <a:alpha val="43137"/>
                    </a:srgbClr>
                  </a:outerShdw>
                </a:effectLst>
                <a:latin typeface="Algerian" pitchFamily="82" charset="0"/>
              </a:rPr>
              <a:t>INTRODUCTION :</a:t>
            </a:r>
            <a:endParaRPr lang="en-US" sz="2000" b="1" dirty="0">
              <a:solidFill>
                <a:srgbClr val="FFFF00"/>
              </a:solidFill>
              <a:effectLst>
                <a:outerShdw blurRad="38100" dist="38100" dir="2700000" algn="tl">
                  <a:srgbClr val="000000">
                    <a:alpha val="43137"/>
                  </a:srgbClr>
                </a:outerShdw>
              </a:effectLst>
              <a:latin typeface="Algerian" pitchFamily="82"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6" name="TextBox 5">
            <a:extLst>
              <a:ext uri="{FF2B5EF4-FFF2-40B4-BE49-F238E27FC236}">
                <a16:creationId xmlns:a16="http://schemas.microsoft.com/office/drawing/2014/main" xmlns="" id="{70165841-9244-4C36-9ED5-F1634DC60CBB}"/>
              </a:ext>
            </a:extLst>
          </p:cNvPr>
          <p:cNvSpPr txBox="1"/>
          <p:nvPr/>
        </p:nvSpPr>
        <p:spPr>
          <a:xfrm>
            <a:off x="241739" y="147144"/>
            <a:ext cx="8559362" cy="4770537"/>
          </a:xfrm>
          <a:prstGeom prst="rect">
            <a:avLst/>
          </a:prstGeom>
          <a:noFill/>
        </p:spPr>
        <p:txBody>
          <a:bodyPr wrap="square" rtlCol="0">
            <a:spAutoFit/>
          </a:bodyPr>
          <a:lstStyle/>
          <a:p>
            <a:r>
              <a:rPr lang="en-IN" sz="1600" b="1" dirty="0">
                <a:solidFill>
                  <a:srgbClr val="FF0000"/>
                </a:solidFill>
                <a:effectLst>
                  <a:outerShdw blurRad="38100" dist="38100" dir="2700000" algn="tl">
                    <a:srgbClr val="000000">
                      <a:alpha val="43137"/>
                    </a:srgbClr>
                  </a:outerShdw>
                </a:effectLst>
                <a:latin typeface="Algerian" pitchFamily="82" charset="0"/>
                <a:cs typeface="Times New Roman" panose="02020603050405020304" pitchFamily="18" charset="0"/>
              </a:rPr>
              <a:t>PROBLEM </a:t>
            </a:r>
            <a:r>
              <a:rPr lang="en-IN" sz="1600" b="1" dirty="0" smtClean="0">
                <a:solidFill>
                  <a:srgbClr val="FF0000"/>
                </a:solidFill>
                <a:effectLst>
                  <a:outerShdw blurRad="38100" dist="38100" dir="2700000" algn="tl">
                    <a:srgbClr val="000000">
                      <a:alpha val="43137"/>
                    </a:srgbClr>
                  </a:outerShdw>
                </a:effectLst>
                <a:latin typeface="Algerian" pitchFamily="82" charset="0"/>
                <a:cs typeface="Times New Roman" panose="02020603050405020304" pitchFamily="18" charset="0"/>
              </a:rPr>
              <a:t> STATEMENT </a:t>
            </a:r>
            <a:r>
              <a:rPr lang="en-IN" sz="1600" b="1" dirty="0" smtClean="0">
                <a:solidFill>
                  <a:srgbClr val="FF0000"/>
                </a:solidFill>
                <a:latin typeface="Times New Roman" panose="02020603050405020304" pitchFamily="18" charset="0"/>
                <a:cs typeface="Times New Roman" panose="02020603050405020304" pitchFamily="18" charset="0"/>
              </a:rPr>
              <a:t>: </a:t>
            </a:r>
            <a:endParaRPr lang="en-IN" sz="1600" b="1" dirty="0">
              <a:solidFill>
                <a:srgbClr val="FF0000"/>
              </a:solidFill>
              <a:latin typeface="Times New Roman" panose="02020603050405020304" pitchFamily="18" charset="0"/>
              <a:cs typeface="Times New Roman" panose="02020603050405020304" pitchFamily="18" charset="0"/>
            </a:endParaRPr>
          </a:p>
          <a:p>
            <a:pPr marL="0" indent="0">
              <a:buNone/>
            </a:pPr>
            <a:r>
              <a:rPr lang="en-IN" sz="1600" dirty="0"/>
              <a:t>    </a:t>
            </a:r>
            <a:r>
              <a:rPr lang="en-US" sz="1600" dirty="0" smtClean="0">
                <a:latin typeface="Arial Rounded MT Bold" pitchFamily="34" charset="0"/>
              </a:rPr>
              <a:t>The purpose of website is established fact that Internet users are increasing today. One of the main purposes of the website is to facilitate the offline customer online because customers cannot spend their precious time in markets trying to find out the best deal.</a:t>
            </a:r>
            <a:endParaRPr lang="en-IN" sz="1600" dirty="0">
              <a:latin typeface="Arial Rounded MT Bold" pitchFamily="34" charset="0"/>
            </a:endParaRPr>
          </a:p>
          <a:p>
            <a:pPr marL="0" indent="0">
              <a:buNone/>
            </a:pPr>
            <a:endParaRPr lang="en-IN" sz="1600" dirty="0"/>
          </a:p>
          <a:p>
            <a:pPr marL="0" indent="0">
              <a:buNone/>
            </a:pPr>
            <a:endParaRPr lang="en-IN" sz="1600" dirty="0"/>
          </a:p>
          <a:p>
            <a:r>
              <a:rPr lang="en-IN" sz="1600" b="1" dirty="0">
                <a:solidFill>
                  <a:srgbClr val="FF0000"/>
                </a:solidFill>
                <a:effectLst>
                  <a:outerShdw blurRad="38100" dist="38100" dir="2700000" algn="tl">
                    <a:srgbClr val="000000">
                      <a:alpha val="43137"/>
                    </a:srgbClr>
                  </a:outerShdw>
                </a:effectLst>
                <a:latin typeface="Algerian" pitchFamily="82" charset="0"/>
                <a:cs typeface="Times New Roman" panose="02020603050405020304" pitchFamily="18" charset="0"/>
              </a:rPr>
              <a:t>EXISTING </a:t>
            </a:r>
            <a:r>
              <a:rPr lang="en-IN" sz="1600" b="1" dirty="0" smtClean="0">
                <a:solidFill>
                  <a:srgbClr val="FF0000"/>
                </a:solidFill>
                <a:effectLst>
                  <a:outerShdw blurRad="38100" dist="38100" dir="2700000" algn="tl">
                    <a:srgbClr val="000000">
                      <a:alpha val="43137"/>
                    </a:srgbClr>
                  </a:outerShdw>
                </a:effectLst>
                <a:latin typeface="Algerian" pitchFamily="82" charset="0"/>
                <a:cs typeface="Times New Roman" panose="02020603050405020304" pitchFamily="18" charset="0"/>
              </a:rPr>
              <a:t> SYSTEM :</a:t>
            </a:r>
            <a:endParaRPr lang="en-IN" sz="1600" b="1" dirty="0">
              <a:solidFill>
                <a:srgbClr val="FF0000"/>
              </a:solidFill>
              <a:effectLst>
                <a:outerShdw blurRad="38100" dist="38100" dir="2700000" algn="tl">
                  <a:srgbClr val="000000">
                    <a:alpha val="43137"/>
                  </a:srgbClr>
                </a:outerShdw>
              </a:effectLst>
              <a:latin typeface="Algerian" pitchFamily="82"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     </a:t>
            </a:r>
            <a:r>
              <a:rPr lang="en-IN" sz="1600" dirty="0">
                <a:latin typeface="Arial Rounded MT Bold" pitchFamily="34" charset="0"/>
                <a:cs typeface="Times New Roman" panose="02020603050405020304" pitchFamily="18" charset="0"/>
              </a:rPr>
              <a:t>In</a:t>
            </a:r>
            <a:r>
              <a:rPr lang="en-IN" sz="1600" b="1" dirty="0">
                <a:latin typeface="Arial Rounded MT Bold" pitchFamily="34" charset="0"/>
                <a:cs typeface="Times New Roman" panose="02020603050405020304" pitchFamily="18" charset="0"/>
              </a:rPr>
              <a:t> </a:t>
            </a:r>
            <a:r>
              <a:rPr lang="en-IN" sz="1600" dirty="0">
                <a:latin typeface="Arial Rounded MT Bold" pitchFamily="34" charset="0"/>
                <a:cs typeface="Times New Roman" panose="02020603050405020304" pitchFamily="18" charset="0"/>
              </a:rPr>
              <a:t>general if any user plans for tour they must consult the travel agency for purchasing the package. At the same time the user have to book the hotels and other travel reservations from destination to other places. It takes a lot of manual work and the user wants to be in a queue for the reservations. To avoid these problems we are developing a project.</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b="1" dirty="0" smtClean="0">
                <a:solidFill>
                  <a:srgbClr val="FF0000"/>
                </a:solidFill>
                <a:effectLst>
                  <a:outerShdw blurRad="38100" dist="38100" dir="2700000" algn="tl">
                    <a:srgbClr val="000000">
                      <a:alpha val="43137"/>
                    </a:srgbClr>
                  </a:outerShdw>
                </a:effectLst>
                <a:latin typeface="Algerian" pitchFamily="82" charset="0"/>
                <a:cs typeface="Times New Roman" panose="02020603050405020304" pitchFamily="18" charset="0"/>
              </a:rPr>
              <a:t>disadvantages </a:t>
            </a:r>
            <a:r>
              <a:rPr lang="en-IN"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1600" b="1" dirty="0">
              <a:solidFill>
                <a:srgbClr val="FF0000"/>
              </a:solidFill>
              <a:latin typeface="Algerian" pitchFamily="82" charset="0"/>
              <a:cs typeface="Times New Roman" panose="02020603050405020304" pitchFamily="18" charset="0"/>
            </a:endParaRPr>
          </a:p>
          <a:p>
            <a:pPr marL="342900" indent="-342900">
              <a:buFont typeface="+mj-lt"/>
              <a:buAutoNum type="arabicPeriod"/>
            </a:pPr>
            <a:r>
              <a:rPr lang="en-IN" sz="1600" dirty="0" smtClean="0">
                <a:latin typeface="Arial Rounded MT Bold" pitchFamily="34" charset="0"/>
                <a:cs typeface="Times New Roman" panose="02020603050405020304" pitchFamily="18" charset="0"/>
              </a:rPr>
              <a:t>It takes more time to book a ticket</a:t>
            </a:r>
          </a:p>
          <a:p>
            <a:pPr marL="342900" indent="-342900">
              <a:buFont typeface="+mj-lt"/>
              <a:buAutoNum type="arabicPeriod"/>
            </a:pPr>
            <a:r>
              <a:rPr lang="en-IN" sz="1600" dirty="0" smtClean="0">
                <a:latin typeface="Arial Rounded MT Bold" pitchFamily="34" charset="0"/>
                <a:cs typeface="Times New Roman" panose="02020603050405020304" pitchFamily="18" charset="0"/>
              </a:rPr>
              <a:t>It requires reliable internet connection</a:t>
            </a:r>
          </a:p>
          <a:p>
            <a:pPr marL="342900" indent="-342900">
              <a:buFont typeface="+mj-lt"/>
              <a:buAutoNum type="arabicPeriod"/>
            </a:pPr>
            <a:r>
              <a:rPr lang="en-IN" sz="1600" dirty="0" smtClean="0">
                <a:latin typeface="Arial Rounded MT Bold" pitchFamily="34" charset="0"/>
                <a:cs typeface="Times New Roman" panose="02020603050405020304" pitchFamily="18" charset="0"/>
              </a:rPr>
              <a:t>It requires large database</a:t>
            </a:r>
          </a:p>
          <a:p>
            <a:pPr marL="342900" indent="-342900">
              <a:buFont typeface="+mj-lt"/>
              <a:buAutoNum type="arabicPeriod"/>
            </a:pPr>
            <a:endParaRPr lang="en-IN" sz="1600" dirty="0">
              <a:latin typeface="Arial Rounded MT Bold"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755" y="210206"/>
            <a:ext cx="3173700" cy="430925"/>
          </a:xfrm>
        </p:spPr>
        <p:txBody>
          <a:bodyPr/>
          <a:lstStyle/>
          <a:p>
            <a:r>
              <a:rPr lang="en-US" sz="1800" dirty="0" smtClean="0">
                <a:solidFill>
                  <a:srgbClr val="FF0000"/>
                </a:solidFill>
                <a:effectLst>
                  <a:outerShdw blurRad="38100" dist="38100" dir="2700000" algn="tl">
                    <a:srgbClr val="000000">
                      <a:alpha val="43137"/>
                    </a:srgbClr>
                  </a:outerShdw>
                </a:effectLst>
                <a:latin typeface="Algerian" pitchFamily="82" charset="0"/>
              </a:rPr>
              <a:t>Proposed system :</a:t>
            </a:r>
            <a:endParaRPr lang="en-US" sz="1800" dirty="0">
              <a:solidFill>
                <a:srgbClr val="FF0000"/>
              </a:solidFill>
              <a:effectLst>
                <a:outerShdw blurRad="38100" dist="38100" dir="2700000" algn="tl">
                  <a:srgbClr val="000000">
                    <a:alpha val="43137"/>
                  </a:srgbClr>
                </a:outerShdw>
              </a:effectLst>
              <a:latin typeface="Algerian" pitchFamily="82" charset="0"/>
            </a:endParaRPr>
          </a:p>
        </p:txBody>
      </p:sp>
      <p:sp>
        <p:nvSpPr>
          <p:cNvPr id="4" name="Text Placeholder 3"/>
          <p:cNvSpPr>
            <a:spLocks noGrp="1"/>
          </p:cNvSpPr>
          <p:nvPr>
            <p:ph type="body" idx="1"/>
          </p:nvPr>
        </p:nvSpPr>
        <p:spPr>
          <a:xfrm>
            <a:off x="210207" y="567730"/>
            <a:ext cx="7620000" cy="1591800"/>
          </a:xfrm>
        </p:spPr>
        <p:txBody>
          <a:bodyPr/>
          <a:lstStyle/>
          <a:p>
            <a:pPr>
              <a:buNone/>
            </a:pPr>
            <a:r>
              <a:rPr lang="en-US" sz="1600" dirty="0" smtClean="0">
                <a:latin typeface="Arial Rounded MT Bold" pitchFamily="34" charset="0"/>
              </a:rPr>
              <a:t>      This travels website project will enable the user to book the tickets. The user shall login to the website and check for availability of  places. the user can specify the type of services which are provided by website. </a:t>
            </a:r>
            <a:r>
              <a:rPr lang="en-US" sz="1600" dirty="0" smtClean="0">
                <a:latin typeface="Arial Rounded MT Bold" pitchFamily="34" charset="0"/>
              </a:rPr>
              <a:t>T</a:t>
            </a:r>
            <a:r>
              <a:rPr lang="en-US" sz="1600" dirty="0" smtClean="0">
                <a:latin typeface="Arial Rounded MT Bold" pitchFamily="34" charset="0"/>
              </a:rPr>
              <a:t>he user can make payment online. </a:t>
            </a:r>
            <a:r>
              <a:rPr lang="en-US" sz="1600" dirty="0" smtClean="0">
                <a:latin typeface="Arial Rounded MT Bold" pitchFamily="34" charset="0"/>
              </a:rPr>
              <a:t>T</a:t>
            </a:r>
            <a:r>
              <a:rPr lang="en-US" sz="1600" dirty="0" smtClean="0">
                <a:latin typeface="Arial Rounded MT Bold" pitchFamily="34" charset="0"/>
              </a:rPr>
              <a:t>he tool is designed using PHP. All the data regarding the tickets are stored in MYSQL database. The user has to enter his/her name, Email details and check for the availability of  tickets.</a:t>
            </a:r>
            <a:endParaRPr lang="en-US" sz="1600" dirty="0">
              <a:latin typeface="Arial Rounded MT Bold" pitchFamily="34" charset="0"/>
            </a:endParaRPr>
          </a:p>
        </p:txBody>
      </p:sp>
      <p:sp>
        <p:nvSpPr>
          <p:cNvPr id="5" name="TextBox 4"/>
          <p:cNvSpPr txBox="1"/>
          <p:nvPr/>
        </p:nvSpPr>
        <p:spPr>
          <a:xfrm>
            <a:off x="189185" y="2501462"/>
            <a:ext cx="2039008" cy="369332"/>
          </a:xfrm>
          <a:prstGeom prst="rect">
            <a:avLst/>
          </a:prstGeom>
          <a:noFill/>
        </p:spPr>
        <p:txBody>
          <a:bodyPr wrap="square" rtlCol="0">
            <a:spAutoFit/>
          </a:bodyPr>
          <a:lstStyle/>
          <a:p>
            <a:r>
              <a:rPr lang="en-US" sz="1800" b="1" dirty="0" smtClean="0">
                <a:solidFill>
                  <a:srgbClr val="FF0000"/>
                </a:solidFill>
                <a:effectLst>
                  <a:outerShdw blurRad="38100" dist="38100" dir="2700000" algn="tl">
                    <a:srgbClr val="000000">
                      <a:alpha val="43137"/>
                    </a:srgbClr>
                  </a:outerShdw>
                </a:effectLst>
                <a:latin typeface="Algerian" pitchFamily="82" charset="0"/>
              </a:rPr>
              <a:t>Advantages :</a:t>
            </a:r>
            <a:endParaRPr lang="en-US" sz="1800" b="1" dirty="0">
              <a:solidFill>
                <a:srgbClr val="FF0000"/>
              </a:solidFill>
              <a:effectLst>
                <a:outerShdw blurRad="38100" dist="38100" dir="2700000" algn="tl">
                  <a:srgbClr val="000000">
                    <a:alpha val="43137"/>
                  </a:srgbClr>
                </a:outerShdw>
              </a:effectLst>
              <a:latin typeface="Algerian" pitchFamily="82" charset="0"/>
            </a:endParaRPr>
          </a:p>
        </p:txBody>
      </p:sp>
      <p:sp>
        <p:nvSpPr>
          <p:cNvPr id="7" name="TextBox 6"/>
          <p:cNvSpPr txBox="1"/>
          <p:nvPr/>
        </p:nvSpPr>
        <p:spPr>
          <a:xfrm>
            <a:off x="557046" y="2953408"/>
            <a:ext cx="8061436" cy="1754326"/>
          </a:xfrm>
          <a:prstGeom prst="rect">
            <a:avLst/>
          </a:prstGeom>
          <a:noFill/>
        </p:spPr>
        <p:txBody>
          <a:bodyPr wrap="square" rtlCol="0">
            <a:spAutoFit/>
          </a:bodyPr>
          <a:lstStyle/>
          <a:p>
            <a:pPr marL="342900" indent="-342900">
              <a:buFont typeface="+mj-lt"/>
              <a:buAutoNum type="arabicPeriod"/>
            </a:pPr>
            <a:r>
              <a:rPr lang="en-US" sz="1800" dirty="0" smtClean="0">
                <a:latin typeface="Arial Rounded MT Bold" pitchFamily="34" charset="0"/>
              </a:rPr>
              <a:t>Takes less time</a:t>
            </a:r>
          </a:p>
          <a:p>
            <a:pPr marL="342900" indent="-342900">
              <a:buFont typeface="+mj-lt"/>
              <a:buAutoNum type="arabicPeriod"/>
            </a:pPr>
            <a:r>
              <a:rPr lang="en-US" sz="1800" dirty="0" smtClean="0">
                <a:latin typeface="Arial Rounded MT Bold" pitchFamily="34" charset="0"/>
              </a:rPr>
              <a:t>All types of information is available when the system is online</a:t>
            </a:r>
          </a:p>
          <a:p>
            <a:pPr marL="342900" indent="-342900">
              <a:buFont typeface="+mj-lt"/>
              <a:buAutoNum type="arabicPeriod"/>
            </a:pPr>
            <a:r>
              <a:rPr lang="en-US" sz="1800" dirty="0" smtClean="0">
                <a:latin typeface="Arial Rounded MT Bold" pitchFamily="34" charset="0"/>
              </a:rPr>
              <a:t>Helps in reducing the file work</a:t>
            </a:r>
          </a:p>
          <a:p>
            <a:pPr marL="342900" indent="-342900">
              <a:buFont typeface="+mj-lt"/>
              <a:buAutoNum type="arabicPeriod"/>
            </a:pPr>
            <a:r>
              <a:rPr lang="en-US" sz="1800" dirty="0" smtClean="0">
                <a:latin typeface="Arial Rounded MT Bold" pitchFamily="34" charset="0"/>
              </a:rPr>
              <a:t>Easy payment method</a:t>
            </a:r>
          </a:p>
          <a:p>
            <a:pPr marL="342900" indent="-342900">
              <a:buFont typeface="+mj-lt"/>
              <a:buAutoNum type="arabicPeriod"/>
            </a:pPr>
            <a:r>
              <a:rPr lang="en-US" sz="1800" dirty="0" smtClean="0">
                <a:latin typeface="Arial Rounded MT Bold" pitchFamily="34" charset="0"/>
              </a:rPr>
              <a:t>System is fully integrated</a:t>
            </a:r>
          </a:p>
          <a:p>
            <a:pPr marL="342900" indent="-342900">
              <a:buFont typeface="+mj-lt"/>
              <a:buAutoNum type="arabicPeriod"/>
            </a:pPr>
            <a:endParaRPr lang="en-US" sz="1800" dirty="0">
              <a:latin typeface="Arial Rounded MT Bold"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30" name="Google Shape;830;p53"/>
          <p:cNvSpPr txBox="1">
            <a:spLocks noGrp="1"/>
          </p:cNvSpPr>
          <p:nvPr>
            <p:ph type="subTitle" idx="1"/>
          </p:nvPr>
        </p:nvSpPr>
        <p:spPr>
          <a:xfrm>
            <a:off x="424650" y="1339702"/>
            <a:ext cx="2504100" cy="237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bg1"/>
              </a:buClr>
              <a:buFont typeface="Wingdings" pitchFamily="2" charset="2"/>
              <a:buChar char="v"/>
            </a:pPr>
            <a:r>
              <a:rPr lang="en-IN" b="1" dirty="0">
                <a:effectLst>
                  <a:outerShdw blurRad="38100" dist="38100" dir="2700000" algn="tl">
                    <a:srgbClr val="000000">
                      <a:alpha val="43137"/>
                    </a:srgbClr>
                  </a:outerShdw>
                </a:effectLst>
                <a:latin typeface="Arial Black" pitchFamily="34" charset="0"/>
              </a:rPr>
              <a:t>HTML-5</a:t>
            </a:r>
          </a:p>
          <a:p>
            <a:pPr marL="0" lvl="0" indent="0" algn="l" rtl="0">
              <a:spcBef>
                <a:spcPts val="0"/>
              </a:spcBef>
              <a:spcAft>
                <a:spcPts val="0"/>
              </a:spcAft>
              <a:buClr>
                <a:schemeClr val="bg1"/>
              </a:buClr>
              <a:buFont typeface="Wingdings" pitchFamily="2" charset="2"/>
              <a:buChar char="v"/>
            </a:pPr>
            <a:endParaRPr lang="en-IN" b="1" dirty="0">
              <a:effectLst>
                <a:outerShdw blurRad="38100" dist="38100" dir="2700000" algn="tl">
                  <a:srgbClr val="000000">
                    <a:alpha val="43137"/>
                  </a:srgbClr>
                </a:outerShdw>
              </a:effectLst>
              <a:latin typeface="Arial Black" pitchFamily="34" charset="0"/>
            </a:endParaRPr>
          </a:p>
          <a:p>
            <a:pPr marL="0" lvl="0" indent="0" algn="l" rtl="0">
              <a:spcBef>
                <a:spcPts val="0"/>
              </a:spcBef>
              <a:spcAft>
                <a:spcPts val="0"/>
              </a:spcAft>
              <a:buClr>
                <a:schemeClr val="bg1"/>
              </a:buClr>
              <a:buFont typeface="Wingdings" pitchFamily="2" charset="2"/>
              <a:buChar char="v"/>
            </a:pPr>
            <a:r>
              <a:rPr lang="en-IN" b="1" dirty="0">
                <a:effectLst>
                  <a:outerShdw blurRad="38100" dist="38100" dir="2700000" algn="tl">
                    <a:srgbClr val="000000">
                      <a:alpha val="43137"/>
                    </a:srgbClr>
                  </a:outerShdw>
                </a:effectLst>
                <a:latin typeface="Arial Black" pitchFamily="34" charset="0"/>
              </a:rPr>
              <a:t>CSS 3</a:t>
            </a:r>
          </a:p>
          <a:p>
            <a:pPr marL="0" lvl="0" indent="0" algn="l" rtl="0">
              <a:spcBef>
                <a:spcPts val="0"/>
              </a:spcBef>
              <a:spcAft>
                <a:spcPts val="0"/>
              </a:spcAft>
              <a:buClr>
                <a:schemeClr val="bg1"/>
              </a:buClr>
              <a:buFont typeface="Wingdings" pitchFamily="2" charset="2"/>
              <a:buChar char="v"/>
            </a:pPr>
            <a:endParaRPr lang="en-IN" b="1" dirty="0">
              <a:effectLst>
                <a:outerShdw blurRad="38100" dist="38100" dir="2700000" algn="tl">
                  <a:srgbClr val="000000">
                    <a:alpha val="43137"/>
                  </a:srgbClr>
                </a:outerShdw>
              </a:effectLst>
              <a:latin typeface="Arial Black" pitchFamily="34" charset="0"/>
            </a:endParaRPr>
          </a:p>
          <a:p>
            <a:pPr marL="0" lvl="0" indent="0" algn="l" rtl="0">
              <a:spcBef>
                <a:spcPts val="0"/>
              </a:spcBef>
              <a:spcAft>
                <a:spcPts val="0"/>
              </a:spcAft>
              <a:buClr>
                <a:schemeClr val="bg1"/>
              </a:buClr>
              <a:buFont typeface="Wingdings" pitchFamily="2" charset="2"/>
              <a:buChar char="v"/>
            </a:pPr>
            <a:r>
              <a:rPr lang="en-IN" b="1" dirty="0">
                <a:effectLst>
                  <a:outerShdw blurRad="38100" dist="38100" dir="2700000" algn="tl">
                    <a:srgbClr val="000000">
                      <a:alpha val="43137"/>
                    </a:srgbClr>
                  </a:outerShdw>
                </a:effectLst>
                <a:latin typeface="Arial Black" pitchFamily="34" charset="0"/>
              </a:rPr>
              <a:t>JavaScript</a:t>
            </a:r>
          </a:p>
          <a:p>
            <a:pPr marL="0" lvl="0" indent="0" algn="l" rtl="0">
              <a:spcBef>
                <a:spcPts val="0"/>
              </a:spcBef>
              <a:spcAft>
                <a:spcPts val="0"/>
              </a:spcAft>
              <a:buClr>
                <a:schemeClr val="bg1"/>
              </a:buClr>
              <a:buFont typeface="Wingdings" pitchFamily="2" charset="2"/>
              <a:buChar char="v"/>
            </a:pPr>
            <a:endParaRPr lang="en-IN" b="1" dirty="0">
              <a:effectLst>
                <a:outerShdw blurRad="38100" dist="38100" dir="2700000" algn="tl">
                  <a:srgbClr val="000000">
                    <a:alpha val="43137"/>
                  </a:srgbClr>
                </a:outerShdw>
              </a:effectLst>
              <a:latin typeface="Arial Black" pitchFamily="34" charset="0"/>
            </a:endParaRPr>
          </a:p>
          <a:p>
            <a:pPr marL="0" lvl="0" indent="0" algn="l" rtl="0">
              <a:spcBef>
                <a:spcPts val="0"/>
              </a:spcBef>
              <a:spcAft>
                <a:spcPts val="0"/>
              </a:spcAft>
              <a:buClr>
                <a:schemeClr val="bg1"/>
              </a:buClr>
              <a:buFont typeface="Wingdings" pitchFamily="2" charset="2"/>
              <a:buChar char="v"/>
            </a:pPr>
            <a:r>
              <a:rPr lang="en-IN" b="1" dirty="0" err="1">
                <a:effectLst>
                  <a:outerShdw blurRad="38100" dist="38100" dir="2700000" algn="tl">
                    <a:srgbClr val="000000">
                      <a:alpha val="43137"/>
                    </a:srgbClr>
                  </a:outerShdw>
                </a:effectLst>
                <a:latin typeface="Arial Black" pitchFamily="34" charset="0"/>
              </a:rPr>
              <a:t>PhP</a:t>
            </a:r>
            <a:r>
              <a:rPr lang="en-IN" b="1" dirty="0">
                <a:effectLst>
                  <a:outerShdw blurRad="38100" dist="38100" dir="2700000" algn="tl">
                    <a:srgbClr val="000000">
                      <a:alpha val="43137"/>
                    </a:srgbClr>
                  </a:outerShdw>
                </a:effectLst>
                <a:latin typeface="Arial Black" pitchFamily="34" charset="0"/>
              </a:rPr>
              <a:t>- </a:t>
            </a:r>
            <a:r>
              <a:rPr lang="en-IN" b="1" dirty="0" err="1">
                <a:effectLst>
                  <a:outerShdw blurRad="38100" dist="38100" dir="2700000" algn="tl">
                    <a:srgbClr val="000000">
                      <a:alpha val="43137"/>
                    </a:srgbClr>
                  </a:outerShdw>
                </a:effectLst>
                <a:latin typeface="Arial Black" pitchFamily="34" charset="0"/>
              </a:rPr>
              <a:t>Codeignitor</a:t>
            </a:r>
            <a:r>
              <a:rPr lang="en-IN" b="1" dirty="0">
                <a:effectLst>
                  <a:outerShdw blurRad="38100" dist="38100" dir="2700000" algn="tl">
                    <a:srgbClr val="000000">
                      <a:alpha val="43137"/>
                    </a:srgbClr>
                  </a:outerShdw>
                </a:effectLst>
                <a:latin typeface="Arial Black" pitchFamily="34" charset="0"/>
              </a:rPr>
              <a:t> My </a:t>
            </a:r>
            <a:r>
              <a:rPr lang="en-IN" b="1" dirty="0" err="1">
                <a:effectLst>
                  <a:outerShdw blurRad="38100" dist="38100" dir="2700000" algn="tl">
                    <a:srgbClr val="000000">
                      <a:alpha val="43137"/>
                    </a:srgbClr>
                  </a:outerShdw>
                </a:effectLst>
                <a:latin typeface="Arial Black" pitchFamily="34" charset="0"/>
              </a:rPr>
              <a:t>sql</a:t>
            </a:r>
            <a:endParaRPr lang="en-IN" b="1" dirty="0">
              <a:effectLst>
                <a:outerShdw blurRad="38100" dist="38100" dir="2700000" algn="tl">
                  <a:srgbClr val="000000">
                    <a:alpha val="43137"/>
                  </a:srgbClr>
                </a:outerShdw>
              </a:effectLst>
              <a:latin typeface="Arial Black" pitchFamily="34" charset="0"/>
            </a:endParaRPr>
          </a:p>
          <a:p>
            <a:pPr marL="0" lvl="0" indent="0" algn="l" rtl="0">
              <a:spcBef>
                <a:spcPts val="0"/>
              </a:spcBef>
              <a:spcAft>
                <a:spcPts val="0"/>
              </a:spcAft>
              <a:buClr>
                <a:schemeClr val="bg1"/>
              </a:buClr>
              <a:buFont typeface="Wingdings" pitchFamily="2" charset="2"/>
              <a:buChar char="v"/>
            </a:pPr>
            <a:endParaRPr lang="en-IN" b="1" dirty="0">
              <a:effectLst>
                <a:outerShdw blurRad="38100" dist="38100" dir="2700000" algn="tl">
                  <a:srgbClr val="000000">
                    <a:alpha val="43137"/>
                  </a:srgbClr>
                </a:outerShdw>
              </a:effectLst>
              <a:latin typeface="Arial Black" pitchFamily="34" charset="0"/>
            </a:endParaRPr>
          </a:p>
          <a:p>
            <a:pPr marL="0" lvl="0" indent="0" algn="l" rtl="0">
              <a:spcBef>
                <a:spcPts val="0"/>
              </a:spcBef>
              <a:spcAft>
                <a:spcPts val="0"/>
              </a:spcAft>
              <a:buClr>
                <a:schemeClr val="bg1"/>
              </a:buClr>
              <a:buFont typeface="Wingdings" pitchFamily="2" charset="2"/>
              <a:buChar char="v"/>
            </a:pPr>
            <a:r>
              <a:rPr lang="en-IN" b="1" dirty="0" err="1">
                <a:effectLst>
                  <a:outerShdw blurRad="38100" dist="38100" dir="2700000" algn="tl">
                    <a:srgbClr val="000000">
                      <a:alpha val="43137"/>
                    </a:srgbClr>
                  </a:outerShdw>
                </a:effectLst>
                <a:latin typeface="Arial Black" pitchFamily="34" charset="0"/>
              </a:rPr>
              <a:t>Xampp</a:t>
            </a:r>
            <a:endParaRPr lang="en-IN" b="1" dirty="0">
              <a:effectLst>
                <a:outerShdw blurRad="38100" dist="38100" dir="2700000" algn="tl">
                  <a:srgbClr val="000000">
                    <a:alpha val="43137"/>
                  </a:srgbClr>
                </a:outerShdw>
              </a:effectLst>
              <a:latin typeface="Arial Black" pitchFamily="34" charset="0"/>
            </a:endParaRPr>
          </a:p>
          <a:p>
            <a:pPr marL="0" lvl="0" indent="0" algn="l" rtl="0">
              <a:spcBef>
                <a:spcPts val="0"/>
              </a:spcBef>
              <a:spcAft>
                <a:spcPts val="0"/>
              </a:spcAft>
              <a:buClr>
                <a:schemeClr val="bg1"/>
              </a:buClr>
              <a:buFont typeface="Wingdings" pitchFamily="2" charset="2"/>
              <a:buChar char="v"/>
            </a:pPr>
            <a:endParaRPr lang="en-IN" b="1" dirty="0">
              <a:effectLst>
                <a:outerShdw blurRad="38100" dist="38100" dir="2700000" algn="tl">
                  <a:srgbClr val="000000">
                    <a:alpha val="43137"/>
                  </a:srgbClr>
                </a:outerShdw>
              </a:effectLst>
              <a:latin typeface="Arial Black" pitchFamily="34" charset="0"/>
            </a:endParaRPr>
          </a:p>
          <a:p>
            <a:pPr marL="0" lvl="0" indent="0" algn="l" rtl="0">
              <a:spcBef>
                <a:spcPts val="0"/>
              </a:spcBef>
              <a:spcAft>
                <a:spcPts val="0"/>
              </a:spcAft>
              <a:buClr>
                <a:schemeClr val="bg1"/>
              </a:buClr>
              <a:buFont typeface="Wingdings" pitchFamily="2" charset="2"/>
              <a:buChar char="v"/>
            </a:pPr>
            <a:r>
              <a:rPr lang="en-IN" b="1" dirty="0">
                <a:effectLst>
                  <a:outerShdw blurRad="38100" dist="38100" dir="2700000" algn="tl">
                    <a:srgbClr val="000000">
                      <a:alpha val="43137"/>
                    </a:srgbClr>
                  </a:outerShdw>
                </a:effectLst>
                <a:latin typeface="Arial Black" pitchFamily="34" charset="0"/>
              </a:rPr>
              <a:t>Text Editor: Atom</a:t>
            </a:r>
          </a:p>
        </p:txBody>
      </p:sp>
      <p:pic>
        <p:nvPicPr>
          <p:cNvPr id="831" name="Google Shape;831;p53"/>
          <p:cNvPicPr preferRelativeResize="0"/>
          <p:nvPr/>
        </p:nvPicPr>
        <p:blipFill rotWithShape="1">
          <a:blip r:embed="rId3">
            <a:alphaModFix/>
          </a:blip>
          <a:srcRect b="21179"/>
          <a:stretch/>
        </p:blipFill>
        <p:spPr>
          <a:xfrm>
            <a:off x="4601011" y="1177834"/>
            <a:ext cx="3739951" cy="2296664"/>
          </a:xfrm>
          <a:prstGeom prst="rect">
            <a:avLst/>
          </a:prstGeom>
          <a:noFill/>
          <a:ln>
            <a:noFill/>
          </a:ln>
        </p:spPr>
      </p:pic>
      <p:grpSp>
        <p:nvGrpSpPr>
          <p:cNvPr id="832" name="Google Shape;832;p53"/>
          <p:cNvGrpSpPr/>
          <p:nvPr/>
        </p:nvGrpSpPr>
        <p:grpSpPr>
          <a:xfrm>
            <a:off x="4471803" y="1052001"/>
            <a:ext cx="3996164" cy="3039508"/>
            <a:chOff x="3422350" y="731675"/>
            <a:chExt cx="4831537" cy="3674898"/>
          </a:xfrm>
        </p:grpSpPr>
        <p:sp>
          <p:nvSpPr>
            <p:cNvPr id="833" name="Google Shape;833;p53"/>
            <p:cNvSpPr/>
            <p:nvPr/>
          </p:nvSpPr>
          <p:spPr>
            <a:xfrm>
              <a:off x="5352325" y="4031650"/>
              <a:ext cx="958800" cy="255300"/>
            </a:xfrm>
            <a:prstGeom prst="rect">
              <a:avLst/>
            </a:pr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p:nvPr/>
          </p:nvSpPr>
          <p:spPr>
            <a:xfrm flipH="1">
              <a:off x="6230475" y="3891500"/>
              <a:ext cx="399775" cy="489077"/>
            </a:xfrm>
            <a:custGeom>
              <a:avLst/>
              <a:gdLst/>
              <a:ahLst/>
              <a:cxnLst/>
              <a:rect l="l" t="t" r="r" b="b"/>
              <a:pathLst>
                <a:path w="15991" h="18395" extrusionOk="0">
                  <a:moveTo>
                    <a:pt x="1325" y="15800"/>
                  </a:moveTo>
                  <a:cubicBezTo>
                    <a:pt x="2082" y="15098"/>
                    <a:pt x="4341" y="13522"/>
                    <a:pt x="5354" y="12612"/>
                  </a:cubicBezTo>
                  <a:cubicBezTo>
                    <a:pt x="6368" y="11702"/>
                    <a:pt x="6856" y="11031"/>
                    <a:pt x="7406" y="10341"/>
                  </a:cubicBezTo>
                  <a:cubicBezTo>
                    <a:pt x="7956" y="9651"/>
                    <a:pt x="8176" y="9340"/>
                    <a:pt x="8652" y="8473"/>
                  </a:cubicBezTo>
                  <a:cubicBezTo>
                    <a:pt x="9128" y="7606"/>
                    <a:pt x="9849" y="6220"/>
                    <a:pt x="10264" y="5139"/>
                  </a:cubicBezTo>
                  <a:cubicBezTo>
                    <a:pt x="10679" y="4058"/>
                    <a:pt x="10948" y="2702"/>
                    <a:pt x="11143" y="1988"/>
                  </a:cubicBezTo>
                  <a:cubicBezTo>
                    <a:pt x="11338" y="1274"/>
                    <a:pt x="11241" y="1067"/>
                    <a:pt x="11436" y="853"/>
                  </a:cubicBezTo>
                  <a:cubicBezTo>
                    <a:pt x="11631" y="639"/>
                    <a:pt x="11558" y="-845"/>
                    <a:pt x="12315" y="706"/>
                  </a:cubicBezTo>
                  <a:cubicBezTo>
                    <a:pt x="13072" y="2257"/>
                    <a:pt x="16162" y="7838"/>
                    <a:pt x="15979" y="10158"/>
                  </a:cubicBezTo>
                  <a:cubicBezTo>
                    <a:pt x="15796" y="12478"/>
                    <a:pt x="13756" y="13577"/>
                    <a:pt x="11216" y="14627"/>
                  </a:cubicBezTo>
                  <a:cubicBezTo>
                    <a:pt x="8676" y="15677"/>
                    <a:pt x="2461" y="15836"/>
                    <a:pt x="739" y="16459"/>
                  </a:cubicBezTo>
                  <a:cubicBezTo>
                    <a:pt x="-983" y="17082"/>
                    <a:pt x="873" y="18303"/>
                    <a:pt x="885" y="18364"/>
                  </a:cubicBezTo>
                  <a:cubicBezTo>
                    <a:pt x="897" y="18425"/>
                    <a:pt x="739" y="17252"/>
                    <a:pt x="812" y="16825"/>
                  </a:cubicBezTo>
                  <a:cubicBezTo>
                    <a:pt x="885" y="16398"/>
                    <a:pt x="568" y="16502"/>
                    <a:pt x="1325" y="15800"/>
                  </a:cubicBezTo>
                  <a:close/>
                </a:path>
              </a:pathLst>
            </a:custGeom>
            <a:solidFill>
              <a:srgbClr val="A0A0A0"/>
            </a:solidFill>
            <a:ln>
              <a:noFill/>
            </a:ln>
          </p:spPr>
        </p:sp>
        <p:sp>
          <p:nvSpPr>
            <p:cNvPr id="835" name="Google Shape;835;p53"/>
            <p:cNvSpPr/>
            <p:nvPr/>
          </p:nvSpPr>
          <p:spPr>
            <a:xfrm>
              <a:off x="5043518" y="3915067"/>
              <a:ext cx="399775" cy="459875"/>
            </a:xfrm>
            <a:custGeom>
              <a:avLst/>
              <a:gdLst/>
              <a:ahLst/>
              <a:cxnLst/>
              <a:rect l="l" t="t" r="r" b="b"/>
              <a:pathLst>
                <a:path w="15991" h="18395" extrusionOk="0">
                  <a:moveTo>
                    <a:pt x="1325" y="15800"/>
                  </a:moveTo>
                  <a:cubicBezTo>
                    <a:pt x="2082" y="15098"/>
                    <a:pt x="4341" y="13522"/>
                    <a:pt x="5354" y="12612"/>
                  </a:cubicBezTo>
                  <a:cubicBezTo>
                    <a:pt x="6368" y="11702"/>
                    <a:pt x="6856" y="11031"/>
                    <a:pt x="7406" y="10341"/>
                  </a:cubicBezTo>
                  <a:cubicBezTo>
                    <a:pt x="7956" y="9651"/>
                    <a:pt x="8176" y="9340"/>
                    <a:pt x="8652" y="8473"/>
                  </a:cubicBezTo>
                  <a:cubicBezTo>
                    <a:pt x="9128" y="7606"/>
                    <a:pt x="9849" y="6220"/>
                    <a:pt x="10264" y="5139"/>
                  </a:cubicBezTo>
                  <a:cubicBezTo>
                    <a:pt x="10679" y="4058"/>
                    <a:pt x="10948" y="2702"/>
                    <a:pt x="11143" y="1988"/>
                  </a:cubicBezTo>
                  <a:cubicBezTo>
                    <a:pt x="11338" y="1274"/>
                    <a:pt x="11241" y="1067"/>
                    <a:pt x="11436" y="853"/>
                  </a:cubicBezTo>
                  <a:cubicBezTo>
                    <a:pt x="11631" y="639"/>
                    <a:pt x="11558" y="-845"/>
                    <a:pt x="12315" y="706"/>
                  </a:cubicBezTo>
                  <a:cubicBezTo>
                    <a:pt x="13072" y="2257"/>
                    <a:pt x="16162" y="7838"/>
                    <a:pt x="15979" y="10158"/>
                  </a:cubicBezTo>
                  <a:cubicBezTo>
                    <a:pt x="15796" y="12478"/>
                    <a:pt x="13756" y="13577"/>
                    <a:pt x="11216" y="14627"/>
                  </a:cubicBezTo>
                  <a:cubicBezTo>
                    <a:pt x="8676" y="15677"/>
                    <a:pt x="2461" y="15836"/>
                    <a:pt x="739" y="16459"/>
                  </a:cubicBezTo>
                  <a:cubicBezTo>
                    <a:pt x="-983" y="17082"/>
                    <a:pt x="873" y="18303"/>
                    <a:pt x="885" y="18364"/>
                  </a:cubicBezTo>
                  <a:cubicBezTo>
                    <a:pt x="897" y="18425"/>
                    <a:pt x="739" y="17252"/>
                    <a:pt x="812" y="16825"/>
                  </a:cubicBezTo>
                  <a:cubicBezTo>
                    <a:pt x="885" y="16398"/>
                    <a:pt x="568" y="16502"/>
                    <a:pt x="1325" y="15800"/>
                  </a:cubicBezTo>
                  <a:close/>
                </a:path>
              </a:pathLst>
            </a:custGeom>
            <a:solidFill>
              <a:srgbClr val="A0A0A0"/>
            </a:solidFill>
            <a:ln>
              <a:noFill/>
            </a:ln>
          </p:spPr>
        </p:sp>
        <p:sp>
          <p:nvSpPr>
            <p:cNvPr id="836" name="Google Shape;836;p53"/>
            <p:cNvSpPr/>
            <p:nvPr/>
          </p:nvSpPr>
          <p:spPr>
            <a:xfrm>
              <a:off x="5183975" y="3763900"/>
              <a:ext cx="87000" cy="25200"/>
            </a:xfrm>
            <a:prstGeom prst="rect">
              <a:avLst/>
            </a:pr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3"/>
            <p:cNvSpPr/>
            <p:nvPr/>
          </p:nvSpPr>
          <p:spPr>
            <a:xfrm>
              <a:off x="5348300" y="3810000"/>
              <a:ext cx="981000" cy="185400"/>
            </a:xfrm>
            <a:prstGeom prst="rect">
              <a:avLst/>
            </a:prstGeom>
            <a:solidFill>
              <a:srgbClr val="A0A0A0"/>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3"/>
            <p:cNvSpPr/>
            <p:nvPr/>
          </p:nvSpPr>
          <p:spPr>
            <a:xfrm>
              <a:off x="5258919" y="4129800"/>
              <a:ext cx="29" cy="2369"/>
            </a:xfrm>
            <a:custGeom>
              <a:avLst/>
              <a:gdLst/>
              <a:ahLst/>
              <a:cxnLst/>
              <a:rect l="l" t="t" r="r" b="b"/>
              <a:pathLst>
                <a:path w="1" h="82" extrusionOk="0">
                  <a:moveTo>
                    <a:pt x="1" y="81"/>
                  </a:moveTo>
                  <a:lnTo>
                    <a:pt x="1" y="1"/>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3"/>
            <p:cNvSpPr/>
            <p:nvPr/>
          </p:nvSpPr>
          <p:spPr>
            <a:xfrm>
              <a:off x="5223962" y="4174089"/>
              <a:ext cx="2369" cy="7020"/>
            </a:xfrm>
            <a:custGeom>
              <a:avLst/>
              <a:gdLst/>
              <a:ahLst/>
              <a:cxnLst/>
              <a:rect l="l" t="t" r="r" b="b"/>
              <a:pathLst>
                <a:path w="82" h="243" extrusionOk="0">
                  <a:moveTo>
                    <a:pt x="1" y="243"/>
                  </a:moveTo>
                  <a:lnTo>
                    <a:pt x="81" y="1"/>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3"/>
            <p:cNvSpPr/>
            <p:nvPr/>
          </p:nvSpPr>
          <p:spPr>
            <a:xfrm>
              <a:off x="6447569" y="4174089"/>
              <a:ext cx="4709" cy="4680"/>
            </a:xfrm>
            <a:custGeom>
              <a:avLst/>
              <a:gdLst/>
              <a:ahLst/>
              <a:cxnLst/>
              <a:rect l="l" t="t" r="r" b="b"/>
              <a:pathLst>
                <a:path w="163" h="162" extrusionOk="0">
                  <a:moveTo>
                    <a:pt x="1" y="1"/>
                  </a:moveTo>
                  <a:lnTo>
                    <a:pt x="162" y="162"/>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3"/>
            <p:cNvSpPr/>
            <p:nvPr/>
          </p:nvSpPr>
          <p:spPr>
            <a:xfrm>
              <a:off x="6417292" y="4132140"/>
              <a:ext cx="29" cy="2369"/>
            </a:xfrm>
            <a:custGeom>
              <a:avLst/>
              <a:gdLst/>
              <a:ahLst/>
              <a:cxnLst/>
              <a:rect l="l" t="t" r="r" b="b"/>
              <a:pathLst>
                <a:path w="1" h="82" extrusionOk="0">
                  <a:moveTo>
                    <a:pt x="0" y="0"/>
                  </a:moveTo>
                  <a:lnTo>
                    <a:pt x="0" y="81"/>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5028174" y="4248712"/>
              <a:ext cx="1619862" cy="97879"/>
            </a:xfrm>
            <a:custGeom>
              <a:avLst/>
              <a:gdLst/>
              <a:ahLst/>
              <a:cxnLst/>
              <a:rect l="l" t="t" r="r" b="b"/>
              <a:pathLst>
                <a:path w="56070" h="3388" extrusionOk="0">
                  <a:moveTo>
                    <a:pt x="4435" y="1"/>
                  </a:moveTo>
                  <a:lnTo>
                    <a:pt x="4196" y="160"/>
                  </a:lnTo>
                  <a:lnTo>
                    <a:pt x="4200" y="160"/>
                  </a:lnTo>
                  <a:cubicBezTo>
                    <a:pt x="4279" y="105"/>
                    <a:pt x="4357" y="53"/>
                    <a:pt x="4435" y="1"/>
                  </a:cubicBezTo>
                  <a:close/>
                  <a:moveTo>
                    <a:pt x="51636" y="1"/>
                  </a:moveTo>
                  <a:cubicBezTo>
                    <a:pt x="51714" y="53"/>
                    <a:pt x="51792" y="105"/>
                    <a:pt x="51868" y="160"/>
                  </a:cubicBezTo>
                  <a:lnTo>
                    <a:pt x="51875" y="160"/>
                  </a:lnTo>
                  <a:lnTo>
                    <a:pt x="51636" y="1"/>
                  </a:lnTo>
                  <a:close/>
                  <a:moveTo>
                    <a:pt x="4200" y="160"/>
                  </a:moveTo>
                  <a:cubicBezTo>
                    <a:pt x="4037" y="275"/>
                    <a:pt x="3875" y="401"/>
                    <a:pt x="3712" y="564"/>
                  </a:cubicBezTo>
                  <a:lnTo>
                    <a:pt x="82" y="3226"/>
                  </a:lnTo>
                  <a:cubicBezTo>
                    <a:pt x="82" y="3307"/>
                    <a:pt x="1" y="3307"/>
                    <a:pt x="1" y="3387"/>
                  </a:cubicBezTo>
                  <a:lnTo>
                    <a:pt x="56070" y="3387"/>
                  </a:lnTo>
                  <a:lnTo>
                    <a:pt x="55909" y="3226"/>
                  </a:lnTo>
                  <a:lnTo>
                    <a:pt x="52278" y="564"/>
                  </a:lnTo>
                  <a:cubicBezTo>
                    <a:pt x="52170" y="401"/>
                    <a:pt x="52025" y="275"/>
                    <a:pt x="51868" y="16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5282233" y="3789534"/>
              <a:ext cx="1109434" cy="300687"/>
            </a:xfrm>
            <a:custGeom>
              <a:avLst/>
              <a:gdLst/>
              <a:ahLst/>
              <a:cxnLst/>
              <a:rect l="l" t="t" r="r" b="b"/>
              <a:pathLst>
                <a:path w="38402" h="10408" extrusionOk="0">
                  <a:moveTo>
                    <a:pt x="2017" y="0"/>
                  </a:moveTo>
                  <a:lnTo>
                    <a:pt x="1291" y="6616"/>
                  </a:lnTo>
                  <a:cubicBezTo>
                    <a:pt x="1049" y="7906"/>
                    <a:pt x="565" y="9197"/>
                    <a:pt x="0" y="10407"/>
                  </a:cubicBezTo>
                  <a:lnTo>
                    <a:pt x="81" y="10246"/>
                  </a:lnTo>
                  <a:lnTo>
                    <a:pt x="38327" y="10246"/>
                  </a:lnTo>
                  <a:cubicBezTo>
                    <a:pt x="37794" y="9083"/>
                    <a:pt x="37342" y="7849"/>
                    <a:pt x="37111" y="6616"/>
                  </a:cubicBezTo>
                  <a:lnTo>
                    <a:pt x="36465" y="565"/>
                  </a:lnTo>
                  <a:cubicBezTo>
                    <a:pt x="32270" y="3066"/>
                    <a:pt x="27591" y="4679"/>
                    <a:pt x="22670" y="5244"/>
                  </a:cubicBezTo>
                  <a:cubicBezTo>
                    <a:pt x="21500" y="5345"/>
                    <a:pt x="20331" y="5395"/>
                    <a:pt x="19163" y="5395"/>
                  </a:cubicBezTo>
                  <a:cubicBezTo>
                    <a:pt x="15661" y="5395"/>
                    <a:pt x="12182" y="4942"/>
                    <a:pt x="8794" y="4034"/>
                  </a:cubicBezTo>
                  <a:cubicBezTo>
                    <a:pt x="6777" y="3631"/>
                    <a:pt x="4841" y="2905"/>
                    <a:pt x="2985" y="1936"/>
                  </a:cubicBezTo>
                  <a:cubicBezTo>
                    <a:pt x="2824" y="1856"/>
                    <a:pt x="2743" y="1694"/>
                    <a:pt x="2582" y="1533"/>
                  </a:cubicBezTo>
                  <a:cubicBezTo>
                    <a:pt x="2421" y="1372"/>
                    <a:pt x="2098" y="1049"/>
                    <a:pt x="1937" y="807"/>
                  </a:cubicBezTo>
                  <a:lnTo>
                    <a:pt x="2017" y="0"/>
                  </a:lnTo>
                  <a:close/>
                  <a:moveTo>
                    <a:pt x="38327" y="10246"/>
                  </a:moveTo>
                  <a:cubicBezTo>
                    <a:pt x="38352" y="10300"/>
                    <a:pt x="38377" y="10354"/>
                    <a:pt x="38402" y="10407"/>
                  </a:cubicBezTo>
                  <a:cubicBezTo>
                    <a:pt x="38402" y="10327"/>
                    <a:pt x="38402" y="10246"/>
                    <a:pt x="38402" y="10246"/>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6482526" y="4213697"/>
              <a:ext cx="9360" cy="9360"/>
            </a:xfrm>
            <a:custGeom>
              <a:avLst/>
              <a:gdLst/>
              <a:ahLst/>
              <a:cxnLst/>
              <a:rect l="l" t="t" r="r" b="b"/>
              <a:pathLst>
                <a:path w="324" h="324" extrusionOk="0">
                  <a:moveTo>
                    <a:pt x="324" y="324"/>
                  </a:moveTo>
                  <a:lnTo>
                    <a:pt x="1" y="1"/>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5184353" y="4213697"/>
              <a:ext cx="9331" cy="9360"/>
            </a:xfrm>
            <a:custGeom>
              <a:avLst/>
              <a:gdLst/>
              <a:ahLst/>
              <a:cxnLst/>
              <a:rect l="l" t="t" r="r" b="b"/>
              <a:pathLst>
                <a:path w="323" h="324" extrusionOk="0">
                  <a:moveTo>
                    <a:pt x="323" y="1"/>
                  </a:moveTo>
                  <a:lnTo>
                    <a:pt x="0" y="324"/>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3"/>
            <p:cNvSpPr/>
            <p:nvPr/>
          </p:nvSpPr>
          <p:spPr>
            <a:xfrm>
              <a:off x="5151708" y="4085512"/>
              <a:ext cx="1377475" cy="167851"/>
            </a:xfrm>
            <a:custGeom>
              <a:avLst/>
              <a:gdLst/>
              <a:ahLst/>
              <a:cxnLst/>
              <a:rect l="l" t="t" r="r" b="b"/>
              <a:pathLst>
                <a:path w="47680" h="5810" extrusionOk="0">
                  <a:moveTo>
                    <a:pt x="4599" y="1"/>
                  </a:moveTo>
                  <a:lnTo>
                    <a:pt x="4518" y="162"/>
                  </a:lnTo>
                  <a:cubicBezTo>
                    <a:pt x="4276" y="646"/>
                    <a:pt x="3954" y="1130"/>
                    <a:pt x="3712" y="1614"/>
                  </a:cubicBezTo>
                  <a:cubicBezTo>
                    <a:pt x="3389" y="2179"/>
                    <a:pt x="2986" y="2663"/>
                    <a:pt x="2663" y="3067"/>
                  </a:cubicBezTo>
                  <a:lnTo>
                    <a:pt x="2502" y="3309"/>
                  </a:lnTo>
                  <a:cubicBezTo>
                    <a:pt x="2260" y="3631"/>
                    <a:pt x="1856" y="4035"/>
                    <a:pt x="1533" y="4438"/>
                  </a:cubicBezTo>
                  <a:lnTo>
                    <a:pt x="1211" y="4761"/>
                  </a:lnTo>
                  <a:cubicBezTo>
                    <a:pt x="888" y="5003"/>
                    <a:pt x="565" y="5325"/>
                    <a:pt x="162" y="5648"/>
                  </a:cubicBezTo>
                  <a:lnTo>
                    <a:pt x="1" y="5809"/>
                  </a:lnTo>
                  <a:lnTo>
                    <a:pt x="47679" y="5809"/>
                  </a:lnTo>
                  <a:lnTo>
                    <a:pt x="47437" y="5648"/>
                  </a:lnTo>
                  <a:cubicBezTo>
                    <a:pt x="47115" y="5325"/>
                    <a:pt x="46711" y="5003"/>
                    <a:pt x="46389" y="4761"/>
                  </a:cubicBezTo>
                  <a:lnTo>
                    <a:pt x="46066" y="4438"/>
                  </a:lnTo>
                  <a:cubicBezTo>
                    <a:pt x="45743" y="4035"/>
                    <a:pt x="45421" y="3631"/>
                    <a:pt x="45098" y="3228"/>
                  </a:cubicBezTo>
                  <a:lnTo>
                    <a:pt x="44937" y="3067"/>
                  </a:lnTo>
                  <a:cubicBezTo>
                    <a:pt x="44533" y="2663"/>
                    <a:pt x="44210" y="2098"/>
                    <a:pt x="43888" y="1614"/>
                  </a:cubicBezTo>
                  <a:cubicBezTo>
                    <a:pt x="43646" y="1130"/>
                    <a:pt x="43404" y="646"/>
                    <a:pt x="43081" y="162"/>
                  </a:cubicBezTo>
                  <a:cubicBezTo>
                    <a:pt x="43081" y="162"/>
                    <a:pt x="43081" y="82"/>
                    <a:pt x="43081" y="1"/>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5016531" y="4343477"/>
              <a:ext cx="1645401" cy="63096"/>
            </a:xfrm>
            <a:custGeom>
              <a:avLst/>
              <a:gdLst/>
              <a:ahLst/>
              <a:cxnLst/>
              <a:rect l="l" t="t" r="r" b="b"/>
              <a:pathLst>
                <a:path w="56954" h="2184" extrusionOk="0">
                  <a:moveTo>
                    <a:pt x="404" y="0"/>
                  </a:moveTo>
                  <a:cubicBezTo>
                    <a:pt x="162" y="161"/>
                    <a:pt x="81" y="323"/>
                    <a:pt x="1" y="565"/>
                  </a:cubicBezTo>
                  <a:cubicBezTo>
                    <a:pt x="1" y="645"/>
                    <a:pt x="1" y="726"/>
                    <a:pt x="1" y="887"/>
                  </a:cubicBezTo>
                  <a:cubicBezTo>
                    <a:pt x="81" y="1614"/>
                    <a:pt x="727" y="2178"/>
                    <a:pt x="1533" y="2178"/>
                  </a:cubicBezTo>
                  <a:lnTo>
                    <a:pt x="55424" y="2178"/>
                  </a:lnTo>
                  <a:cubicBezTo>
                    <a:pt x="55465" y="2182"/>
                    <a:pt x="55506" y="2184"/>
                    <a:pt x="55546" y="2184"/>
                  </a:cubicBezTo>
                  <a:cubicBezTo>
                    <a:pt x="56370" y="2184"/>
                    <a:pt x="56953" y="1411"/>
                    <a:pt x="56876" y="565"/>
                  </a:cubicBezTo>
                  <a:cubicBezTo>
                    <a:pt x="56796" y="323"/>
                    <a:pt x="56634" y="161"/>
                    <a:pt x="56473" y="0"/>
                  </a:cubicBezTo>
                  <a:close/>
                </a:path>
              </a:pathLst>
            </a:custGeom>
            <a:solidFill>
              <a:srgbClr val="818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5230953" y="785292"/>
              <a:ext cx="3022934" cy="3160162"/>
            </a:xfrm>
            <a:custGeom>
              <a:avLst/>
              <a:gdLst/>
              <a:ahLst/>
              <a:cxnLst/>
              <a:rect l="l" t="t" r="r" b="b"/>
              <a:pathLst>
                <a:path w="104636" h="109386" extrusionOk="0">
                  <a:moveTo>
                    <a:pt x="103990" y="0"/>
                  </a:moveTo>
                  <a:lnTo>
                    <a:pt x="103264" y="726"/>
                  </a:lnTo>
                  <a:cubicBezTo>
                    <a:pt x="103506" y="1130"/>
                    <a:pt x="103668" y="1694"/>
                    <a:pt x="103668" y="2178"/>
                  </a:cubicBezTo>
                  <a:lnTo>
                    <a:pt x="103668" y="100036"/>
                  </a:lnTo>
                  <a:cubicBezTo>
                    <a:pt x="103668" y="101730"/>
                    <a:pt x="102296" y="103102"/>
                    <a:pt x="100602" y="103102"/>
                  </a:cubicBezTo>
                  <a:lnTo>
                    <a:pt x="969" y="103102"/>
                  </a:lnTo>
                  <a:lnTo>
                    <a:pt x="1" y="103989"/>
                  </a:lnTo>
                  <a:lnTo>
                    <a:pt x="3792" y="103989"/>
                  </a:lnTo>
                  <a:lnTo>
                    <a:pt x="3712" y="104796"/>
                  </a:lnTo>
                  <a:cubicBezTo>
                    <a:pt x="3873" y="105038"/>
                    <a:pt x="4115" y="105280"/>
                    <a:pt x="4357" y="105522"/>
                  </a:cubicBezTo>
                  <a:lnTo>
                    <a:pt x="4760" y="106006"/>
                  </a:lnTo>
                  <a:cubicBezTo>
                    <a:pt x="6616" y="106894"/>
                    <a:pt x="8552" y="107620"/>
                    <a:pt x="10569" y="108104"/>
                  </a:cubicBezTo>
                  <a:cubicBezTo>
                    <a:pt x="13943" y="108947"/>
                    <a:pt x="17407" y="109386"/>
                    <a:pt x="20893" y="109386"/>
                  </a:cubicBezTo>
                  <a:cubicBezTo>
                    <a:pt x="22076" y="109386"/>
                    <a:pt x="23260" y="109335"/>
                    <a:pt x="24445" y="109233"/>
                  </a:cubicBezTo>
                  <a:cubicBezTo>
                    <a:pt x="29366" y="108668"/>
                    <a:pt x="34045" y="107136"/>
                    <a:pt x="38321" y="104635"/>
                  </a:cubicBezTo>
                  <a:lnTo>
                    <a:pt x="38240" y="103989"/>
                  </a:lnTo>
                  <a:lnTo>
                    <a:pt x="100602" y="103989"/>
                  </a:lnTo>
                  <a:cubicBezTo>
                    <a:pt x="102780" y="103989"/>
                    <a:pt x="104636" y="102214"/>
                    <a:pt x="104636" y="99956"/>
                  </a:cubicBezTo>
                  <a:lnTo>
                    <a:pt x="104636" y="2178"/>
                  </a:lnTo>
                  <a:cubicBezTo>
                    <a:pt x="104636" y="1372"/>
                    <a:pt x="104394" y="646"/>
                    <a:pt x="103990" y="0"/>
                  </a:cubicBezTo>
                  <a:close/>
                </a:path>
              </a:pathLst>
            </a:custGeom>
            <a:gradFill>
              <a:gsLst>
                <a:gs pos="0">
                  <a:srgbClr val="A0A0A0"/>
                </a:gs>
                <a:gs pos="12000">
                  <a:srgbClr val="919192"/>
                </a:gs>
                <a:gs pos="100000">
                  <a:srgbClr val="81828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5258919" y="803926"/>
              <a:ext cx="2967003" cy="2959983"/>
            </a:xfrm>
            <a:custGeom>
              <a:avLst/>
              <a:gdLst/>
              <a:ahLst/>
              <a:cxnLst/>
              <a:rect l="l" t="t" r="r" b="b"/>
              <a:pathLst>
                <a:path w="102700" h="102457" extrusionOk="0">
                  <a:moveTo>
                    <a:pt x="102377" y="1"/>
                  </a:moveTo>
                  <a:lnTo>
                    <a:pt x="98101" y="4276"/>
                  </a:lnTo>
                  <a:lnTo>
                    <a:pt x="98101" y="97858"/>
                  </a:lnTo>
                  <a:lnTo>
                    <a:pt x="4519" y="97858"/>
                  </a:lnTo>
                  <a:lnTo>
                    <a:pt x="1" y="102457"/>
                  </a:lnTo>
                  <a:lnTo>
                    <a:pt x="99634" y="102457"/>
                  </a:lnTo>
                  <a:cubicBezTo>
                    <a:pt x="101328" y="102457"/>
                    <a:pt x="102700" y="101005"/>
                    <a:pt x="102700" y="99311"/>
                  </a:cubicBezTo>
                  <a:lnTo>
                    <a:pt x="102700" y="1533"/>
                  </a:lnTo>
                  <a:cubicBezTo>
                    <a:pt x="102700" y="969"/>
                    <a:pt x="102619" y="485"/>
                    <a:pt x="1023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3422350" y="731675"/>
              <a:ext cx="4812901" cy="3057819"/>
            </a:xfrm>
            <a:custGeom>
              <a:avLst/>
              <a:gdLst/>
              <a:ahLst/>
              <a:cxnLst/>
              <a:rect l="l" t="t" r="r" b="b"/>
              <a:pathLst>
                <a:path w="166594" h="105926" extrusionOk="0">
                  <a:moveTo>
                    <a:pt x="4034" y="1"/>
                  </a:moveTo>
                  <a:cubicBezTo>
                    <a:pt x="1775" y="1"/>
                    <a:pt x="0" y="1856"/>
                    <a:pt x="0" y="4034"/>
                  </a:cubicBezTo>
                  <a:lnTo>
                    <a:pt x="0" y="101892"/>
                  </a:lnTo>
                  <a:cubicBezTo>
                    <a:pt x="0" y="104070"/>
                    <a:pt x="1775" y="105926"/>
                    <a:pt x="4034" y="105926"/>
                  </a:cubicBezTo>
                  <a:lnTo>
                    <a:pt x="62604" y="105926"/>
                  </a:lnTo>
                  <a:lnTo>
                    <a:pt x="63491" y="105039"/>
                  </a:lnTo>
                  <a:lnTo>
                    <a:pt x="4034" y="104958"/>
                  </a:lnTo>
                  <a:cubicBezTo>
                    <a:pt x="2340" y="104958"/>
                    <a:pt x="968" y="103506"/>
                    <a:pt x="968" y="101812"/>
                  </a:cubicBezTo>
                  <a:lnTo>
                    <a:pt x="968" y="4034"/>
                  </a:lnTo>
                  <a:cubicBezTo>
                    <a:pt x="968" y="2340"/>
                    <a:pt x="2340" y="969"/>
                    <a:pt x="4034" y="969"/>
                  </a:cubicBezTo>
                  <a:lnTo>
                    <a:pt x="163205" y="969"/>
                  </a:lnTo>
                  <a:cubicBezTo>
                    <a:pt x="164334" y="969"/>
                    <a:pt x="165383" y="1534"/>
                    <a:pt x="165867" y="2582"/>
                  </a:cubicBezTo>
                  <a:lnTo>
                    <a:pt x="166593" y="1856"/>
                  </a:lnTo>
                  <a:cubicBezTo>
                    <a:pt x="165787" y="727"/>
                    <a:pt x="164577" y="1"/>
                    <a:pt x="163205" y="1"/>
                  </a:cubicBez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8071400" y="760800"/>
              <a:ext cx="153000" cy="1530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3"/>
            <p:cNvSpPr/>
            <p:nvPr/>
          </p:nvSpPr>
          <p:spPr>
            <a:xfrm>
              <a:off x="3447978" y="759551"/>
              <a:ext cx="4766301" cy="3004358"/>
            </a:xfrm>
            <a:custGeom>
              <a:avLst/>
              <a:gdLst/>
              <a:ahLst/>
              <a:cxnLst/>
              <a:rect l="l" t="t" r="r" b="b"/>
              <a:pathLst>
                <a:path w="164981" h="103993" extrusionOk="0">
                  <a:moveTo>
                    <a:pt x="82691" y="1273"/>
                  </a:moveTo>
                  <a:cubicBezTo>
                    <a:pt x="83178" y="1273"/>
                    <a:pt x="83660" y="1635"/>
                    <a:pt x="83660" y="2182"/>
                  </a:cubicBezTo>
                  <a:cubicBezTo>
                    <a:pt x="83660" y="2666"/>
                    <a:pt x="83257" y="3150"/>
                    <a:pt x="82692" y="3150"/>
                  </a:cubicBezTo>
                  <a:cubicBezTo>
                    <a:pt x="81885" y="3069"/>
                    <a:pt x="81482" y="2101"/>
                    <a:pt x="82047" y="1537"/>
                  </a:cubicBezTo>
                  <a:cubicBezTo>
                    <a:pt x="82228" y="1355"/>
                    <a:pt x="82460" y="1273"/>
                    <a:pt x="82691" y="1273"/>
                  </a:cubicBezTo>
                  <a:close/>
                  <a:moveTo>
                    <a:pt x="3012" y="1"/>
                  </a:moveTo>
                  <a:cubicBezTo>
                    <a:pt x="1376" y="1"/>
                    <a:pt x="0" y="1420"/>
                    <a:pt x="0" y="3069"/>
                  </a:cubicBezTo>
                  <a:lnTo>
                    <a:pt x="0" y="100927"/>
                  </a:lnTo>
                  <a:cubicBezTo>
                    <a:pt x="81" y="102621"/>
                    <a:pt x="1453" y="103993"/>
                    <a:pt x="3147" y="103993"/>
                  </a:cubicBezTo>
                  <a:lnTo>
                    <a:pt x="62685" y="103993"/>
                  </a:lnTo>
                  <a:lnTo>
                    <a:pt x="67203" y="99394"/>
                  </a:lnTo>
                  <a:lnTo>
                    <a:pt x="4599" y="99394"/>
                  </a:lnTo>
                  <a:lnTo>
                    <a:pt x="4599" y="4602"/>
                  </a:lnTo>
                  <a:lnTo>
                    <a:pt x="160785" y="4602"/>
                  </a:lnTo>
                  <a:lnTo>
                    <a:pt x="160785" y="5812"/>
                  </a:lnTo>
                  <a:lnTo>
                    <a:pt x="164980" y="1617"/>
                  </a:lnTo>
                  <a:cubicBezTo>
                    <a:pt x="164496" y="649"/>
                    <a:pt x="163447" y="4"/>
                    <a:pt x="162318" y="4"/>
                  </a:cubicBezTo>
                  <a:lnTo>
                    <a:pt x="3147" y="4"/>
                  </a:lnTo>
                  <a:cubicBezTo>
                    <a:pt x="3102" y="2"/>
                    <a:pt x="3057" y="1"/>
                    <a:pt x="3012"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a:off x="5801964" y="796934"/>
              <a:ext cx="62980" cy="51915"/>
            </a:xfrm>
            <a:custGeom>
              <a:avLst/>
              <a:gdLst/>
              <a:ahLst/>
              <a:cxnLst/>
              <a:rect l="l" t="t" r="r" b="b"/>
              <a:pathLst>
                <a:path w="2180" h="1797" extrusionOk="0">
                  <a:moveTo>
                    <a:pt x="1256" y="171"/>
                  </a:moveTo>
                  <a:cubicBezTo>
                    <a:pt x="1614" y="171"/>
                    <a:pt x="1937" y="458"/>
                    <a:pt x="1937" y="888"/>
                  </a:cubicBezTo>
                  <a:cubicBezTo>
                    <a:pt x="1937" y="1291"/>
                    <a:pt x="1614" y="1614"/>
                    <a:pt x="1211" y="1614"/>
                  </a:cubicBezTo>
                  <a:cubicBezTo>
                    <a:pt x="566" y="1614"/>
                    <a:pt x="324" y="807"/>
                    <a:pt x="727" y="404"/>
                  </a:cubicBezTo>
                  <a:cubicBezTo>
                    <a:pt x="888" y="243"/>
                    <a:pt x="1077" y="171"/>
                    <a:pt x="1256" y="171"/>
                  </a:cubicBezTo>
                  <a:close/>
                  <a:moveTo>
                    <a:pt x="1211" y="1"/>
                  </a:moveTo>
                  <a:cubicBezTo>
                    <a:pt x="404" y="1"/>
                    <a:pt x="1" y="969"/>
                    <a:pt x="566" y="1533"/>
                  </a:cubicBezTo>
                  <a:cubicBezTo>
                    <a:pt x="747" y="1715"/>
                    <a:pt x="979" y="1797"/>
                    <a:pt x="1210" y="1797"/>
                  </a:cubicBezTo>
                  <a:cubicBezTo>
                    <a:pt x="1697" y="1797"/>
                    <a:pt x="2179" y="1435"/>
                    <a:pt x="2179" y="888"/>
                  </a:cubicBezTo>
                  <a:cubicBezTo>
                    <a:pt x="2179" y="404"/>
                    <a:pt x="1776" y="1"/>
                    <a:pt x="1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5818287" y="801615"/>
              <a:ext cx="39666" cy="41977"/>
            </a:xfrm>
            <a:custGeom>
              <a:avLst/>
              <a:gdLst/>
              <a:ahLst/>
              <a:cxnLst/>
              <a:rect l="l" t="t" r="r" b="b"/>
              <a:pathLst>
                <a:path w="1373" h="1453" extrusionOk="0">
                  <a:moveTo>
                    <a:pt x="646" y="0"/>
                  </a:moveTo>
                  <a:cubicBezTo>
                    <a:pt x="243" y="0"/>
                    <a:pt x="1" y="323"/>
                    <a:pt x="1" y="726"/>
                  </a:cubicBezTo>
                  <a:cubicBezTo>
                    <a:pt x="1" y="1129"/>
                    <a:pt x="243" y="1452"/>
                    <a:pt x="646" y="1452"/>
                  </a:cubicBezTo>
                  <a:cubicBezTo>
                    <a:pt x="1049" y="1452"/>
                    <a:pt x="1372" y="1129"/>
                    <a:pt x="1372" y="726"/>
                  </a:cubicBezTo>
                  <a:cubicBezTo>
                    <a:pt x="1372" y="323"/>
                    <a:pt x="1049" y="0"/>
                    <a:pt x="646"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3"/>
            <p:cNvSpPr/>
            <p:nvPr/>
          </p:nvSpPr>
          <p:spPr>
            <a:xfrm>
              <a:off x="5338300" y="3789525"/>
              <a:ext cx="1000500" cy="185400"/>
            </a:xfrm>
            <a:prstGeom prst="rect">
              <a:avLst/>
            </a:prstGeom>
            <a:gradFill>
              <a:gsLst>
                <a:gs pos="0">
                  <a:srgbClr val="A0A0A0"/>
                </a:gs>
                <a:gs pos="36000">
                  <a:srgbClr val="919192"/>
                </a:gs>
                <a:gs pos="100000">
                  <a:srgbClr val="81828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xmlns="" id="{749EFF19-0752-4C08-89FB-77AB1C0DFC23}"/>
              </a:ext>
            </a:extLst>
          </p:cNvPr>
          <p:cNvSpPr>
            <a:spLocks noGrp="1"/>
          </p:cNvSpPr>
          <p:nvPr>
            <p:ph type="title" idx="2"/>
          </p:nvPr>
        </p:nvSpPr>
        <p:spPr>
          <a:xfrm>
            <a:off x="0" y="252248"/>
            <a:ext cx="4351282" cy="690505"/>
          </a:xfrm>
        </p:spPr>
        <p:txBody>
          <a:bodyPr/>
          <a:lstStyle/>
          <a:p>
            <a:r>
              <a:rPr lang="en-IN" sz="2800" b="1" dirty="0">
                <a:solidFill>
                  <a:srgbClr val="FF0000"/>
                </a:solidFill>
                <a:effectLst>
                  <a:outerShdw blurRad="38100" dist="38100" dir="2700000" algn="tl">
                    <a:srgbClr val="000000">
                      <a:alpha val="43137"/>
                    </a:srgbClr>
                  </a:outerShdw>
                </a:effectLst>
                <a:latin typeface="Algerian" pitchFamily="82" charset="0"/>
              </a:rPr>
              <a:t>TECHNOLOGIES</a:t>
            </a:r>
            <a:r>
              <a:rPr lang="en-IN" sz="1800" b="1" dirty="0">
                <a:solidFill>
                  <a:srgbClr val="FF0000"/>
                </a:solidFill>
                <a:effectLst>
                  <a:outerShdw blurRad="38100" dist="38100" dir="2700000" algn="tl">
                    <a:srgbClr val="000000">
                      <a:alpha val="43137"/>
                    </a:srgbClr>
                  </a:outerShdw>
                </a:effectLst>
                <a:latin typeface="Wide Latin" pitchFamily="18" charset="0"/>
              </a:rPr>
              <a:t> </a:t>
            </a:r>
            <a:r>
              <a:rPr lang="en-IN" sz="2800" b="1" dirty="0" smtClean="0">
                <a:solidFill>
                  <a:srgbClr val="FF0000"/>
                </a:solidFill>
                <a:effectLst>
                  <a:outerShdw blurRad="38100" dist="38100" dir="2700000" algn="tl">
                    <a:srgbClr val="000000">
                      <a:alpha val="43137"/>
                    </a:srgbClr>
                  </a:outerShdw>
                </a:effectLst>
                <a:latin typeface="Algerian" pitchFamily="82" charset="0"/>
              </a:rPr>
              <a:t>STACK </a:t>
            </a:r>
            <a:r>
              <a:rPr lang="en-IN" sz="2800" b="1" dirty="0" smtClean="0">
                <a:solidFill>
                  <a:srgbClr val="FF0000"/>
                </a:solidFill>
                <a:effectLst>
                  <a:outerShdw blurRad="38100" dist="38100" dir="2700000" algn="tl">
                    <a:srgbClr val="000000">
                      <a:alpha val="43137"/>
                    </a:srgbClr>
                  </a:outerShdw>
                </a:effectLst>
                <a:latin typeface="Wide Latin" pitchFamily="18" charset="0"/>
              </a:rPr>
              <a:t>:</a:t>
            </a:r>
            <a:endParaRPr lang="en-IN" sz="2800" b="1" dirty="0">
              <a:solidFill>
                <a:srgbClr val="FF0000"/>
              </a:solidFill>
              <a:effectLst>
                <a:outerShdw blurRad="38100" dist="38100" dir="2700000" algn="tl">
                  <a:srgbClr val="000000">
                    <a:alpha val="43137"/>
                  </a:srgbClr>
                </a:outerShdw>
              </a:effectLst>
              <a:latin typeface="Wide Latin"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38"/>
        <p:cNvGrpSpPr/>
        <p:nvPr/>
      </p:nvGrpSpPr>
      <p:grpSpPr>
        <a:xfrm>
          <a:off x="0" y="0"/>
          <a:ext cx="0" cy="0"/>
          <a:chOff x="0" y="0"/>
          <a:chExt cx="0" cy="0"/>
        </a:xfrm>
      </p:grpSpPr>
      <p:sp>
        <p:nvSpPr>
          <p:cNvPr id="3" name="TextBox 2"/>
          <p:cNvSpPr txBox="1"/>
          <p:nvPr/>
        </p:nvSpPr>
        <p:spPr>
          <a:xfrm>
            <a:off x="147145" y="189186"/>
            <a:ext cx="2280744" cy="461665"/>
          </a:xfrm>
          <a:prstGeom prst="rect">
            <a:avLst/>
          </a:prstGeom>
          <a:noFill/>
        </p:spPr>
        <p:txBody>
          <a:bodyPr wrap="square" rtlCol="0">
            <a:spAutoFit/>
          </a:bodyPr>
          <a:lstStyle/>
          <a:p>
            <a:r>
              <a:rPr lang="en-US" sz="2400" b="1" dirty="0" smtClean="0">
                <a:solidFill>
                  <a:srgbClr val="FFFF00"/>
                </a:solidFill>
                <a:effectLst>
                  <a:outerShdw blurRad="38100" dist="38100" dir="2700000" algn="tl">
                    <a:srgbClr val="000000">
                      <a:alpha val="43137"/>
                    </a:srgbClr>
                  </a:outerShdw>
                </a:effectLst>
                <a:latin typeface="Algerian" pitchFamily="82" charset="0"/>
              </a:rPr>
              <a:t>FRONTEND :</a:t>
            </a:r>
            <a:endParaRPr lang="en-US" sz="2400" b="1" dirty="0">
              <a:solidFill>
                <a:srgbClr val="FFFF00"/>
              </a:solidFill>
              <a:effectLst>
                <a:outerShdw blurRad="38100" dist="38100" dir="2700000" algn="tl">
                  <a:srgbClr val="000000">
                    <a:alpha val="43137"/>
                  </a:srgbClr>
                </a:outerShdw>
              </a:effectLst>
              <a:latin typeface="Algerian" pitchFamily="82" charset="0"/>
            </a:endParaRPr>
          </a:p>
        </p:txBody>
      </p:sp>
      <p:sp>
        <p:nvSpPr>
          <p:cNvPr id="4" name="TextBox 3"/>
          <p:cNvSpPr txBox="1"/>
          <p:nvPr/>
        </p:nvSpPr>
        <p:spPr>
          <a:xfrm>
            <a:off x="578068" y="704194"/>
            <a:ext cx="5360277" cy="892552"/>
          </a:xfrm>
          <a:prstGeom prst="rect">
            <a:avLst/>
          </a:prstGeom>
          <a:noFill/>
        </p:spPr>
        <p:txBody>
          <a:bodyPr wrap="square" rtlCol="0">
            <a:spAutoFit/>
          </a:bodyPr>
          <a:lstStyle/>
          <a:p>
            <a:r>
              <a:rPr lang="en-US" sz="1800" b="1" dirty="0" smtClean="0">
                <a:solidFill>
                  <a:schemeClr val="bg1"/>
                </a:solidFill>
              </a:rPr>
              <a:t>For the front end we are going with traditional HTML CSS and</a:t>
            </a:r>
            <a:r>
              <a:rPr lang="en-US" b="1" dirty="0" smtClean="0">
                <a:solidFill>
                  <a:schemeClr val="bg1"/>
                </a:solidFill>
              </a:rPr>
              <a:t> </a:t>
            </a:r>
            <a:r>
              <a:rPr lang="en-US" sz="1800" b="1" dirty="0" smtClean="0">
                <a:solidFill>
                  <a:schemeClr val="bg1"/>
                </a:solidFill>
              </a:rPr>
              <a:t>JAVASCRIPT</a:t>
            </a:r>
          </a:p>
          <a:p>
            <a:endParaRPr lang="en-US" b="1" dirty="0"/>
          </a:p>
        </p:txBody>
      </p:sp>
      <p:sp>
        <p:nvSpPr>
          <p:cNvPr id="5" name="TextBox 4"/>
          <p:cNvSpPr txBox="1"/>
          <p:nvPr/>
        </p:nvSpPr>
        <p:spPr>
          <a:xfrm>
            <a:off x="189185" y="1566042"/>
            <a:ext cx="1786759" cy="461665"/>
          </a:xfrm>
          <a:prstGeom prst="rect">
            <a:avLst/>
          </a:prstGeom>
          <a:noFill/>
        </p:spPr>
        <p:txBody>
          <a:bodyPr wrap="square" rtlCol="0">
            <a:spAutoFit/>
          </a:bodyPr>
          <a:lstStyle/>
          <a:p>
            <a:r>
              <a:rPr lang="en-US" sz="2400" b="1" dirty="0" smtClean="0">
                <a:solidFill>
                  <a:srgbClr val="FFFF00"/>
                </a:solidFill>
                <a:effectLst>
                  <a:outerShdw blurRad="38100" dist="38100" dir="2700000" algn="tl">
                    <a:srgbClr val="000000">
                      <a:alpha val="43137"/>
                    </a:srgbClr>
                  </a:outerShdw>
                </a:effectLst>
                <a:latin typeface="Algerian" pitchFamily="82" charset="0"/>
              </a:rPr>
              <a:t>BACKEND :</a:t>
            </a:r>
            <a:endParaRPr lang="en-US" sz="2400" b="1" dirty="0">
              <a:solidFill>
                <a:srgbClr val="FFFF00"/>
              </a:solidFill>
              <a:effectLst>
                <a:outerShdw blurRad="38100" dist="38100" dir="2700000" algn="tl">
                  <a:srgbClr val="000000">
                    <a:alpha val="43137"/>
                  </a:srgbClr>
                </a:outerShdw>
              </a:effectLst>
              <a:latin typeface="Algerian" pitchFamily="82" charset="0"/>
            </a:endParaRPr>
          </a:p>
        </p:txBody>
      </p:sp>
      <p:sp>
        <p:nvSpPr>
          <p:cNvPr id="6" name="TextBox 5"/>
          <p:cNvSpPr txBox="1"/>
          <p:nvPr/>
        </p:nvSpPr>
        <p:spPr>
          <a:xfrm>
            <a:off x="567558" y="2028498"/>
            <a:ext cx="6579476" cy="1200329"/>
          </a:xfrm>
          <a:prstGeom prst="rect">
            <a:avLst/>
          </a:prstGeom>
          <a:noFill/>
        </p:spPr>
        <p:txBody>
          <a:bodyPr wrap="square" rtlCol="0">
            <a:spAutoFit/>
          </a:bodyPr>
          <a:lstStyle/>
          <a:p>
            <a:r>
              <a:rPr lang="en-US" sz="1800" b="1" dirty="0" smtClean="0">
                <a:solidFill>
                  <a:schemeClr val="bg1"/>
                </a:solidFill>
                <a:effectLst>
                  <a:outerShdw blurRad="38100" dist="38100" dir="2700000" algn="tl">
                    <a:srgbClr val="000000">
                      <a:alpha val="43137"/>
                    </a:srgbClr>
                  </a:outerShdw>
                </a:effectLst>
              </a:rPr>
              <a:t>We have gone with PHP as our scripting language for backend. We are not using pure </a:t>
            </a:r>
            <a:r>
              <a:rPr lang="en-US" sz="1800" b="1" dirty="0" err="1" smtClean="0">
                <a:solidFill>
                  <a:schemeClr val="bg1"/>
                </a:solidFill>
                <a:effectLst>
                  <a:outerShdw blurRad="38100" dist="38100" dir="2700000" algn="tl">
                    <a:srgbClr val="000000">
                      <a:alpha val="43137"/>
                    </a:srgbClr>
                  </a:outerShdw>
                </a:effectLst>
              </a:rPr>
              <a:t>php</a:t>
            </a:r>
            <a:r>
              <a:rPr lang="en-US" sz="1800" b="1" dirty="0" smtClean="0">
                <a:solidFill>
                  <a:schemeClr val="bg1"/>
                </a:solidFill>
                <a:effectLst>
                  <a:outerShdw blurRad="38100" dist="38100" dir="2700000" algn="tl">
                    <a:srgbClr val="000000">
                      <a:alpha val="43137"/>
                    </a:srgbClr>
                  </a:outerShdw>
                </a:effectLst>
              </a:rPr>
              <a:t>, instead we have gone with a popular </a:t>
            </a:r>
            <a:r>
              <a:rPr lang="en-US" sz="1800" b="1" dirty="0" err="1" smtClean="0">
                <a:solidFill>
                  <a:schemeClr val="bg1"/>
                </a:solidFill>
                <a:effectLst>
                  <a:outerShdw blurRad="38100" dist="38100" dir="2700000" algn="tl">
                    <a:srgbClr val="000000">
                      <a:alpha val="43137"/>
                    </a:srgbClr>
                  </a:outerShdw>
                </a:effectLst>
              </a:rPr>
              <a:t>php</a:t>
            </a:r>
            <a:r>
              <a:rPr lang="en-US" sz="1800" b="1" dirty="0" smtClean="0">
                <a:solidFill>
                  <a:schemeClr val="bg1"/>
                </a:solidFill>
                <a:effectLst>
                  <a:outerShdw blurRad="38100" dist="38100" dir="2700000" algn="tl">
                    <a:srgbClr val="000000">
                      <a:alpha val="43137"/>
                    </a:srgbClr>
                  </a:outerShdw>
                </a:effectLst>
              </a:rPr>
              <a:t> framework known as </a:t>
            </a:r>
            <a:r>
              <a:rPr lang="en-US" sz="1800" b="1" dirty="0" err="1" smtClean="0">
                <a:solidFill>
                  <a:schemeClr val="bg1"/>
                </a:solidFill>
                <a:effectLst>
                  <a:outerShdw blurRad="38100" dist="38100" dir="2700000" algn="tl">
                    <a:srgbClr val="000000">
                      <a:alpha val="43137"/>
                    </a:srgbClr>
                  </a:outerShdw>
                </a:effectLst>
              </a:rPr>
              <a:t>CodeIgniter</a:t>
            </a:r>
            <a:endParaRPr lang="en-IN" sz="1800" b="1" dirty="0" smtClean="0">
              <a:solidFill>
                <a:schemeClr val="bg1"/>
              </a:solidFill>
              <a:effectLst>
                <a:outerShdw blurRad="38100" dist="38100" dir="2700000" algn="tl">
                  <a:srgbClr val="000000">
                    <a:alpha val="43137"/>
                  </a:srgbClr>
                </a:outerShdw>
              </a:effectLst>
            </a:endParaRPr>
          </a:p>
          <a:p>
            <a:endParaRPr lang="en-US" sz="1800" b="1" dirty="0">
              <a:effectLst>
                <a:outerShdw blurRad="38100" dist="38100" dir="2700000" algn="tl">
                  <a:srgbClr val="000000">
                    <a:alpha val="43137"/>
                  </a:srgbClr>
                </a:outerShdw>
              </a:effectLst>
            </a:endParaRPr>
          </a:p>
        </p:txBody>
      </p:sp>
      <p:sp>
        <p:nvSpPr>
          <p:cNvPr id="8" name="TextBox 7"/>
          <p:cNvSpPr txBox="1"/>
          <p:nvPr/>
        </p:nvSpPr>
        <p:spPr>
          <a:xfrm>
            <a:off x="283779" y="3132081"/>
            <a:ext cx="2028497" cy="400110"/>
          </a:xfrm>
          <a:prstGeom prst="rect">
            <a:avLst/>
          </a:prstGeom>
          <a:noFill/>
        </p:spPr>
        <p:txBody>
          <a:bodyPr wrap="square" rtlCol="0">
            <a:spAutoFit/>
          </a:bodyPr>
          <a:lstStyle/>
          <a:p>
            <a:r>
              <a:rPr lang="en-US" sz="2000" b="1" dirty="0" smtClean="0">
                <a:solidFill>
                  <a:srgbClr val="FFFF00"/>
                </a:solidFill>
                <a:effectLst>
                  <a:outerShdw blurRad="38100" dist="38100" dir="2700000" algn="tl">
                    <a:srgbClr val="000000">
                      <a:alpha val="43137"/>
                    </a:srgbClr>
                  </a:outerShdw>
                </a:effectLst>
                <a:latin typeface="Algerian" pitchFamily="82" charset="0"/>
              </a:rPr>
              <a:t>DATABASE :</a:t>
            </a:r>
            <a:endParaRPr lang="en-US" sz="2000" b="1" dirty="0">
              <a:solidFill>
                <a:srgbClr val="FFFF00"/>
              </a:solidFill>
              <a:effectLst>
                <a:outerShdw blurRad="38100" dist="38100" dir="2700000" algn="tl">
                  <a:srgbClr val="000000">
                    <a:alpha val="43137"/>
                  </a:srgbClr>
                </a:outerShdw>
              </a:effectLst>
              <a:latin typeface="Algerian" pitchFamily="82" charset="0"/>
            </a:endParaRPr>
          </a:p>
        </p:txBody>
      </p:sp>
      <p:sp>
        <p:nvSpPr>
          <p:cNvPr id="11" name="TextBox 10"/>
          <p:cNvSpPr txBox="1"/>
          <p:nvPr/>
        </p:nvSpPr>
        <p:spPr>
          <a:xfrm>
            <a:off x="924910" y="3920359"/>
            <a:ext cx="1723697" cy="307777"/>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xmlns="" id="{41C71B29-C312-446E-A3F5-4066152F9369}"/>
              </a:ext>
            </a:extLst>
          </p:cNvPr>
          <p:cNvSpPr txBox="1"/>
          <p:nvPr/>
        </p:nvSpPr>
        <p:spPr>
          <a:xfrm>
            <a:off x="525516" y="3529537"/>
            <a:ext cx="6337739" cy="1477328"/>
          </a:xfrm>
          <a:prstGeom prst="rect">
            <a:avLst/>
          </a:prstGeom>
          <a:noFill/>
        </p:spPr>
        <p:txBody>
          <a:bodyPr wrap="square" rtlCol="0">
            <a:spAutoFit/>
          </a:bodyPr>
          <a:lstStyle/>
          <a:p>
            <a:pPr marL="285750" indent="-285750">
              <a:buFont typeface="Arial" panose="020B0604020202020204" pitchFamily="34" charset="0"/>
              <a:buChar char="•"/>
            </a:pPr>
            <a:r>
              <a:rPr lang="en-US" sz="1800" b="1" dirty="0" smtClean="0">
                <a:solidFill>
                  <a:schemeClr val="bg1"/>
                </a:solidFill>
                <a:effectLst>
                  <a:outerShdw blurRad="38100" dist="38100" dir="2700000" algn="tl">
                    <a:srgbClr val="000000">
                      <a:alpha val="43137"/>
                    </a:srgbClr>
                  </a:outerShdw>
                </a:effectLst>
              </a:rPr>
              <a:t>While </a:t>
            </a:r>
            <a:r>
              <a:rPr lang="en-US" sz="1800" b="1" dirty="0">
                <a:solidFill>
                  <a:schemeClr val="bg1"/>
                </a:solidFill>
                <a:effectLst>
                  <a:outerShdw blurRad="38100" dist="38100" dir="2700000" algn="tl">
                    <a:srgbClr val="000000">
                      <a:alpha val="43137"/>
                    </a:srgbClr>
                  </a:outerShdw>
                </a:effectLst>
              </a:rPr>
              <a:t>the Database will be </a:t>
            </a:r>
            <a:r>
              <a:rPr lang="en-US" sz="1800" b="1" dirty="0" err="1">
                <a:solidFill>
                  <a:schemeClr val="bg1"/>
                </a:solidFill>
                <a:effectLst>
                  <a:outerShdw blurRad="38100" dist="38100" dir="2700000" algn="tl">
                    <a:srgbClr val="000000">
                      <a:alpha val="43137"/>
                    </a:srgbClr>
                  </a:outerShdw>
                </a:effectLst>
              </a:rPr>
              <a:t>MySql</a:t>
            </a:r>
            <a:r>
              <a:rPr lang="en-US" sz="1800" b="1" dirty="0">
                <a:solidFill>
                  <a:schemeClr val="bg1"/>
                </a:solidFill>
                <a:effectLst>
                  <a:outerShdw blurRad="38100" dist="38100" dir="2700000" algn="tl">
                    <a:srgbClr val="000000">
                      <a:alpha val="43137"/>
                    </a:srgbClr>
                  </a:outerShdw>
                </a:effectLst>
              </a:rPr>
              <a:t> which requires no explanation as it is extremely reliable.</a:t>
            </a:r>
          </a:p>
          <a:p>
            <a:pPr marL="285750" indent="-285750">
              <a:buFont typeface="Arial" panose="020B0604020202020204" pitchFamily="34" charset="0"/>
              <a:buChar char="•"/>
            </a:pPr>
            <a:endParaRPr lang="en-US" sz="1800" b="1" dirty="0">
              <a:solidFill>
                <a:schemeClr val="bg1"/>
              </a:solidFill>
              <a:effectLst>
                <a:outerShdw blurRad="38100" dist="38100" dir="2700000" algn="tl">
                  <a:srgbClr val="000000">
                    <a:alpha val="43137"/>
                  </a:srgbClr>
                </a:outerShdw>
              </a:effectLst>
            </a:endParaRPr>
          </a:p>
          <a:p>
            <a:pPr marL="285750" indent="-285750">
              <a:buFont typeface="Arial" panose="020B0604020202020204" pitchFamily="34" charset="0"/>
              <a:buChar char="•"/>
            </a:pPr>
            <a:endParaRPr lang="en-US" sz="1800" b="1" dirty="0">
              <a:solidFill>
                <a:schemeClr val="bg1"/>
              </a:solidFill>
              <a:effectLst>
                <a:outerShdw blurRad="38100" dist="38100" dir="2700000" algn="tl">
                  <a:srgbClr val="000000">
                    <a:alpha val="43137"/>
                  </a:srgbClr>
                </a:outerShdw>
              </a:effectLst>
            </a:endParaRPr>
          </a:p>
          <a:p>
            <a:pPr marL="285750" indent="-285750">
              <a:buFont typeface="Arial" panose="020B0604020202020204" pitchFamily="34" charset="0"/>
              <a:buChar char="•"/>
            </a:pPr>
            <a:endParaRPr lang="en-IN" sz="1800" b="1" dirty="0">
              <a:solidFill>
                <a:schemeClr val="bg1"/>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27"/>
        <p:cNvGrpSpPr/>
        <p:nvPr/>
      </p:nvGrpSpPr>
      <p:grpSpPr>
        <a:xfrm>
          <a:off x="0" y="0"/>
          <a:ext cx="0" cy="0"/>
          <a:chOff x="0" y="0"/>
          <a:chExt cx="0" cy="0"/>
        </a:xfrm>
      </p:grpSpPr>
      <p:sp>
        <p:nvSpPr>
          <p:cNvPr id="928" name="Google Shape;928;p58"/>
          <p:cNvSpPr txBox="1">
            <a:spLocks noGrp="1"/>
          </p:cNvSpPr>
          <p:nvPr>
            <p:ph type="ctrTitle"/>
          </p:nvPr>
        </p:nvSpPr>
        <p:spPr>
          <a:xfrm>
            <a:off x="3121572" y="275409"/>
            <a:ext cx="5875796" cy="1431000"/>
          </a:xfrm>
          <a:prstGeom prst="rect">
            <a:avLst/>
          </a:prstGeom>
        </p:spPr>
        <p:txBody>
          <a:bodyPr spcFirstLastPara="1" wrap="square" lIns="91425" tIns="91425" rIns="91425" bIns="91425" anchor="ctr" anchorCtr="0">
            <a:noAutofit/>
          </a:bodyPr>
          <a:lstStyle/>
          <a:p>
            <a:pPr marL="0" lvl="0" indent="0" algn="r" rtl="0">
              <a:lnSpc>
                <a:spcPct val="115000"/>
              </a:lnSpc>
              <a:spcBef>
                <a:spcPts val="0"/>
              </a:spcBef>
              <a:spcAft>
                <a:spcPts val="0"/>
              </a:spcAft>
              <a:buClr>
                <a:schemeClr val="dk1"/>
              </a:buClr>
              <a:buSzPts val="1100"/>
              <a:buFont typeface="Arial"/>
              <a:buNone/>
            </a:pPr>
            <a:r>
              <a:rPr lang="es" sz="7200" dirty="0" smtClean="0">
                <a:solidFill>
                  <a:srgbClr val="C69C6D"/>
                </a:solidFill>
              </a:rPr>
              <a:t>THANK YOU!</a:t>
            </a:r>
            <a:endParaRPr sz="7200" b="1" i="1">
              <a:solidFill>
                <a:srgbClr val="C69C6D"/>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Wild Adventur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1310</TotalTime>
  <Words>446</Words>
  <Application>Microsoft Office PowerPoint</Application>
  <PresentationFormat>On-screen Show (16:9)</PresentationFormat>
  <Paragraphs>57</Paragraphs>
  <Slides>8</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Arial</vt:lpstr>
      <vt:lpstr>Times New Roman</vt:lpstr>
      <vt:lpstr>Oswald Regular</vt:lpstr>
      <vt:lpstr>Wide Latin</vt:lpstr>
      <vt:lpstr>Ubuntu Light</vt:lpstr>
      <vt:lpstr>Wingdings</vt:lpstr>
      <vt:lpstr>Calisto MT</vt:lpstr>
      <vt:lpstr>Algerian</vt:lpstr>
      <vt:lpstr>Arial Rounded MT Bold</vt:lpstr>
      <vt:lpstr>Arial Black</vt:lpstr>
      <vt:lpstr>Arvo</vt:lpstr>
      <vt:lpstr>Oswald</vt:lpstr>
      <vt:lpstr>Wild Adventure</vt:lpstr>
      <vt:lpstr>CMR INSTITUTE OF TECHNOLOGY</vt:lpstr>
      <vt:lpstr>ABSTRACT</vt:lpstr>
      <vt:lpstr>LIST OF CONTENTS</vt:lpstr>
      <vt:lpstr>Slide 4</vt:lpstr>
      <vt:lpstr>Proposed system :</vt:lpstr>
      <vt:lpstr>TECHNOLOGIES STACK :</vt:lpstr>
      <vt:lpstr>Slide 7</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BEGINS</dc:title>
  <dc:creator>SOWJANYA</dc:creator>
  <cp:lastModifiedBy>Haripriya</cp:lastModifiedBy>
  <cp:revision>17</cp:revision>
  <dcterms:modified xsi:type="dcterms:W3CDTF">2021-01-20T08:24:41Z</dcterms:modified>
</cp:coreProperties>
</file>