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B734629-2D31-4002-BD77-F334446BA7FB}">
          <p14:sldIdLst>
            <p14:sldId id="256"/>
          </p14:sldIdLst>
        </p14:section>
        <p14:section name="Section sans titre" id="{2FA35EB0-83FA-4140-8DD7-3C3DF952938D}">
          <p14:sldIdLst>
            <p14:sldId id="257"/>
          </p14:sldIdLst>
        </p14:section>
        <p14:section name="Section sans titre" id="{3EB3E3CC-B6F1-4FB9-961B-64EA1E8D2E15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64" autoAdjust="0"/>
  </p:normalViewPr>
  <p:slideViewPr>
    <p:cSldViewPr>
      <p:cViewPr varScale="1">
        <p:scale>
          <a:sx n="72" d="100"/>
          <a:sy n="72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16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02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6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4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8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6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7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A613-4BEC-4426-95E5-7945D748179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CDC5-F22E-48BF-A0BE-B6580B6AE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844825"/>
            <a:ext cx="9036496" cy="1755626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BASE   DE   DONNEES </a:t>
            </a:r>
            <a:br>
              <a:rPr lang="fr-FR" sz="5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fr-FR" sz="5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RELATIONNELLES</a:t>
            </a:r>
            <a:endParaRPr lang="fr-FR" sz="54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86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250" advTm="31000">
        <p:cover/>
        <p:sndAc>
          <p:stSnd>
            <p:snd r:embed="rId2" name="explode.wav"/>
          </p:stSnd>
        </p:sndAc>
      </p:transition>
    </mc:Choice>
    <mc:Fallback>
      <p:transition spd="slow" advTm="31000">
        <p:cover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latin typeface="Algerian" panose="04020705040A02060702" pitchFamily="82" charset="0"/>
              </a:rPr>
              <a:t>Table des matières</a:t>
            </a:r>
            <a:endParaRPr lang="fr-FR" sz="4800" b="1" dirty="0">
              <a:latin typeface="Algerian" panose="04020705040A020607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b="1" i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1- Définitions</a:t>
            </a:r>
          </a:p>
          <a:p>
            <a:r>
              <a:rPr lang="fr-FR" sz="3600" b="1" i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2- Historique</a:t>
            </a:r>
          </a:p>
          <a:p>
            <a:r>
              <a:rPr lang="fr-FR" sz="3600" b="1" i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3- Objectifs</a:t>
            </a:r>
          </a:p>
          <a:p>
            <a:r>
              <a:rPr lang="fr-FR" sz="3600" b="1" i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4 - Types </a:t>
            </a:r>
          </a:p>
          <a:p>
            <a:r>
              <a:rPr lang="fr-FR" sz="3600" b="1" i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5 -</a:t>
            </a:r>
          </a:p>
          <a:p>
            <a:r>
              <a:rPr lang="fr-FR" sz="3600" b="1" i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6 -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54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500">
        <p:cover/>
        <p:sndAc>
          <p:stSnd>
            <p:snd r:embed="rId2" name="bomb.wav"/>
          </p:stSnd>
        </p:sndAc>
      </p:transition>
    </mc:Choice>
    <mc:Fallback>
      <p:transition spd="slow">
        <p:cover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b="1" i="1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DEFINITIONS</a:t>
            </a:r>
            <a:endParaRPr lang="fr-FR" b="1" i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fr-FR" b="1" i="1" dirty="0" smtClean="0">
                <a:latin typeface="Algerian" panose="04020705040A02060702" pitchFamily="82" charset="0"/>
              </a:rPr>
              <a:t>Une  base:</a:t>
            </a:r>
          </a:p>
          <a:p>
            <a:pPr marL="0" indent="0">
              <a:buNone/>
            </a:pPr>
            <a:endParaRPr lang="fr-FR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BASE   DE   DONNEES  RELATIONNELLES</vt:lpstr>
      <vt:lpstr>Table des matières</vt:lpstr>
      <vt:lpstr>1. DEFINITIONS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  DE   DONNEES  RELATIONNELLES</dc:title>
  <dc:creator>Stagiaire</dc:creator>
  <cp:lastModifiedBy>Stagiaire</cp:lastModifiedBy>
  <cp:revision>10</cp:revision>
  <dcterms:created xsi:type="dcterms:W3CDTF">2021-09-20T13:57:07Z</dcterms:created>
  <dcterms:modified xsi:type="dcterms:W3CDTF">2021-09-20T14:58:05Z</dcterms:modified>
</cp:coreProperties>
</file>