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FF35C-57FE-4EC7-9DEA-876B04207492}" v="58" dt="2022-06-23T12:41:45.658"/>
    <p1510:client id="{778F9A79-6B0F-4A21-90FA-F939D249730B}" v="7" dt="2022-06-23T08:06:40.831"/>
    <p1510:client id="{C3B5430A-01AC-4339-8C2B-A74F02E45F91}" v="784" dt="2022-06-23T07:57:09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theme" Target="theme/theme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viewProps" Target="viewProps.xml" Id="rId12" /><Relationship Type="http://schemas.openxmlformats.org/officeDocument/2006/relationships/slide" Target="slides/slide1.xml" Id="rId2" /><Relationship Type="http://schemas.microsoft.com/office/2015/10/relationships/revisionInfo" Target="revisionInfo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presProps" Target="presProps.xml" Id="rId11" /><Relationship Type="http://schemas.openxmlformats.org/officeDocument/2006/relationships/slide" Target="slides/slide4.xml" Id="rId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ableStyles" Target="tableStyles.xml" Id="rId14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2B687E-E798-46EF-B756-7640D9F5DBE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F8B68A-DC70-4ECF-9D39-31028BC10F41}">
      <dgm:prSet/>
      <dgm:spPr/>
      <dgm:t>
        <a:bodyPr/>
        <a:lstStyle/>
        <a:p>
          <a:r>
            <a:rPr lang="fr-FR"/>
            <a:t>1: Presentation</a:t>
          </a:r>
          <a:endParaRPr lang="en-US"/>
        </a:p>
      </dgm:t>
    </dgm:pt>
    <dgm:pt modelId="{1CA42332-CCE8-44D8-ADFC-B22EBFEB5D05}" type="parTrans" cxnId="{2FAC15B1-2F60-4631-958D-5CA88AF70E0D}">
      <dgm:prSet/>
      <dgm:spPr/>
      <dgm:t>
        <a:bodyPr/>
        <a:lstStyle/>
        <a:p>
          <a:endParaRPr lang="en-US"/>
        </a:p>
      </dgm:t>
    </dgm:pt>
    <dgm:pt modelId="{09E8A76C-2096-4D3F-B4AD-7CE9DF7CDCE3}" type="sibTrans" cxnId="{2FAC15B1-2F60-4631-958D-5CA88AF70E0D}">
      <dgm:prSet/>
      <dgm:spPr/>
      <dgm:t>
        <a:bodyPr/>
        <a:lstStyle/>
        <a:p>
          <a:endParaRPr lang="en-US"/>
        </a:p>
      </dgm:t>
    </dgm:pt>
    <dgm:pt modelId="{39F8A1FE-2D34-4748-9E78-C0AC9B506CF4}">
      <dgm:prSet/>
      <dgm:spPr/>
      <dgm:t>
        <a:bodyPr/>
        <a:lstStyle/>
        <a:p>
          <a:r>
            <a:rPr lang="fr-FR"/>
            <a:t>2: Introduction for OpenCobolIDE</a:t>
          </a:r>
          <a:endParaRPr lang="en-US"/>
        </a:p>
      </dgm:t>
    </dgm:pt>
    <dgm:pt modelId="{BC42068C-13AA-443C-943E-F4ACD93562AC}" type="parTrans" cxnId="{4FC63538-88E2-4AAB-8AC2-84EE84EA0EB1}">
      <dgm:prSet/>
      <dgm:spPr/>
      <dgm:t>
        <a:bodyPr/>
        <a:lstStyle/>
        <a:p>
          <a:endParaRPr lang="en-US"/>
        </a:p>
      </dgm:t>
    </dgm:pt>
    <dgm:pt modelId="{A2039D0A-2D92-4B6D-BC41-6FFF589BDECE}" type="sibTrans" cxnId="{4FC63538-88E2-4AAB-8AC2-84EE84EA0EB1}">
      <dgm:prSet/>
      <dgm:spPr/>
      <dgm:t>
        <a:bodyPr/>
        <a:lstStyle/>
        <a:p>
          <a:endParaRPr lang="en-US"/>
        </a:p>
      </dgm:t>
    </dgm:pt>
    <dgm:pt modelId="{38DCCB91-3857-427C-9773-C7192ABA0F06}">
      <dgm:prSet/>
      <dgm:spPr/>
      <dgm:t>
        <a:bodyPr/>
        <a:lstStyle/>
        <a:p>
          <a:r>
            <a:rPr lang="fr-FR"/>
            <a:t>3: Who uses opencobolIde</a:t>
          </a:r>
          <a:endParaRPr lang="en-US"/>
        </a:p>
      </dgm:t>
    </dgm:pt>
    <dgm:pt modelId="{D6F25384-0DB3-4DB0-89B9-34D17F39FBE2}" type="parTrans" cxnId="{64BAD241-3EFC-405C-8FB3-E927FB9B8508}">
      <dgm:prSet/>
      <dgm:spPr/>
      <dgm:t>
        <a:bodyPr/>
        <a:lstStyle/>
        <a:p>
          <a:endParaRPr lang="en-US"/>
        </a:p>
      </dgm:t>
    </dgm:pt>
    <dgm:pt modelId="{0B2BDCFE-6756-426F-ADAF-06B5873092B5}" type="sibTrans" cxnId="{64BAD241-3EFC-405C-8FB3-E927FB9B8508}">
      <dgm:prSet/>
      <dgm:spPr/>
      <dgm:t>
        <a:bodyPr/>
        <a:lstStyle/>
        <a:p>
          <a:endParaRPr lang="en-US"/>
        </a:p>
      </dgm:t>
    </dgm:pt>
    <dgm:pt modelId="{8E5E0C76-5F5C-429D-8D94-FA8CD426B4A1}">
      <dgm:prSet/>
      <dgm:spPr/>
      <dgm:t>
        <a:bodyPr/>
        <a:lstStyle/>
        <a:p>
          <a:r>
            <a:rPr lang="fr-FR"/>
            <a:t>4: Interfaces of cobol</a:t>
          </a:r>
          <a:endParaRPr lang="en-US"/>
        </a:p>
      </dgm:t>
    </dgm:pt>
    <dgm:pt modelId="{C498202D-54B4-42E9-957D-D723B97D76C3}" type="parTrans" cxnId="{83A5B9F8-947B-4F0D-B658-3FFE6882A289}">
      <dgm:prSet/>
      <dgm:spPr/>
      <dgm:t>
        <a:bodyPr/>
        <a:lstStyle/>
        <a:p>
          <a:endParaRPr lang="en-US"/>
        </a:p>
      </dgm:t>
    </dgm:pt>
    <dgm:pt modelId="{F503E88F-179D-4A62-805E-897E660475A7}" type="sibTrans" cxnId="{83A5B9F8-947B-4F0D-B658-3FFE6882A289}">
      <dgm:prSet/>
      <dgm:spPr/>
      <dgm:t>
        <a:bodyPr/>
        <a:lstStyle/>
        <a:p>
          <a:endParaRPr lang="en-US"/>
        </a:p>
      </dgm:t>
    </dgm:pt>
    <dgm:pt modelId="{F3A34FF8-9CC0-448C-970E-D48615199CB8}" type="pres">
      <dgm:prSet presAssocID="{B72B687E-E798-46EF-B756-7640D9F5DBEA}" presName="linear" presStyleCnt="0">
        <dgm:presLayoutVars>
          <dgm:animLvl val="lvl"/>
          <dgm:resizeHandles val="exact"/>
        </dgm:presLayoutVars>
      </dgm:prSet>
      <dgm:spPr/>
    </dgm:pt>
    <dgm:pt modelId="{9D531077-FEA2-4A81-9A17-8836B39DD565}" type="pres">
      <dgm:prSet presAssocID="{70F8B68A-DC70-4ECF-9D39-31028BC10F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479ABCB-1A0C-49DE-B61D-5B14C34A98F1}" type="pres">
      <dgm:prSet presAssocID="{09E8A76C-2096-4D3F-B4AD-7CE9DF7CDCE3}" presName="spacer" presStyleCnt="0"/>
      <dgm:spPr/>
    </dgm:pt>
    <dgm:pt modelId="{902DFE38-CDB1-4526-A723-9C1953BFD7F3}" type="pres">
      <dgm:prSet presAssocID="{39F8A1FE-2D34-4748-9E78-C0AC9B506CF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891436-0B2E-4384-B792-1046CB55B8B9}" type="pres">
      <dgm:prSet presAssocID="{A2039D0A-2D92-4B6D-BC41-6FFF589BDECE}" presName="spacer" presStyleCnt="0"/>
      <dgm:spPr/>
    </dgm:pt>
    <dgm:pt modelId="{DAFF2697-1C3D-497C-9DDB-10EDE13638DA}" type="pres">
      <dgm:prSet presAssocID="{38DCCB91-3857-427C-9773-C7192ABA0F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92446C0-52A9-414E-AB0A-C5EFD488020A}" type="pres">
      <dgm:prSet presAssocID="{0B2BDCFE-6756-426F-ADAF-06B5873092B5}" presName="spacer" presStyleCnt="0"/>
      <dgm:spPr/>
    </dgm:pt>
    <dgm:pt modelId="{9FC4614C-C8E5-4C46-A9C6-DE647C609245}" type="pres">
      <dgm:prSet presAssocID="{8E5E0C76-5F5C-429D-8D94-FA8CD426B4A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FC63538-88E2-4AAB-8AC2-84EE84EA0EB1}" srcId="{B72B687E-E798-46EF-B756-7640D9F5DBEA}" destId="{39F8A1FE-2D34-4748-9E78-C0AC9B506CF4}" srcOrd="1" destOrd="0" parTransId="{BC42068C-13AA-443C-943E-F4ACD93562AC}" sibTransId="{A2039D0A-2D92-4B6D-BC41-6FFF589BDECE}"/>
    <dgm:cxn modelId="{DB19CF5F-D090-4182-B211-5BF4C242399F}" type="presOf" srcId="{8E5E0C76-5F5C-429D-8D94-FA8CD426B4A1}" destId="{9FC4614C-C8E5-4C46-A9C6-DE647C609245}" srcOrd="0" destOrd="0" presId="urn:microsoft.com/office/officeart/2005/8/layout/vList2"/>
    <dgm:cxn modelId="{64BAD241-3EFC-405C-8FB3-E927FB9B8508}" srcId="{B72B687E-E798-46EF-B756-7640D9F5DBEA}" destId="{38DCCB91-3857-427C-9773-C7192ABA0F06}" srcOrd="2" destOrd="0" parTransId="{D6F25384-0DB3-4DB0-89B9-34D17F39FBE2}" sibTransId="{0B2BDCFE-6756-426F-ADAF-06B5873092B5}"/>
    <dgm:cxn modelId="{3F08E86F-FC04-4A2A-9857-797C7B5AE92F}" type="presOf" srcId="{39F8A1FE-2D34-4748-9E78-C0AC9B506CF4}" destId="{902DFE38-CDB1-4526-A723-9C1953BFD7F3}" srcOrd="0" destOrd="0" presId="urn:microsoft.com/office/officeart/2005/8/layout/vList2"/>
    <dgm:cxn modelId="{8D288180-F18D-4B03-9719-1C82607FCA4E}" type="presOf" srcId="{B72B687E-E798-46EF-B756-7640D9F5DBEA}" destId="{F3A34FF8-9CC0-448C-970E-D48615199CB8}" srcOrd="0" destOrd="0" presId="urn:microsoft.com/office/officeart/2005/8/layout/vList2"/>
    <dgm:cxn modelId="{AEE7AE80-B8C7-46E6-933A-4238A4D4509D}" type="presOf" srcId="{70F8B68A-DC70-4ECF-9D39-31028BC10F41}" destId="{9D531077-FEA2-4A81-9A17-8836B39DD565}" srcOrd="0" destOrd="0" presId="urn:microsoft.com/office/officeart/2005/8/layout/vList2"/>
    <dgm:cxn modelId="{2FAC15B1-2F60-4631-958D-5CA88AF70E0D}" srcId="{B72B687E-E798-46EF-B756-7640D9F5DBEA}" destId="{70F8B68A-DC70-4ECF-9D39-31028BC10F41}" srcOrd="0" destOrd="0" parTransId="{1CA42332-CCE8-44D8-ADFC-B22EBFEB5D05}" sibTransId="{09E8A76C-2096-4D3F-B4AD-7CE9DF7CDCE3}"/>
    <dgm:cxn modelId="{73C2DCC5-B8CB-46F0-AD7A-FBB4FDCEBDC8}" type="presOf" srcId="{38DCCB91-3857-427C-9773-C7192ABA0F06}" destId="{DAFF2697-1C3D-497C-9DDB-10EDE13638DA}" srcOrd="0" destOrd="0" presId="urn:microsoft.com/office/officeart/2005/8/layout/vList2"/>
    <dgm:cxn modelId="{83A5B9F8-947B-4F0D-B658-3FFE6882A289}" srcId="{B72B687E-E798-46EF-B756-7640D9F5DBEA}" destId="{8E5E0C76-5F5C-429D-8D94-FA8CD426B4A1}" srcOrd="3" destOrd="0" parTransId="{C498202D-54B4-42E9-957D-D723B97D76C3}" sibTransId="{F503E88F-179D-4A62-805E-897E660475A7}"/>
    <dgm:cxn modelId="{B8073E03-38AE-48A4-B2A7-1E31DDF38A6F}" type="presParOf" srcId="{F3A34FF8-9CC0-448C-970E-D48615199CB8}" destId="{9D531077-FEA2-4A81-9A17-8836B39DD565}" srcOrd="0" destOrd="0" presId="urn:microsoft.com/office/officeart/2005/8/layout/vList2"/>
    <dgm:cxn modelId="{1DA950B8-577A-4EC5-AB0E-12D164591EF6}" type="presParOf" srcId="{F3A34FF8-9CC0-448C-970E-D48615199CB8}" destId="{9479ABCB-1A0C-49DE-B61D-5B14C34A98F1}" srcOrd="1" destOrd="0" presId="urn:microsoft.com/office/officeart/2005/8/layout/vList2"/>
    <dgm:cxn modelId="{1C58F7DF-1165-41B9-9E60-D0FAFD63D489}" type="presParOf" srcId="{F3A34FF8-9CC0-448C-970E-D48615199CB8}" destId="{902DFE38-CDB1-4526-A723-9C1953BFD7F3}" srcOrd="2" destOrd="0" presId="urn:microsoft.com/office/officeart/2005/8/layout/vList2"/>
    <dgm:cxn modelId="{9815BA2B-0BF0-4C4C-8E29-8881F80A963F}" type="presParOf" srcId="{F3A34FF8-9CC0-448C-970E-D48615199CB8}" destId="{18891436-0B2E-4384-B792-1046CB55B8B9}" srcOrd="3" destOrd="0" presId="urn:microsoft.com/office/officeart/2005/8/layout/vList2"/>
    <dgm:cxn modelId="{8DD7AA8A-C241-429F-9869-0DB7E3AE0EAB}" type="presParOf" srcId="{F3A34FF8-9CC0-448C-970E-D48615199CB8}" destId="{DAFF2697-1C3D-497C-9DDB-10EDE13638DA}" srcOrd="4" destOrd="0" presId="urn:microsoft.com/office/officeart/2005/8/layout/vList2"/>
    <dgm:cxn modelId="{02FEDC57-FDF5-4C7B-BB28-5F8B7A934203}" type="presParOf" srcId="{F3A34FF8-9CC0-448C-970E-D48615199CB8}" destId="{492446C0-52A9-414E-AB0A-C5EFD488020A}" srcOrd="5" destOrd="0" presId="urn:microsoft.com/office/officeart/2005/8/layout/vList2"/>
    <dgm:cxn modelId="{163FAD66-F86D-4E06-8AE4-A4CC83E947C8}" type="presParOf" srcId="{F3A34FF8-9CC0-448C-970E-D48615199CB8}" destId="{9FC4614C-C8E5-4C46-A9C6-DE647C60924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FF644-C5FD-4A18-9921-09A36E7B6AB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BF1EC7-2F28-467E-B5F2-0612421027E9}">
      <dgm:prSet/>
      <dgm:spPr/>
      <dgm:t>
        <a:bodyPr/>
        <a:lstStyle/>
        <a:p>
          <a:r>
            <a:rPr lang="en-US"/>
            <a:t>An IDE is a plateform  when developper can write, test our application.</a:t>
          </a:r>
        </a:p>
      </dgm:t>
    </dgm:pt>
    <dgm:pt modelId="{23CBCE5D-5634-48C3-9FF2-B5ADEB279E54}" type="parTrans" cxnId="{515079AA-5025-4A6F-9408-CDAAC9F4E9BA}">
      <dgm:prSet/>
      <dgm:spPr/>
      <dgm:t>
        <a:bodyPr/>
        <a:lstStyle/>
        <a:p>
          <a:endParaRPr lang="en-US"/>
        </a:p>
      </dgm:t>
    </dgm:pt>
    <dgm:pt modelId="{9E44BE6D-52D8-4B67-986F-02176F5E9CB8}" type="sibTrans" cxnId="{515079AA-5025-4A6F-9408-CDAAC9F4E9BA}">
      <dgm:prSet/>
      <dgm:spPr/>
      <dgm:t>
        <a:bodyPr/>
        <a:lstStyle/>
        <a:p>
          <a:endParaRPr lang="en-US"/>
        </a:p>
      </dgm:t>
    </dgm:pt>
    <dgm:pt modelId="{57D7F6F6-18B1-4918-8AD5-F5C2BA9868E5}">
      <dgm:prSet/>
      <dgm:spPr/>
      <dgm:t>
        <a:bodyPr/>
        <a:lstStyle/>
        <a:p>
          <a:r>
            <a:rPr lang="en-US"/>
            <a:t>An IDE is a factor of developpement human.</a:t>
          </a:r>
        </a:p>
      </dgm:t>
    </dgm:pt>
    <dgm:pt modelId="{AC090AC2-236D-4AF7-933F-A20A259E59E0}" type="parTrans" cxnId="{142ADECF-B520-49BA-A75A-2BC3A9CDDDA0}">
      <dgm:prSet/>
      <dgm:spPr/>
      <dgm:t>
        <a:bodyPr/>
        <a:lstStyle/>
        <a:p>
          <a:endParaRPr lang="en-US"/>
        </a:p>
      </dgm:t>
    </dgm:pt>
    <dgm:pt modelId="{E0B92542-5FF2-4E67-9ED0-5E6A97784EA6}" type="sibTrans" cxnId="{142ADECF-B520-49BA-A75A-2BC3A9CDDDA0}">
      <dgm:prSet/>
      <dgm:spPr/>
      <dgm:t>
        <a:bodyPr/>
        <a:lstStyle/>
        <a:p>
          <a:endParaRPr lang="en-US"/>
        </a:p>
      </dgm:t>
    </dgm:pt>
    <dgm:pt modelId="{F08D9D30-E55F-4C2A-98F5-A2EE239D45A2}">
      <dgm:prSet/>
      <dgm:spPr/>
      <dgm:t>
        <a:bodyPr/>
        <a:lstStyle/>
        <a:p>
          <a:r>
            <a:rPr lang="en-US"/>
            <a:t>An IDE support of numeric work</a:t>
          </a:r>
        </a:p>
      </dgm:t>
    </dgm:pt>
    <dgm:pt modelId="{81F6F3F4-6116-4D5F-A5D1-0DA7B15B4657}" type="parTrans" cxnId="{881615B3-F94B-418A-931A-E5E09B0A8F1B}">
      <dgm:prSet/>
      <dgm:spPr/>
      <dgm:t>
        <a:bodyPr/>
        <a:lstStyle/>
        <a:p>
          <a:endParaRPr lang="en-US"/>
        </a:p>
      </dgm:t>
    </dgm:pt>
    <dgm:pt modelId="{DB904326-088B-449B-994E-881B9EF5E643}" type="sibTrans" cxnId="{881615B3-F94B-418A-931A-E5E09B0A8F1B}">
      <dgm:prSet/>
      <dgm:spPr/>
      <dgm:t>
        <a:bodyPr/>
        <a:lstStyle/>
        <a:p>
          <a:endParaRPr lang="en-US"/>
        </a:p>
      </dgm:t>
    </dgm:pt>
    <dgm:pt modelId="{0A242CE6-97A4-4927-A57A-FE9E3F688AF5}">
      <dgm:prSet/>
      <dgm:spPr/>
      <dgm:t>
        <a:bodyPr/>
        <a:lstStyle/>
        <a:p>
          <a:r>
            <a:rPr lang="en-US"/>
            <a:t>I can say no IDE, a developper cannot work, and a computer is useless.</a:t>
          </a:r>
        </a:p>
      </dgm:t>
    </dgm:pt>
    <dgm:pt modelId="{9E1CA355-9BBF-4304-A757-C3A06C69DB15}" type="parTrans" cxnId="{11029FC9-C956-4CB0-8007-142438D09002}">
      <dgm:prSet/>
      <dgm:spPr/>
      <dgm:t>
        <a:bodyPr/>
        <a:lstStyle/>
        <a:p>
          <a:endParaRPr lang="en-US"/>
        </a:p>
      </dgm:t>
    </dgm:pt>
    <dgm:pt modelId="{29966789-8494-4A0F-85D6-4166DF40DF79}" type="sibTrans" cxnId="{11029FC9-C956-4CB0-8007-142438D09002}">
      <dgm:prSet/>
      <dgm:spPr/>
      <dgm:t>
        <a:bodyPr/>
        <a:lstStyle/>
        <a:p>
          <a:endParaRPr lang="en-US"/>
        </a:p>
      </dgm:t>
    </dgm:pt>
    <dgm:pt modelId="{B2382826-2FC8-442A-B243-358A21F1E5EB}" type="pres">
      <dgm:prSet presAssocID="{1CBFF644-C5FD-4A18-9921-09A36E7B6AB5}" presName="vert0" presStyleCnt="0">
        <dgm:presLayoutVars>
          <dgm:dir/>
          <dgm:animOne val="branch"/>
          <dgm:animLvl val="lvl"/>
        </dgm:presLayoutVars>
      </dgm:prSet>
      <dgm:spPr/>
    </dgm:pt>
    <dgm:pt modelId="{B88FE0FB-7354-4206-AC34-C8824EAF4714}" type="pres">
      <dgm:prSet presAssocID="{4BBF1EC7-2F28-467E-B5F2-0612421027E9}" presName="thickLine" presStyleLbl="alignNode1" presStyleIdx="0" presStyleCnt="4"/>
      <dgm:spPr/>
    </dgm:pt>
    <dgm:pt modelId="{EE8FD906-415C-4769-8F81-2E0A06FD0DA3}" type="pres">
      <dgm:prSet presAssocID="{4BBF1EC7-2F28-467E-B5F2-0612421027E9}" presName="horz1" presStyleCnt="0"/>
      <dgm:spPr/>
    </dgm:pt>
    <dgm:pt modelId="{6BFAB2C0-3B3B-4FEF-803F-B446D7986421}" type="pres">
      <dgm:prSet presAssocID="{4BBF1EC7-2F28-467E-B5F2-0612421027E9}" presName="tx1" presStyleLbl="revTx" presStyleIdx="0" presStyleCnt="4"/>
      <dgm:spPr/>
    </dgm:pt>
    <dgm:pt modelId="{7A8CAE34-2B92-4E73-9D40-5AAB8024E983}" type="pres">
      <dgm:prSet presAssocID="{4BBF1EC7-2F28-467E-B5F2-0612421027E9}" presName="vert1" presStyleCnt="0"/>
      <dgm:spPr/>
    </dgm:pt>
    <dgm:pt modelId="{92169636-BB92-4842-8502-D845F55BCE83}" type="pres">
      <dgm:prSet presAssocID="{57D7F6F6-18B1-4918-8AD5-F5C2BA9868E5}" presName="thickLine" presStyleLbl="alignNode1" presStyleIdx="1" presStyleCnt="4"/>
      <dgm:spPr/>
    </dgm:pt>
    <dgm:pt modelId="{7A2AB6E1-CB7C-4814-8FB3-7CD591778811}" type="pres">
      <dgm:prSet presAssocID="{57D7F6F6-18B1-4918-8AD5-F5C2BA9868E5}" presName="horz1" presStyleCnt="0"/>
      <dgm:spPr/>
    </dgm:pt>
    <dgm:pt modelId="{C63D8AAC-BF78-479C-B470-DB7C09410F05}" type="pres">
      <dgm:prSet presAssocID="{57D7F6F6-18B1-4918-8AD5-F5C2BA9868E5}" presName="tx1" presStyleLbl="revTx" presStyleIdx="1" presStyleCnt="4"/>
      <dgm:spPr/>
    </dgm:pt>
    <dgm:pt modelId="{5B2DE5BC-6232-48DA-BA24-B379AD79AD49}" type="pres">
      <dgm:prSet presAssocID="{57D7F6F6-18B1-4918-8AD5-F5C2BA9868E5}" presName="vert1" presStyleCnt="0"/>
      <dgm:spPr/>
    </dgm:pt>
    <dgm:pt modelId="{1AB55CC5-D293-4180-BD8B-094055832ECB}" type="pres">
      <dgm:prSet presAssocID="{F08D9D30-E55F-4C2A-98F5-A2EE239D45A2}" presName="thickLine" presStyleLbl="alignNode1" presStyleIdx="2" presStyleCnt="4"/>
      <dgm:spPr/>
    </dgm:pt>
    <dgm:pt modelId="{B5EE9D6C-4983-439A-B6E4-32F210A1E0A6}" type="pres">
      <dgm:prSet presAssocID="{F08D9D30-E55F-4C2A-98F5-A2EE239D45A2}" presName="horz1" presStyleCnt="0"/>
      <dgm:spPr/>
    </dgm:pt>
    <dgm:pt modelId="{70126FBB-1470-4A7E-B8AA-1E30599B3971}" type="pres">
      <dgm:prSet presAssocID="{F08D9D30-E55F-4C2A-98F5-A2EE239D45A2}" presName="tx1" presStyleLbl="revTx" presStyleIdx="2" presStyleCnt="4"/>
      <dgm:spPr/>
    </dgm:pt>
    <dgm:pt modelId="{780D8CC2-B3EC-4762-9833-D93228D4D0AC}" type="pres">
      <dgm:prSet presAssocID="{F08D9D30-E55F-4C2A-98F5-A2EE239D45A2}" presName="vert1" presStyleCnt="0"/>
      <dgm:spPr/>
    </dgm:pt>
    <dgm:pt modelId="{8E3B77DD-7D6A-4920-BEDD-540FCDCD13E5}" type="pres">
      <dgm:prSet presAssocID="{0A242CE6-97A4-4927-A57A-FE9E3F688AF5}" presName="thickLine" presStyleLbl="alignNode1" presStyleIdx="3" presStyleCnt="4"/>
      <dgm:spPr/>
    </dgm:pt>
    <dgm:pt modelId="{F0CBB8A3-DB68-4FB8-B668-DE1EE37F1B24}" type="pres">
      <dgm:prSet presAssocID="{0A242CE6-97A4-4927-A57A-FE9E3F688AF5}" presName="horz1" presStyleCnt="0"/>
      <dgm:spPr/>
    </dgm:pt>
    <dgm:pt modelId="{FC5CBE2A-4A70-4458-A03A-D6D830202C9D}" type="pres">
      <dgm:prSet presAssocID="{0A242CE6-97A4-4927-A57A-FE9E3F688AF5}" presName="tx1" presStyleLbl="revTx" presStyleIdx="3" presStyleCnt="4"/>
      <dgm:spPr/>
    </dgm:pt>
    <dgm:pt modelId="{A58FDF99-D30F-4BD3-902A-931AFABE24A0}" type="pres">
      <dgm:prSet presAssocID="{0A242CE6-97A4-4927-A57A-FE9E3F688AF5}" presName="vert1" presStyleCnt="0"/>
      <dgm:spPr/>
    </dgm:pt>
  </dgm:ptLst>
  <dgm:cxnLst>
    <dgm:cxn modelId="{5E562514-7B16-4BC1-BAF1-D4F67C91D5F9}" type="presOf" srcId="{4BBF1EC7-2F28-467E-B5F2-0612421027E9}" destId="{6BFAB2C0-3B3B-4FEF-803F-B446D7986421}" srcOrd="0" destOrd="0" presId="urn:microsoft.com/office/officeart/2008/layout/LinedList"/>
    <dgm:cxn modelId="{B130B12F-0FF5-4A0A-8438-42BCE67493B3}" type="presOf" srcId="{F08D9D30-E55F-4C2A-98F5-A2EE239D45A2}" destId="{70126FBB-1470-4A7E-B8AA-1E30599B3971}" srcOrd="0" destOrd="0" presId="urn:microsoft.com/office/officeart/2008/layout/LinedList"/>
    <dgm:cxn modelId="{D6002D40-48EA-481C-966E-02888E995A77}" type="presOf" srcId="{1CBFF644-C5FD-4A18-9921-09A36E7B6AB5}" destId="{B2382826-2FC8-442A-B243-358A21F1E5EB}" srcOrd="0" destOrd="0" presId="urn:microsoft.com/office/officeart/2008/layout/LinedList"/>
    <dgm:cxn modelId="{90241F9F-3D9E-40DA-BFB1-6166091B6196}" type="presOf" srcId="{57D7F6F6-18B1-4918-8AD5-F5C2BA9868E5}" destId="{C63D8AAC-BF78-479C-B470-DB7C09410F05}" srcOrd="0" destOrd="0" presId="urn:microsoft.com/office/officeart/2008/layout/LinedList"/>
    <dgm:cxn modelId="{515079AA-5025-4A6F-9408-CDAAC9F4E9BA}" srcId="{1CBFF644-C5FD-4A18-9921-09A36E7B6AB5}" destId="{4BBF1EC7-2F28-467E-B5F2-0612421027E9}" srcOrd="0" destOrd="0" parTransId="{23CBCE5D-5634-48C3-9FF2-B5ADEB279E54}" sibTransId="{9E44BE6D-52D8-4B67-986F-02176F5E9CB8}"/>
    <dgm:cxn modelId="{881615B3-F94B-418A-931A-E5E09B0A8F1B}" srcId="{1CBFF644-C5FD-4A18-9921-09A36E7B6AB5}" destId="{F08D9D30-E55F-4C2A-98F5-A2EE239D45A2}" srcOrd="2" destOrd="0" parTransId="{81F6F3F4-6116-4D5F-A5D1-0DA7B15B4657}" sibTransId="{DB904326-088B-449B-994E-881B9EF5E643}"/>
    <dgm:cxn modelId="{78EF42C1-D76A-412C-8EE8-BD195842F176}" type="presOf" srcId="{0A242CE6-97A4-4927-A57A-FE9E3F688AF5}" destId="{FC5CBE2A-4A70-4458-A03A-D6D830202C9D}" srcOrd="0" destOrd="0" presId="urn:microsoft.com/office/officeart/2008/layout/LinedList"/>
    <dgm:cxn modelId="{11029FC9-C956-4CB0-8007-142438D09002}" srcId="{1CBFF644-C5FD-4A18-9921-09A36E7B6AB5}" destId="{0A242CE6-97A4-4927-A57A-FE9E3F688AF5}" srcOrd="3" destOrd="0" parTransId="{9E1CA355-9BBF-4304-A757-C3A06C69DB15}" sibTransId="{29966789-8494-4A0F-85D6-4166DF40DF79}"/>
    <dgm:cxn modelId="{142ADECF-B520-49BA-A75A-2BC3A9CDDDA0}" srcId="{1CBFF644-C5FD-4A18-9921-09A36E7B6AB5}" destId="{57D7F6F6-18B1-4918-8AD5-F5C2BA9868E5}" srcOrd="1" destOrd="0" parTransId="{AC090AC2-236D-4AF7-933F-A20A259E59E0}" sibTransId="{E0B92542-5FF2-4E67-9ED0-5E6A97784EA6}"/>
    <dgm:cxn modelId="{0F5F61B2-CECD-41A3-884A-A9661BFE038D}" type="presParOf" srcId="{B2382826-2FC8-442A-B243-358A21F1E5EB}" destId="{B88FE0FB-7354-4206-AC34-C8824EAF4714}" srcOrd="0" destOrd="0" presId="urn:microsoft.com/office/officeart/2008/layout/LinedList"/>
    <dgm:cxn modelId="{E4D25651-A7B6-4E94-9BCD-8A12F4F6FA65}" type="presParOf" srcId="{B2382826-2FC8-442A-B243-358A21F1E5EB}" destId="{EE8FD906-415C-4769-8F81-2E0A06FD0DA3}" srcOrd="1" destOrd="0" presId="urn:microsoft.com/office/officeart/2008/layout/LinedList"/>
    <dgm:cxn modelId="{37CDCA76-F188-4410-B84C-CE563C77AAD9}" type="presParOf" srcId="{EE8FD906-415C-4769-8F81-2E0A06FD0DA3}" destId="{6BFAB2C0-3B3B-4FEF-803F-B446D7986421}" srcOrd="0" destOrd="0" presId="urn:microsoft.com/office/officeart/2008/layout/LinedList"/>
    <dgm:cxn modelId="{157DE801-089C-4674-B724-275212A52A43}" type="presParOf" srcId="{EE8FD906-415C-4769-8F81-2E0A06FD0DA3}" destId="{7A8CAE34-2B92-4E73-9D40-5AAB8024E983}" srcOrd="1" destOrd="0" presId="urn:microsoft.com/office/officeart/2008/layout/LinedList"/>
    <dgm:cxn modelId="{80F15E22-7A81-40D1-A539-4E777E9F2295}" type="presParOf" srcId="{B2382826-2FC8-442A-B243-358A21F1E5EB}" destId="{92169636-BB92-4842-8502-D845F55BCE83}" srcOrd="2" destOrd="0" presId="urn:microsoft.com/office/officeart/2008/layout/LinedList"/>
    <dgm:cxn modelId="{54144B0F-0A48-435A-A169-BCBF20901C1A}" type="presParOf" srcId="{B2382826-2FC8-442A-B243-358A21F1E5EB}" destId="{7A2AB6E1-CB7C-4814-8FB3-7CD591778811}" srcOrd="3" destOrd="0" presId="urn:microsoft.com/office/officeart/2008/layout/LinedList"/>
    <dgm:cxn modelId="{1EB6221E-73A5-4D3F-B5F5-4189221918B8}" type="presParOf" srcId="{7A2AB6E1-CB7C-4814-8FB3-7CD591778811}" destId="{C63D8AAC-BF78-479C-B470-DB7C09410F05}" srcOrd="0" destOrd="0" presId="urn:microsoft.com/office/officeart/2008/layout/LinedList"/>
    <dgm:cxn modelId="{C4E2189A-E991-4E57-907E-E21A355182A1}" type="presParOf" srcId="{7A2AB6E1-CB7C-4814-8FB3-7CD591778811}" destId="{5B2DE5BC-6232-48DA-BA24-B379AD79AD49}" srcOrd="1" destOrd="0" presId="urn:microsoft.com/office/officeart/2008/layout/LinedList"/>
    <dgm:cxn modelId="{6197B7C2-E088-4F4D-B790-21CAE93CF8E9}" type="presParOf" srcId="{B2382826-2FC8-442A-B243-358A21F1E5EB}" destId="{1AB55CC5-D293-4180-BD8B-094055832ECB}" srcOrd="4" destOrd="0" presId="urn:microsoft.com/office/officeart/2008/layout/LinedList"/>
    <dgm:cxn modelId="{0A94D1B0-1168-40BB-8E47-55A614B9F303}" type="presParOf" srcId="{B2382826-2FC8-442A-B243-358A21F1E5EB}" destId="{B5EE9D6C-4983-439A-B6E4-32F210A1E0A6}" srcOrd="5" destOrd="0" presId="urn:microsoft.com/office/officeart/2008/layout/LinedList"/>
    <dgm:cxn modelId="{DCC4576F-7528-49F9-B258-194D934C5122}" type="presParOf" srcId="{B5EE9D6C-4983-439A-B6E4-32F210A1E0A6}" destId="{70126FBB-1470-4A7E-B8AA-1E30599B3971}" srcOrd="0" destOrd="0" presId="urn:microsoft.com/office/officeart/2008/layout/LinedList"/>
    <dgm:cxn modelId="{F460ABAD-FBDB-427E-AB22-FAD2ABFBD156}" type="presParOf" srcId="{B5EE9D6C-4983-439A-B6E4-32F210A1E0A6}" destId="{780D8CC2-B3EC-4762-9833-D93228D4D0AC}" srcOrd="1" destOrd="0" presId="urn:microsoft.com/office/officeart/2008/layout/LinedList"/>
    <dgm:cxn modelId="{9E0C641E-EDAA-479E-AB59-145C52F07E80}" type="presParOf" srcId="{B2382826-2FC8-442A-B243-358A21F1E5EB}" destId="{8E3B77DD-7D6A-4920-BEDD-540FCDCD13E5}" srcOrd="6" destOrd="0" presId="urn:microsoft.com/office/officeart/2008/layout/LinedList"/>
    <dgm:cxn modelId="{0D08DA95-64E2-4476-AFC8-9C5EF6A124B0}" type="presParOf" srcId="{B2382826-2FC8-442A-B243-358A21F1E5EB}" destId="{F0CBB8A3-DB68-4FB8-B668-DE1EE37F1B24}" srcOrd="7" destOrd="0" presId="urn:microsoft.com/office/officeart/2008/layout/LinedList"/>
    <dgm:cxn modelId="{C6278B0A-A688-4CB4-B6E0-987F3EDE037F}" type="presParOf" srcId="{F0CBB8A3-DB68-4FB8-B668-DE1EE37F1B24}" destId="{FC5CBE2A-4A70-4458-A03A-D6D830202C9D}" srcOrd="0" destOrd="0" presId="urn:microsoft.com/office/officeart/2008/layout/LinedList"/>
    <dgm:cxn modelId="{43247FB0-F757-4BBF-BCAB-37CBA5E55AF2}" type="presParOf" srcId="{F0CBB8A3-DB68-4FB8-B668-DE1EE37F1B24}" destId="{A58FDF99-D30F-4BD3-902A-931AFABE24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8E1BCD-B811-4974-9704-8BC8FE1A577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B4C343C-1081-4128-B6DC-4DB2AE72AE24}">
      <dgm:prSet/>
      <dgm:spPr/>
      <dgm:t>
        <a:bodyPr/>
        <a:lstStyle/>
        <a:p>
          <a:r>
            <a:rPr lang="en-US"/>
            <a:t>OpenCobolIDE is an environment where developper code in the language Cobol.</a:t>
          </a:r>
        </a:p>
      </dgm:t>
    </dgm:pt>
    <dgm:pt modelId="{02EF55A4-8241-4E08-9A2B-D49E9B52E2F9}" type="parTrans" cxnId="{D63B98F4-DD59-482B-9B09-4267B980B227}">
      <dgm:prSet/>
      <dgm:spPr/>
      <dgm:t>
        <a:bodyPr/>
        <a:lstStyle/>
        <a:p>
          <a:endParaRPr lang="en-US"/>
        </a:p>
      </dgm:t>
    </dgm:pt>
    <dgm:pt modelId="{A604683F-54E8-4C26-BF97-9AD80CC1A52D}" type="sibTrans" cxnId="{D63B98F4-DD59-482B-9B09-4267B980B227}">
      <dgm:prSet/>
      <dgm:spPr/>
      <dgm:t>
        <a:bodyPr/>
        <a:lstStyle/>
        <a:p>
          <a:endParaRPr lang="en-US"/>
        </a:p>
      </dgm:t>
    </dgm:pt>
    <dgm:pt modelId="{4005727B-663F-46DB-9E66-AD7B0C671096}">
      <dgm:prSet/>
      <dgm:spPr/>
      <dgm:t>
        <a:bodyPr/>
        <a:lstStyle/>
        <a:p>
          <a:r>
            <a:rPr lang="en-US"/>
            <a:t>Cobol in large form is common business oriented language.</a:t>
          </a:r>
        </a:p>
      </dgm:t>
    </dgm:pt>
    <dgm:pt modelId="{C642A9F7-7BB1-48B4-9F7A-38FF836E9AB2}" type="parTrans" cxnId="{48CC48D9-7F3D-491E-A193-A82C9B21BE96}">
      <dgm:prSet/>
      <dgm:spPr/>
      <dgm:t>
        <a:bodyPr/>
        <a:lstStyle/>
        <a:p>
          <a:endParaRPr lang="en-US"/>
        </a:p>
      </dgm:t>
    </dgm:pt>
    <dgm:pt modelId="{92236416-EFCF-4953-AC8D-76EE40BC0F0C}" type="sibTrans" cxnId="{48CC48D9-7F3D-491E-A193-A82C9B21BE96}">
      <dgm:prSet/>
      <dgm:spPr/>
      <dgm:t>
        <a:bodyPr/>
        <a:lstStyle/>
        <a:p>
          <a:endParaRPr lang="en-US"/>
        </a:p>
      </dgm:t>
    </dgm:pt>
    <dgm:pt modelId="{BFC6BA4C-9A71-4708-A940-C7065609C875}">
      <dgm:prSet/>
      <dgm:spPr/>
      <dgm:t>
        <a:bodyPr/>
        <a:lstStyle/>
        <a:p>
          <a:r>
            <a:rPr lang="en-US"/>
            <a:t>Cobol is create in 1959 by the ladie Grace Hopper for an US army.</a:t>
          </a:r>
        </a:p>
      </dgm:t>
    </dgm:pt>
    <dgm:pt modelId="{A7FB3757-F4A3-4ECC-98C5-1DECE70CE77C}" type="parTrans" cxnId="{4B4E71E3-A2A3-4C59-A790-F59E2099993B}">
      <dgm:prSet/>
      <dgm:spPr/>
      <dgm:t>
        <a:bodyPr/>
        <a:lstStyle/>
        <a:p>
          <a:endParaRPr lang="en-US"/>
        </a:p>
      </dgm:t>
    </dgm:pt>
    <dgm:pt modelId="{CD33E510-3C26-4CFB-8C24-0EA914488BB2}" type="sibTrans" cxnId="{4B4E71E3-A2A3-4C59-A790-F59E2099993B}">
      <dgm:prSet/>
      <dgm:spPr/>
      <dgm:t>
        <a:bodyPr/>
        <a:lstStyle/>
        <a:p>
          <a:endParaRPr lang="en-US"/>
        </a:p>
      </dgm:t>
    </dgm:pt>
    <dgm:pt modelId="{D513BE67-AB94-42CF-BC80-EB219DD676A0}">
      <dgm:prSet/>
      <dgm:spPr/>
      <dgm:t>
        <a:bodyPr/>
        <a:lstStyle/>
        <a:p>
          <a:r>
            <a:rPr lang="en-US"/>
            <a:t>Cobol is a language used in business world.</a:t>
          </a:r>
        </a:p>
      </dgm:t>
    </dgm:pt>
    <dgm:pt modelId="{EE0CFE94-7ECC-4D33-A24A-950153282596}" type="parTrans" cxnId="{71E934C7-8E5F-4B03-8CCE-923A6620E7AC}">
      <dgm:prSet/>
      <dgm:spPr/>
      <dgm:t>
        <a:bodyPr/>
        <a:lstStyle/>
        <a:p>
          <a:endParaRPr lang="en-US"/>
        </a:p>
      </dgm:t>
    </dgm:pt>
    <dgm:pt modelId="{AE4B8E3A-DADC-481E-98D0-9007F24F59A8}" type="sibTrans" cxnId="{71E934C7-8E5F-4B03-8CCE-923A6620E7AC}">
      <dgm:prSet/>
      <dgm:spPr/>
      <dgm:t>
        <a:bodyPr/>
        <a:lstStyle/>
        <a:p>
          <a:endParaRPr lang="en-US"/>
        </a:p>
      </dgm:t>
    </dgm:pt>
    <dgm:pt modelId="{5D40CC71-269E-4669-8B10-19FF9A5A5356}" type="pres">
      <dgm:prSet presAssocID="{1A8E1BCD-B811-4974-9704-8BC8FE1A5776}" presName="outerComposite" presStyleCnt="0">
        <dgm:presLayoutVars>
          <dgm:chMax val="5"/>
          <dgm:dir/>
          <dgm:resizeHandles val="exact"/>
        </dgm:presLayoutVars>
      </dgm:prSet>
      <dgm:spPr/>
    </dgm:pt>
    <dgm:pt modelId="{6D11E00B-D98D-448E-AE1E-F2F607595C3F}" type="pres">
      <dgm:prSet presAssocID="{1A8E1BCD-B811-4974-9704-8BC8FE1A5776}" presName="dummyMaxCanvas" presStyleCnt="0">
        <dgm:presLayoutVars/>
      </dgm:prSet>
      <dgm:spPr/>
    </dgm:pt>
    <dgm:pt modelId="{43842D03-AAB5-4AAE-B672-CDB7538A41F7}" type="pres">
      <dgm:prSet presAssocID="{1A8E1BCD-B811-4974-9704-8BC8FE1A5776}" presName="FourNodes_1" presStyleLbl="node1" presStyleIdx="0" presStyleCnt="4">
        <dgm:presLayoutVars>
          <dgm:bulletEnabled val="1"/>
        </dgm:presLayoutVars>
      </dgm:prSet>
      <dgm:spPr/>
    </dgm:pt>
    <dgm:pt modelId="{F0CF8ACB-AE7C-4639-93F0-35BDF5A8CC48}" type="pres">
      <dgm:prSet presAssocID="{1A8E1BCD-B811-4974-9704-8BC8FE1A5776}" presName="FourNodes_2" presStyleLbl="node1" presStyleIdx="1" presStyleCnt="4">
        <dgm:presLayoutVars>
          <dgm:bulletEnabled val="1"/>
        </dgm:presLayoutVars>
      </dgm:prSet>
      <dgm:spPr/>
    </dgm:pt>
    <dgm:pt modelId="{E503D90A-A6FC-4A30-826D-382C44781E35}" type="pres">
      <dgm:prSet presAssocID="{1A8E1BCD-B811-4974-9704-8BC8FE1A5776}" presName="FourNodes_3" presStyleLbl="node1" presStyleIdx="2" presStyleCnt="4">
        <dgm:presLayoutVars>
          <dgm:bulletEnabled val="1"/>
        </dgm:presLayoutVars>
      </dgm:prSet>
      <dgm:spPr/>
    </dgm:pt>
    <dgm:pt modelId="{16E3A148-ED41-44F6-B614-13D9EC09C7EC}" type="pres">
      <dgm:prSet presAssocID="{1A8E1BCD-B811-4974-9704-8BC8FE1A5776}" presName="FourNodes_4" presStyleLbl="node1" presStyleIdx="3" presStyleCnt="4">
        <dgm:presLayoutVars>
          <dgm:bulletEnabled val="1"/>
        </dgm:presLayoutVars>
      </dgm:prSet>
      <dgm:spPr/>
    </dgm:pt>
    <dgm:pt modelId="{16D0BF45-7C5A-45D6-9DD4-11150BAB97AF}" type="pres">
      <dgm:prSet presAssocID="{1A8E1BCD-B811-4974-9704-8BC8FE1A5776}" presName="FourConn_1-2" presStyleLbl="fgAccFollowNode1" presStyleIdx="0" presStyleCnt="3">
        <dgm:presLayoutVars>
          <dgm:bulletEnabled val="1"/>
        </dgm:presLayoutVars>
      </dgm:prSet>
      <dgm:spPr/>
    </dgm:pt>
    <dgm:pt modelId="{1CFC7D05-E013-41C4-8DFC-DCC5D48492D3}" type="pres">
      <dgm:prSet presAssocID="{1A8E1BCD-B811-4974-9704-8BC8FE1A5776}" presName="FourConn_2-3" presStyleLbl="fgAccFollowNode1" presStyleIdx="1" presStyleCnt="3">
        <dgm:presLayoutVars>
          <dgm:bulletEnabled val="1"/>
        </dgm:presLayoutVars>
      </dgm:prSet>
      <dgm:spPr/>
    </dgm:pt>
    <dgm:pt modelId="{77A2B3EB-168D-4883-B9B5-C1DDE04223A9}" type="pres">
      <dgm:prSet presAssocID="{1A8E1BCD-B811-4974-9704-8BC8FE1A5776}" presName="FourConn_3-4" presStyleLbl="fgAccFollowNode1" presStyleIdx="2" presStyleCnt="3">
        <dgm:presLayoutVars>
          <dgm:bulletEnabled val="1"/>
        </dgm:presLayoutVars>
      </dgm:prSet>
      <dgm:spPr/>
    </dgm:pt>
    <dgm:pt modelId="{2F9644FC-AC9D-4396-AA62-8C4043B37BF5}" type="pres">
      <dgm:prSet presAssocID="{1A8E1BCD-B811-4974-9704-8BC8FE1A5776}" presName="FourNodes_1_text" presStyleLbl="node1" presStyleIdx="3" presStyleCnt="4">
        <dgm:presLayoutVars>
          <dgm:bulletEnabled val="1"/>
        </dgm:presLayoutVars>
      </dgm:prSet>
      <dgm:spPr/>
    </dgm:pt>
    <dgm:pt modelId="{A3F71827-6B5F-4286-89BE-2CCD5BB4C90E}" type="pres">
      <dgm:prSet presAssocID="{1A8E1BCD-B811-4974-9704-8BC8FE1A5776}" presName="FourNodes_2_text" presStyleLbl="node1" presStyleIdx="3" presStyleCnt="4">
        <dgm:presLayoutVars>
          <dgm:bulletEnabled val="1"/>
        </dgm:presLayoutVars>
      </dgm:prSet>
      <dgm:spPr/>
    </dgm:pt>
    <dgm:pt modelId="{B45BB6B8-0CC0-4E75-9042-65EA88E63AE9}" type="pres">
      <dgm:prSet presAssocID="{1A8E1BCD-B811-4974-9704-8BC8FE1A5776}" presName="FourNodes_3_text" presStyleLbl="node1" presStyleIdx="3" presStyleCnt="4">
        <dgm:presLayoutVars>
          <dgm:bulletEnabled val="1"/>
        </dgm:presLayoutVars>
      </dgm:prSet>
      <dgm:spPr/>
    </dgm:pt>
    <dgm:pt modelId="{B859CB13-C8FD-4DD4-A405-CA1FC770ACD9}" type="pres">
      <dgm:prSet presAssocID="{1A8E1BCD-B811-4974-9704-8BC8FE1A577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3E2529-4BCA-41FD-8467-5D646CE9CB79}" type="presOf" srcId="{4005727B-663F-46DB-9E66-AD7B0C671096}" destId="{F0CF8ACB-AE7C-4639-93F0-35BDF5A8CC48}" srcOrd="0" destOrd="0" presId="urn:microsoft.com/office/officeart/2005/8/layout/vProcess5"/>
    <dgm:cxn modelId="{A73C0D3C-BDF2-49D6-9A3B-468D16A82414}" type="presOf" srcId="{D513BE67-AB94-42CF-BC80-EB219DD676A0}" destId="{B859CB13-C8FD-4DD4-A405-CA1FC770ACD9}" srcOrd="1" destOrd="0" presId="urn:microsoft.com/office/officeart/2005/8/layout/vProcess5"/>
    <dgm:cxn modelId="{BECD6644-57DA-42CE-AD65-E5814A704B9E}" type="presOf" srcId="{5B4C343C-1081-4128-B6DC-4DB2AE72AE24}" destId="{43842D03-AAB5-4AAE-B672-CDB7538A41F7}" srcOrd="0" destOrd="0" presId="urn:microsoft.com/office/officeart/2005/8/layout/vProcess5"/>
    <dgm:cxn modelId="{36347468-BA7F-4E18-B5E4-634CADC26BB2}" type="presOf" srcId="{1A8E1BCD-B811-4974-9704-8BC8FE1A5776}" destId="{5D40CC71-269E-4669-8B10-19FF9A5A5356}" srcOrd="0" destOrd="0" presId="urn:microsoft.com/office/officeart/2005/8/layout/vProcess5"/>
    <dgm:cxn modelId="{C9E5948D-1838-4B0A-9F66-BD3F9FEFA8FB}" type="presOf" srcId="{BFC6BA4C-9A71-4708-A940-C7065609C875}" destId="{B45BB6B8-0CC0-4E75-9042-65EA88E63AE9}" srcOrd="1" destOrd="0" presId="urn:microsoft.com/office/officeart/2005/8/layout/vProcess5"/>
    <dgm:cxn modelId="{57E79B90-BF0C-4BB7-A406-322518C10466}" type="presOf" srcId="{4005727B-663F-46DB-9E66-AD7B0C671096}" destId="{A3F71827-6B5F-4286-89BE-2CCD5BB4C90E}" srcOrd="1" destOrd="0" presId="urn:microsoft.com/office/officeart/2005/8/layout/vProcess5"/>
    <dgm:cxn modelId="{4D8C0699-6FC2-42DA-AAA0-3129D2DDA389}" type="presOf" srcId="{92236416-EFCF-4953-AC8D-76EE40BC0F0C}" destId="{1CFC7D05-E013-41C4-8DFC-DCC5D48492D3}" srcOrd="0" destOrd="0" presId="urn:microsoft.com/office/officeart/2005/8/layout/vProcess5"/>
    <dgm:cxn modelId="{9298D4A2-332A-45F9-ADB5-3C6DD85243A7}" type="presOf" srcId="{BFC6BA4C-9A71-4708-A940-C7065609C875}" destId="{E503D90A-A6FC-4A30-826D-382C44781E35}" srcOrd="0" destOrd="0" presId="urn:microsoft.com/office/officeart/2005/8/layout/vProcess5"/>
    <dgm:cxn modelId="{16E276A6-E9CC-4D44-BD90-7B9767309719}" type="presOf" srcId="{CD33E510-3C26-4CFB-8C24-0EA914488BB2}" destId="{77A2B3EB-168D-4883-B9B5-C1DDE04223A9}" srcOrd="0" destOrd="0" presId="urn:microsoft.com/office/officeart/2005/8/layout/vProcess5"/>
    <dgm:cxn modelId="{71E934C7-8E5F-4B03-8CCE-923A6620E7AC}" srcId="{1A8E1BCD-B811-4974-9704-8BC8FE1A5776}" destId="{D513BE67-AB94-42CF-BC80-EB219DD676A0}" srcOrd="3" destOrd="0" parTransId="{EE0CFE94-7ECC-4D33-A24A-950153282596}" sibTransId="{AE4B8E3A-DADC-481E-98D0-9007F24F59A8}"/>
    <dgm:cxn modelId="{5E2F7ED1-F117-4762-B611-D157752DAB1D}" type="presOf" srcId="{A604683F-54E8-4C26-BF97-9AD80CC1A52D}" destId="{16D0BF45-7C5A-45D6-9DD4-11150BAB97AF}" srcOrd="0" destOrd="0" presId="urn:microsoft.com/office/officeart/2005/8/layout/vProcess5"/>
    <dgm:cxn modelId="{C0DE45D4-D957-4F18-9F51-6D58D7D44BB1}" type="presOf" srcId="{D513BE67-AB94-42CF-BC80-EB219DD676A0}" destId="{16E3A148-ED41-44F6-B614-13D9EC09C7EC}" srcOrd="0" destOrd="0" presId="urn:microsoft.com/office/officeart/2005/8/layout/vProcess5"/>
    <dgm:cxn modelId="{48CC48D9-7F3D-491E-A193-A82C9B21BE96}" srcId="{1A8E1BCD-B811-4974-9704-8BC8FE1A5776}" destId="{4005727B-663F-46DB-9E66-AD7B0C671096}" srcOrd="1" destOrd="0" parTransId="{C642A9F7-7BB1-48B4-9F7A-38FF836E9AB2}" sibTransId="{92236416-EFCF-4953-AC8D-76EE40BC0F0C}"/>
    <dgm:cxn modelId="{658E24DE-FAE3-4363-80DB-430E0494ECE7}" type="presOf" srcId="{5B4C343C-1081-4128-B6DC-4DB2AE72AE24}" destId="{2F9644FC-AC9D-4396-AA62-8C4043B37BF5}" srcOrd="1" destOrd="0" presId="urn:microsoft.com/office/officeart/2005/8/layout/vProcess5"/>
    <dgm:cxn modelId="{4B4E71E3-A2A3-4C59-A790-F59E2099993B}" srcId="{1A8E1BCD-B811-4974-9704-8BC8FE1A5776}" destId="{BFC6BA4C-9A71-4708-A940-C7065609C875}" srcOrd="2" destOrd="0" parTransId="{A7FB3757-F4A3-4ECC-98C5-1DECE70CE77C}" sibTransId="{CD33E510-3C26-4CFB-8C24-0EA914488BB2}"/>
    <dgm:cxn modelId="{D63B98F4-DD59-482B-9B09-4267B980B227}" srcId="{1A8E1BCD-B811-4974-9704-8BC8FE1A5776}" destId="{5B4C343C-1081-4128-B6DC-4DB2AE72AE24}" srcOrd="0" destOrd="0" parTransId="{02EF55A4-8241-4E08-9A2B-D49E9B52E2F9}" sibTransId="{A604683F-54E8-4C26-BF97-9AD80CC1A52D}"/>
    <dgm:cxn modelId="{0C42FF78-30C2-47FD-87CE-49052BDB2546}" type="presParOf" srcId="{5D40CC71-269E-4669-8B10-19FF9A5A5356}" destId="{6D11E00B-D98D-448E-AE1E-F2F607595C3F}" srcOrd="0" destOrd="0" presId="urn:microsoft.com/office/officeart/2005/8/layout/vProcess5"/>
    <dgm:cxn modelId="{EBFD167D-CC42-46B1-9F4B-A121F0EEBD69}" type="presParOf" srcId="{5D40CC71-269E-4669-8B10-19FF9A5A5356}" destId="{43842D03-AAB5-4AAE-B672-CDB7538A41F7}" srcOrd="1" destOrd="0" presId="urn:microsoft.com/office/officeart/2005/8/layout/vProcess5"/>
    <dgm:cxn modelId="{A3200D34-75A5-40FF-A4EF-920D7D98408E}" type="presParOf" srcId="{5D40CC71-269E-4669-8B10-19FF9A5A5356}" destId="{F0CF8ACB-AE7C-4639-93F0-35BDF5A8CC48}" srcOrd="2" destOrd="0" presId="urn:microsoft.com/office/officeart/2005/8/layout/vProcess5"/>
    <dgm:cxn modelId="{BF5363A6-2E28-4201-9C5E-EC42004A8D51}" type="presParOf" srcId="{5D40CC71-269E-4669-8B10-19FF9A5A5356}" destId="{E503D90A-A6FC-4A30-826D-382C44781E35}" srcOrd="3" destOrd="0" presId="urn:microsoft.com/office/officeart/2005/8/layout/vProcess5"/>
    <dgm:cxn modelId="{B3BDCC81-BA0E-4B98-BD6D-F8523734611D}" type="presParOf" srcId="{5D40CC71-269E-4669-8B10-19FF9A5A5356}" destId="{16E3A148-ED41-44F6-B614-13D9EC09C7EC}" srcOrd="4" destOrd="0" presId="urn:microsoft.com/office/officeart/2005/8/layout/vProcess5"/>
    <dgm:cxn modelId="{DFEB18D5-2087-4EDC-AFD8-6F7258580C42}" type="presParOf" srcId="{5D40CC71-269E-4669-8B10-19FF9A5A5356}" destId="{16D0BF45-7C5A-45D6-9DD4-11150BAB97AF}" srcOrd="5" destOrd="0" presId="urn:microsoft.com/office/officeart/2005/8/layout/vProcess5"/>
    <dgm:cxn modelId="{BD5393C5-7D89-4AFA-92EB-8350B8A900E5}" type="presParOf" srcId="{5D40CC71-269E-4669-8B10-19FF9A5A5356}" destId="{1CFC7D05-E013-41C4-8DFC-DCC5D48492D3}" srcOrd="6" destOrd="0" presId="urn:microsoft.com/office/officeart/2005/8/layout/vProcess5"/>
    <dgm:cxn modelId="{DCCADD2A-BCA0-41E2-9486-62F11DAB5195}" type="presParOf" srcId="{5D40CC71-269E-4669-8B10-19FF9A5A5356}" destId="{77A2B3EB-168D-4883-B9B5-C1DDE04223A9}" srcOrd="7" destOrd="0" presId="urn:microsoft.com/office/officeart/2005/8/layout/vProcess5"/>
    <dgm:cxn modelId="{FD18CF66-4389-4FF4-82C4-9F858542AB7C}" type="presParOf" srcId="{5D40CC71-269E-4669-8B10-19FF9A5A5356}" destId="{2F9644FC-AC9D-4396-AA62-8C4043B37BF5}" srcOrd="8" destOrd="0" presId="urn:microsoft.com/office/officeart/2005/8/layout/vProcess5"/>
    <dgm:cxn modelId="{D982AD7A-16E7-482C-82C1-CF81A8657E92}" type="presParOf" srcId="{5D40CC71-269E-4669-8B10-19FF9A5A5356}" destId="{A3F71827-6B5F-4286-89BE-2CCD5BB4C90E}" srcOrd="9" destOrd="0" presId="urn:microsoft.com/office/officeart/2005/8/layout/vProcess5"/>
    <dgm:cxn modelId="{A25A5D7F-BFD7-49D9-A168-A897593B5FD5}" type="presParOf" srcId="{5D40CC71-269E-4669-8B10-19FF9A5A5356}" destId="{B45BB6B8-0CC0-4E75-9042-65EA88E63AE9}" srcOrd="10" destOrd="0" presId="urn:microsoft.com/office/officeart/2005/8/layout/vProcess5"/>
    <dgm:cxn modelId="{42E95FFC-6A28-4FFA-AC0C-E6C2F600A4EF}" type="presParOf" srcId="{5D40CC71-269E-4669-8B10-19FF9A5A5356}" destId="{B859CB13-C8FD-4DD4-A405-CA1FC770ACD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531077-FEA2-4A81-9A17-8836B39DD565}">
      <dsp:nvSpPr>
        <dsp:cNvPr id="0" name=""/>
        <dsp:cNvSpPr/>
      </dsp:nvSpPr>
      <dsp:spPr>
        <a:xfrm>
          <a:off x="0" y="399772"/>
          <a:ext cx="7728267" cy="9833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1: Presentation</a:t>
          </a:r>
          <a:endParaRPr lang="en-US" sz="4100" kern="1200"/>
        </a:p>
      </dsp:txBody>
      <dsp:txXfrm>
        <a:off x="48005" y="447777"/>
        <a:ext cx="7632257" cy="887374"/>
      </dsp:txXfrm>
    </dsp:sp>
    <dsp:sp modelId="{902DFE38-CDB1-4526-A723-9C1953BFD7F3}">
      <dsp:nvSpPr>
        <dsp:cNvPr id="0" name=""/>
        <dsp:cNvSpPr/>
      </dsp:nvSpPr>
      <dsp:spPr>
        <a:xfrm>
          <a:off x="0" y="1501237"/>
          <a:ext cx="7728267" cy="983384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2: Introduction for OpenCobolIDE</a:t>
          </a:r>
          <a:endParaRPr lang="en-US" sz="4100" kern="1200"/>
        </a:p>
      </dsp:txBody>
      <dsp:txXfrm>
        <a:off x="48005" y="1549242"/>
        <a:ext cx="7632257" cy="887374"/>
      </dsp:txXfrm>
    </dsp:sp>
    <dsp:sp modelId="{DAFF2697-1C3D-497C-9DDB-10EDE13638DA}">
      <dsp:nvSpPr>
        <dsp:cNvPr id="0" name=""/>
        <dsp:cNvSpPr/>
      </dsp:nvSpPr>
      <dsp:spPr>
        <a:xfrm>
          <a:off x="0" y="2602702"/>
          <a:ext cx="7728267" cy="983384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3: Who uses opencobolIde</a:t>
          </a:r>
          <a:endParaRPr lang="en-US" sz="4100" kern="1200"/>
        </a:p>
      </dsp:txBody>
      <dsp:txXfrm>
        <a:off x="48005" y="2650707"/>
        <a:ext cx="7632257" cy="887374"/>
      </dsp:txXfrm>
    </dsp:sp>
    <dsp:sp modelId="{9FC4614C-C8E5-4C46-A9C6-DE647C609245}">
      <dsp:nvSpPr>
        <dsp:cNvPr id="0" name=""/>
        <dsp:cNvSpPr/>
      </dsp:nvSpPr>
      <dsp:spPr>
        <a:xfrm>
          <a:off x="0" y="3704167"/>
          <a:ext cx="7728267" cy="983384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100" kern="1200"/>
            <a:t>4: Interfaces of cobol</a:t>
          </a:r>
          <a:endParaRPr lang="en-US" sz="4100" kern="1200"/>
        </a:p>
      </dsp:txBody>
      <dsp:txXfrm>
        <a:off x="48005" y="3752172"/>
        <a:ext cx="7632257" cy="8873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E0FB-7354-4206-AC34-C8824EAF4714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AB2C0-3B3B-4FEF-803F-B446D7986421}">
      <dsp:nvSpPr>
        <dsp:cNvPr id="0" name=""/>
        <dsp:cNvSpPr/>
      </dsp:nvSpPr>
      <dsp:spPr>
        <a:xfrm>
          <a:off x="0" y="0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IDE is a plateform  when developper can write, test our application.</a:t>
          </a:r>
        </a:p>
      </dsp:txBody>
      <dsp:txXfrm>
        <a:off x="0" y="0"/>
        <a:ext cx="7728267" cy="1271831"/>
      </dsp:txXfrm>
    </dsp:sp>
    <dsp:sp modelId="{92169636-BB92-4842-8502-D845F55BCE83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D8AAC-BF78-479C-B470-DB7C09410F05}">
      <dsp:nvSpPr>
        <dsp:cNvPr id="0" name=""/>
        <dsp:cNvSpPr/>
      </dsp:nvSpPr>
      <dsp:spPr>
        <a:xfrm>
          <a:off x="0" y="1271831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 IDE is a factor of developpement human.</a:t>
          </a:r>
        </a:p>
      </dsp:txBody>
      <dsp:txXfrm>
        <a:off x="0" y="1271831"/>
        <a:ext cx="7728267" cy="1271831"/>
      </dsp:txXfrm>
    </dsp:sp>
    <dsp:sp modelId="{1AB55CC5-D293-4180-BD8B-094055832ECB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26FBB-1470-4A7E-B8AA-1E30599B3971}">
      <dsp:nvSpPr>
        <dsp:cNvPr id="0" name=""/>
        <dsp:cNvSpPr/>
      </dsp:nvSpPr>
      <dsp:spPr>
        <a:xfrm>
          <a:off x="0" y="2543662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An IDE support of numeric work</a:t>
          </a:r>
        </a:p>
      </dsp:txBody>
      <dsp:txXfrm>
        <a:off x="0" y="2543662"/>
        <a:ext cx="7728267" cy="1271831"/>
      </dsp:txXfrm>
    </dsp:sp>
    <dsp:sp modelId="{8E3B77DD-7D6A-4920-BEDD-540FCDCD13E5}">
      <dsp:nvSpPr>
        <dsp:cNvPr id="0" name=""/>
        <dsp:cNvSpPr/>
      </dsp:nvSpPr>
      <dsp:spPr>
        <a:xfrm>
          <a:off x="0" y="3815493"/>
          <a:ext cx="772826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CBE2A-4A70-4458-A03A-D6D830202C9D}">
      <dsp:nvSpPr>
        <dsp:cNvPr id="0" name=""/>
        <dsp:cNvSpPr/>
      </dsp:nvSpPr>
      <dsp:spPr>
        <a:xfrm>
          <a:off x="0" y="3815493"/>
          <a:ext cx="7728267" cy="1271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I can say no IDE, a developper cannot work, and a computer is useless.</a:t>
          </a:r>
        </a:p>
      </dsp:txBody>
      <dsp:txXfrm>
        <a:off x="0" y="3815493"/>
        <a:ext cx="7728267" cy="1271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42D03-AAB5-4AAE-B672-CDB7538A41F7}">
      <dsp:nvSpPr>
        <dsp:cNvPr id="0" name=""/>
        <dsp:cNvSpPr/>
      </dsp:nvSpPr>
      <dsp:spPr>
        <a:xfrm>
          <a:off x="0" y="0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OpenCobolIDE is an environment where developper code in the language Cobol.</a:t>
          </a:r>
        </a:p>
      </dsp:txBody>
      <dsp:txXfrm>
        <a:off x="34350" y="34350"/>
        <a:ext cx="4318984" cy="1104109"/>
      </dsp:txXfrm>
    </dsp:sp>
    <dsp:sp modelId="{F0CF8ACB-AE7C-4639-93F0-35BDF5A8CC48}">
      <dsp:nvSpPr>
        <dsp:cNvPr id="0" name=""/>
        <dsp:cNvSpPr/>
      </dsp:nvSpPr>
      <dsp:spPr>
        <a:xfrm>
          <a:off x="476004" y="1386047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Cobol in large form is common business oriented language.</a:t>
          </a:r>
        </a:p>
      </dsp:txBody>
      <dsp:txXfrm>
        <a:off x="510354" y="1420397"/>
        <a:ext cx="4376608" cy="1104109"/>
      </dsp:txXfrm>
    </dsp:sp>
    <dsp:sp modelId="{E503D90A-A6FC-4A30-826D-382C44781E35}">
      <dsp:nvSpPr>
        <dsp:cNvPr id="0" name=""/>
        <dsp:cNvSpPr/>
      </dsp:nvSpPr>
      <dsp:spPr>
        <a:xfrm>
          <a:off x="944905" y="2772095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Cobol is create in 1959 by the ladie Grace Hopper for an US army.</a:t>
          </a:r>
        </a:p>
      </dsp:txBody>
      <dsp:txXfrm>
        <a:off x="979255" y="2806445"/>
        <a:ext cx="4383712" cy="1104109"/>
      </dsp:txXfrm>
    </dsp:sp>
    <dsp:sp modelId="{16E3A148-ED41-44F6-B614-13D9EC09C7EC}">
      <dsp:nvSpPr>
        <dsp:cNvPr id="0" name=""/>
        <dsp:cNvSpPr/>
      </dsp:nvSpPr>
      <dsp:spPr>
        <a:xfrm>
          <a:off x="1420909" y="4158142"/>
          <a:ext cx="5683639" cy="1172809"/>
        </a:xfrm>
        <a:prstGeom prst="roundRect">
          <a:avLst>
            <a:gd name="adj" fmla="val 10000"/>
          </a:avLst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Cobol is a language used in business world.</a:t>
          </a:r>
        </a:p>
      </dsp:txBody>
      <dsp:txXfrm>
        <a:off x="1455259" y="4192492"/>
        <a:ext cx="4376608" cy="1104109"/>
      </dsp:txXfrm>
    </dsp:sp>
    <dsp:sp modelId="{16D0BF45-7C5A-45D6-9DD4-11150BAB97AF}">
      <dsp:nvSpPr>
        <dsp:cNvPr id="0" name=""/>
        <dsp:cNvSpPr/>
      </dsp:nvSpPr>
      <dsp:spPr>
        <a:xfrm>
          <a:off x="4921313" y="898265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092836" y="898265"/>
        <a:ext cx="419280" cy="573650"/>
      </dsp:txXfrm>
    </dsp:sp>
    <dsp:sp modelId="{1CFC7D05-E013-41C4-8DFC-DCC5D48492D3}">
      <dsp:nvSpPr>
        <dsp:cNvPr id="0" name=""/>
        <dsp:cNvSpPr/>
      </dsp:nvSpPr>
      <dsp:spPr>
        <a:xfrm>
          <a:off x="5397317" y="2284312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04430"/>
            <a:satOff val="-28521"/>
            <a:lumOff val="-2064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1604430"/>
              <a:satOff val="-28521"/>
              <a:lumOff val="-20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5568840" y="2284312"/>
        <a:ext cx="419280" cy="573650"/>
      </dsp:txXfrm>
    </dsp:sp>
    <dsp:sp modelId="{77A2B3EB-168D-4883-B9B5-C1DDE04223A9}">
      <dsp:nvSpPr>
        <dsp:cNvPr id="0" name=""/>
        <dsp:cNvSpPr/>
      </dsp:nvSpPr>
      <dsp:spPr>
        <a:xfrm>
          <a:off x="5866218" y="3670360"/>
          <a:ext cx="762326" cy="76232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08860"/>
            <a:satOff val="-57041"/>
            <a:lumOff val="-4127"/>
            <a:alphaOff val="0"/>
          </a:schemeClr>
        </a:solidFill>
        <a:ln w="10795" cap="flat" cmpd="sng" algn="ctr">
          <a:solidFill>
            <a:schemeClr val="accent2">
              <a:tint val="40000"/>
              <a:alpha val="90000"/>
              <a:hueOff val="3208860"/>
              <a:satOff val="-57041"/>
              <a:lumOff val="-412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6037741" y="3670360"/>
        <a:ext cx="419280" cy="573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46745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42327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2821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250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30729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26528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76655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1238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74557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907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0731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split orient="vert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BC512124-0D13-4ED9-80B7-52AE15B6B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n rayon de lumière bleue représentant la vitesse">
            <a:extLst>
              <a:ext uri="{FF2B5EF4-FFF2-40B4-BE49-F238E27FC236}">
                <a16:creationId xmlns:a16="http://schemas.microsoft.com/office/drawing/2014/main" id="{77EFD3AE-F389-7DE8-4545-1D4486B6E6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249" b="11482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tx1"/>
                </a:solidFill>
                <a:cs typeface="Calibri Light"/>
              </a:rPr>
              <a:t>INTEGRET</a:t>
            </a:r>
            <a:br>
              <a:rPr lang="fr-FR">
                <a:solidFill>
                  <a:schemeClr val="tx1"/>
                </a:solidFill>
                <a:cs typeface="Calibri Light"/>
              </a:rPr>
            </a:br>
            <a:r>
              <a:rPr lang="fr-FR">
                <a:solidFill>
                  <a:schemeClr val="tx1"/>
                </a:solidFill>
                <a:cs typeface="Calibri Light"/>
              </a:rPr>
              <a:t>DEVELOPPEMENT</a:t>
            </a:r>
            <a:br>
              <a:rPr lang="fr-FR">
                <a:solidFill>
                  <a:schemeClr val="tx1"/>
                </a:solidFill>
                <a:cs typeface="Calibri Light"/>
              </a:rPr>
            </a:br>
            <a:r>
              <a:rPr lang="fr-FR">
                <a:solidFill>
                  <a:schemeClr val="tx1"/>
                </a:solidFill>
                <a:cs typeface="Calibri Light"/>
              </a:rPr>
              <a:t>ENVIRONMENT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>
            <a:normAutofit/>
          </a:bodyPr>
          <a:lstStyle/>
          <a:p>
            <a:r>
              <a:rPr lang="fr-FR" b="1">
                <a:solidFill>
                  <a:schemeClr val="tx1"/>
                </a:solidFill>
              </a:rPr>
              <a:t>                             </a:t>
            </a:r>
            <a:r>
              <a:rPr lang="fr-FR" b="1">
                <a:solidFill>
                  <a:schemeClr val="tx1"/>
                </a:solidFill>
                <a:latin typeface="Dante"/>
              </a:rPr>
              <a:t>        </a:t>
            </a:r>
            <a:endParaRPr lang="fr-FR">
              <a:solidFill>
                <a:schemeClr val="tx1"/>
              </a:solidFill>
            </a:endParaRPr>
          </a:p>
          <a:p>
            <a:r>
              <a:rPr lang="fr-FR" b="1">
                <a:solidFill>
                  <a:schemeClr val="tx1"/>
                </a:solidFill>
                <a:latin typeface="Dante"/>
              </a:rPr>
              <a:t>"</a:t>
            </a:r>
            <a:r>
              <a:rPr lang="fr-FR" b="1" u="sng">
                <a:solidFill>
                  <a:schemeClr val="tx1"/>
                </a:solidFill>
                <a:latin typeface="Dante"/>
              </a:rPr>
              <a:t>OpenCobolIDE</a:t>
            </a:r>
            <a:r>
              <a:rPr lang="fr-FR" b="1">
                <a:solidFill>
                  <a:schemeClr val="tx1"/>
                </a:solidFill>
                <a:latin typeface="Dante"/>
              </a:rPr>
              <a:t>"</a:t>
            </a:r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9832AD-4A91-FB51-3200-A1CF1D02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fr-FR"/>
              <a:t>Introduction: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0AE5EF17-447D-60A2-C57E-C50C6E403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097743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6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1: Presentation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ED9C2876-5EC5-F251-6CA6-ABD2747A53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808755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3608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2: Introduction for OpenCobolIDE</a:t>
            </a:r>
          </a:p>
        </p:txBody>
      </p:sp>
      <p:graphicFrame>
        <p:nvGraphicFramePr>
          <p:cNvPr id="5" name="Content Placeholder">
            <a:extLst>
              <a:ext uri="{FF2B5EF4-FFF2-40B4-BE49-F238E27FC236}">
                <a16:creationId xmlns:a16="http://schemas.microsoft.com/office/drawing/2014/main" id="{5E42C8D3-F21A-A18E-F92E-0C03A64BC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802760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974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/>
              <a:t>3: Who uses opencobolIde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 Cobol is primarily used in business, finance and </a:t>
            </a:r>
            <a:r>
              <a:rPr lang="en-US" err="1"/>
              <a:t>admnistration</a:t>
            </a:r>
            <a:r>
              <a:rPr lang="en-US"/>
              <a:t> system for compagnies and government.</a:t>
            </a:r>
          </a:p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9343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55575" y="829759"/>
            <a:ext cx="10543032" cy="1325563"/>
          </a:xfrm>
        </p:spPr>
        <p:txBody>
          <a:bodyPr/>
          <a:lstStyle/>
          <a:p>
            <a:r>
              <a:rPr lang="en-US"/>
              <a:t>4: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6797" y="831308"/>
            <a:ext cx="11044835" cy="528433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        Interface of </a:t>
            </a:r>
            <a:r>
              <a:rPr lang="en-US" dirty="0" err="1"/>
              <a:t>OpenCobolIDE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5E7425-B00A-0EAE-FA1D-659C41C1DCFE}"/>
              </a:ext>
            </a:extLst>
          </p:cNvPr>
          <p:cNvSpPr txBox="1"/>
          <p:nvPr/>
        </p:nvSpPr>
        <p:spPr>
          <a:xfrm>
            <a:off x="4724400" y="32004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Cliquez pour ajouter du texte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9E061353-DCC0-AB68-E7F2-F1F9B3BB1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204" y="1367860"/>
            <a:ext cx="7900638" cy="398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23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F645BF8-7885-4398-80BC-4C0DF24F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12FB65-CD2B-4005-B910-132DCE19F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87CC5D4-8B01-63D1-DD28-6878A8142809}"/>
              </a:ext>
            </a:extLst>
          </p:cNvPr>
          <p:cNvSpPr txBox="1"/>
          <p:nvPr/>
        </p:nvSpPr>
        <p:spPr>
          <a:xfrm>
            <a:off x="3869267" y="864108"/>
            <a:ext cx="3585891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 DIVISION.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PROGRAM-ID. HELLO.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DATA DIVISION.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WORKING-STORAGE SECTION.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EXEC SQL INCLUDE SQLCA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-EXEC.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EXEC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INCLUDE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STUDENT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-EXEC.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EXEC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BEGIN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DECLARE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-EXEC.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01 WS-STUDENT-REC.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          05 WS-STUDENT-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PIC 9(4).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          05 WS-STUDENT-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PIC X(25).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          05 WS-STUDENT-ADDRESS X(50).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DECLARE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SECTION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-EXEC.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EXEC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 DECLARE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STUDCUR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CURSOR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FOR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SELECT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, STUDENT-ADDRESS 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STUDENT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&gt;:WS-STUDENT-</a:t>
            </a: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</a:rPr>
              <a:t>-EXEC.</a:t>
            </a:r>
          </a:p>
        </p:txBody>
      </p:sp>
      <p:pic>
        <p:nvPicPr>
          <p:cNvPr id="19" name="Graphic 18" descr="Empreinte digitale">
            <a:extLst>
              <a:ext uri="{FF2B5EF4-FFF2-40B4-BE49-F238E27FC236}">
                <a16:creationId xmlns:a16="http://schemas.microsoft.com/office/drawing/2014/main" id="{F35D43EA-5DA5-A6E4-F2DC-F3C1D9A0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480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ZoneTexte 1">
            <a:extLst>
              <a:ext uri="{FF2B5EF4-FFF2-40B4-BE49-F238E27FC236}">
                <a16:creationId xmlns:a16="http://schemas.microsoft.com/office/drawing/2014/main" id="{95AAF95F-872C-F0D0-7A57-38331A452EAA}"/>
              </a:ext>
            </a:extLst>
          </p:cNvPr>
          <p:cNvSpPr txBox="1"/>
          <p:nvPr/>
        </p:nvSpPr>
        <p:spPr>
          <a:xfrm>
            <a:off x="4361606" y="1683143"/>
            <a:ext cx="6627377" cy="34917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PROCEDURE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DIVISION.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MOVE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1001 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WS-STUDENT-ID.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 PERFORM 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UNTIL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SQLCODE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= 100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EXEC 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SQL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FETCH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STUDCUR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         INTO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:WS-STUDENT-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ID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, :WS-STUDENT-</a:t>
            </a: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, WS-STUDENT-ADDRESS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-EXEC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 DISPLAY WS-STUDENT-REC 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-PERFORM </a:t>
            </a:r>
          </a:p>
          <a:p>
            <a:pPr indent="-18288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1700" b="1">
                <a:solidFill>
                  <a:schemeClr val="tx1">
                    <a:lumMod val="65000"/>
                    <a:lumOff val="35000"/>
                  </a:schemeClr>
                </a:solidFill>
              </a:rPr>
              <a:t>STOP</a:t>
            </a: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 RUN.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71393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6EEAC6-011F-4499-ACFF-2FDC742DB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70F14D-B6E6-40EA-96B4-4E18D0CF9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oint d’exclamation sur un arrière-plan jaune">
            <a:extLst>
              <a:ext uri="{FF2B5EF4-FFF2-40B4-BE49-F238E27FC236}">
                <a16:creationId xmlns:a16="http://schemas.microsoft.com/office/drawing/2014/main" id="{E4543A33-5446-43CC-BBDD-413B94F62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31800" r="9094" b="3"/>
          <a:stretch/>
        </p:blipFill>
        <p:spPr>
          <a:xfrm>
            <a:off x="20" y="271259"/>
            <a:ext cx="12198224" cy="59194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09EED6-F2B6-37B2-3A81-93648D533C26}"/>
              </a:ext>
            </a:extLst>
          </p:cNvPr>
          <p:cNvSpPr txBox="1"/>
          <p:nvPr/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755324"/>
      </p:ext>
    </p:extLst>
  </p:cSld>
  <p:clrMapOvr>
    <a:masterClrMapping/>
  </p:clrMapOvr>
  <p:transition spd="slow">
    <p:split orient="vert"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Frame</vt:lpstr>
      <vt:lpstr>INTEGRET DEVELOPPEMENT ENVIRONMENT</vt:lpstr>
      <vt:lpstr>Introduction:</vt:lpstr>
      <vt:lpstr>1: Presentation</vt:lpstr>
      <vt:lpstr>2: Introduction for OpenCobolIDE</vt:lpstr>
      <vt:lpstr>3: Who uses opencobolIde</vt:lpstr>
      <vt:lpstr>4: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revision>52</cp:revision>
  <dcterms:created xsi:type="dcterms:W3CDTF">2019-10-16T03:03:10Z</dcterms:created>
  <dcterms:modified xsi:type="dcterms:W3CDTF">2022-06-23T12:41:50Z</dcterms:modified>
</cp:coreProperties>
</file>