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47" autoAdjust="0"/>
  </p:normalViewPr>
  <p:slideViewPr>
    <p:cSldViewPr snapToGrid="0">
      <p:cViewPr varScale="1">
        <p:scale>
          <a:sx n="156" d="100"/>
          <a:sy n="156" d="100"/>
        </p:scale>
        <p:origin x="2742" y="15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3D55F9-11A3-4523-8F38-6BA37933791A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1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55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38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1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738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62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5E1D80-6708-1AE3-A25D-54336D89D159}"/>
              </a:ext>
            </a:extLst>
          </p:cNvPr>
          <p:cNvSpPr txBox="1"/>
          <p:nvPr/>
        </p:nvSpPr>
        <p:spPr>
          <a:xfrm>
            <a:off x="2580216" y="2235199"/>
            <a:ext cx="7027334" cy="239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Implementarea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unui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avansat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control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gestionarea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rezervarilor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industria</a:t>
            </a:r>
            <a:r>
              <a:rPr lang="en-US" sz="40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hoteliera</a:t>
            </a:r>
            <a:endParaRPr lang="en-US" sz="4000" b="1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642C3-4DF0-449E-32CE-4EF5E7A7EC0B}"/>
              </a:ext>
            </a:extLst>
          </p:cNvPr>
          <p:cNvSpPr txBox="1"/>
          <p:nvPr/>
        </p:nvSpPr>
        <p:spPr>
          <a:xfrm>
            <a:off x="175636" y="5389153"/>
            <a:ext cx="3143129" cy="1240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latin typeface="+mj-lt"/>
                <a:ea typeface="+mj-ea"/>
                <a:cs typeface="+mj-cs"/>
              </a:rPr>
              <a:t>Student: Popescu Cristian</a:t>
            </a: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b="1" cap="all" dirty="0" err="1">
                <a:latin typeface="+mj-lt"/>
                <a:ea typeface="+mj-ea"/>
                <a:cs typeface="+mj-cs"/>
              </a:rPr>
              <a:t>Specializare</a:t>
            </a:r>
            <a:r>
              <a:rPr lang="en-US" b="1" cap="all" dirty="0">
                <a:latin typeface="+mj-lt"/>
                <a:ea typeface="+mj-ea"/>
                <a:cs typeface="+mj-cs"/>
              </a:rPr>
              <a:t>: </a:t>
            </a:r>
            <a:r>
              <a:rPr lang="en-US" b="1" cap="all" dirty="0" err="1">
                <a:latin typeface="+mj-lt"/>
                <a:ea typeface="+mj-ea"/>
                <a:cs typeface="+mj-cs"/>
              </a:rPr>
              <a:t>aia</a:t>
            </a:r>
            <a:endParaRPr lang="en-US" b="1" cap="all" dirty="0"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latin typeface="+mj-lt"/>
                <a:ea typeface="+mj-ea"/>
                <a:cs typeface="+mj-cs"/>
              </a:rPr>
              <a:t>An: IV</a:t>
            </a:r>
          </a:p>
        </p:txBody>
      </p:sp>
    </p:spTree>
    <p:extLst>
      <p:ext uri="{BB962C8B-B14F-4D97-AF65-F5344CB8AC3E}">
        <p14:creationId xmlns:p14="http://schemas.microsoft.com/office/powerpoint/2010/main" val="12814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CD868-6F56-180F-8A53-A20609BB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Planificarea</a:t>
            </a:r>
            <a:r>
              <a:rPr lang="en-US" sz="4000" dirty="0"/>
              <a:t> </a:t>
            </a:r>
            <a:r>
              <a:rPr lang="en-US" sz="4000" dirty="0" err="1"/>
              <a:t>proiectului</a:t>
            </a:r>
            <a:r>
              <a:rPr lang="en-US" sz="4000" dirty="0"/>
              <a:t> – </a:t>
            </a:r>
            <a:r>
              <a:rPr lang="en-US" sz="4000" dirty="0" err="1"/>
              <a:t>metode</a:t>
            </a:r>
            <a:r>
              <a:rPr lang="en-US" sz="4000" dirty="0"/>
              <a:t> agile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8EA07-EEBC-021F-456C-385EC5E52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858" y="1941862"/>
            <a:ext cx="5387207" cy="2473504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2552E7A-494E-AEA2-4B79-95E3679A1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724" y="4536420"/>
            <a:ext cx="6284347" cy="1854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030DA-78B8-2FFA-DAF6-3A65FA43A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69" y="2255483"/>
            <a:ext cx="6029731" cy="18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7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96CC76-7AAB-F3F4-BF09-501A4505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Concluzii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3854-60C5-C15A-FE68-540C7DD6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err="1"/>
              <a:t>Sistemul</a:t>
            </a:r>
            <a:r>
              <a:rPr lang="en-US" dirty="0"/>
              <a:t> automat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rezervărilor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check-in-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regim</a:t>
            </a:r>
            <a:r>
              <a:rPr lang="en-US" dirty="0"/>
              <a:t> hotelier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</a:t>
            </a:r>
            <a:r>
              <a:rPr lang="en-US" dirty="0" err="1"/>
              <a:t>inovatoare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experienței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.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hardware (Raspberry Pi, Arduino, </a:t>
            </a:r>
            <a:r>
              <a:rPr lang="en-US" dirty="0" err="1"/>
              <a:t>senzori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software (Python, MySQL),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integrată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scalabilă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check-in-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alocării</a:t>
            </a:r>
            <a:r>
              <a:rPr lang="en-US" dirty="0"/>
              <a:t> </a:t>
            </a:r>
            <a:r>
              <a:rPr lang="en-US" dirty="0" err="1"/>
              <a:t>camerelor</a:t>
            </a:r>
            <a:r>
              <a:rPr lang="en-US" dirty="0"/>
              <a:t>.</a:t>
            </a:r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timpilor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r>
              <a:rPr lang="en-US" dirty="0"/>
              <a:t>,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satisfacției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, </a:t>
            </a:r>
            <a:r>
              <a:rPr lang="en-US" dirty="0" err="1"/>
              <a:t>eficientizarea</a:t>
            </a:r>
            <a:r>
              <a:rPr lang="en-US" dirty="0"/>
              <a:t> </a:t>
            </a:r>
            <a:r>
              <a:rPr lang="en-US" dirty="0" err="1"/>
              <a:t>operațiunilor</a:t>
            </a:r>
            <a:r>
              <a:rPr lang="en-US" dirty="0"/>
              <a:t> </a:t>
            </a:r>
            <a:r>
              <a:rPr lang="en-US" dirty="0" err="1"/>
              <a:t>hoteliere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eliberarea</a:t>
            </a:r>
            <a:r>
              <a:rPr lang="en-US" dirty="0"/>
              <a:t> </a:t>
            </a:r>
            <a:r>
              <a:rPr lang="en-US" dirty="0" err="1"/>
              <a:t>personalului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 cu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adăugată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25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759454-C7EB-DFDD-5BAE-ED96332C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Cuprins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EF71-168C-1D1A-3C6E-8B887EB4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Introducere</a:t>
            </a:r>
            <a:r>
              <a:rPr lang="en-US" dirty="0"/>
              <a:t> . . . . . . . . . . . . . . . . . . . . . . . . . . . . . . . . . . . . . . . . . . . . . . . . . . . . . . . . . . . . . . . . . . . . . . . . . . . . 3</a:t>
            </a:r>
          </a:p>
          <a:p>
            <a:pPr marL="0" indent="0">
              <a:buNone/>
            </a:pPr>
            <a:r>
              <a:rPr lang="en-US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Tehnologii</a:t>
            </a:r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Folosite</a:t>
            </a:r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/>
              <a:t>. . . . . . . . . . . . . . . . . . . . . . . . . . . . . . . . . . . . . . . . . . . . . . . . . . . . . . . . . . . . . . . . . . . . . . . 4</a:t>
            </a:r>
          </a:p>
          <a:p>
            <a:pPr marL="0" indent="0">
              <a:buNone/>
            </a:pPr>
            <a:r>
              <a:rPr lang="en-US" dirty="0" err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Arhitectura</a:t>
            </a:r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Hardware </a:t>
            </a:r>
            <a:r>
              <a:rPr lang="en-US" dirty="0"/>
              <a:t>. . . . . . . . . . . . . . . . . . . . . . . . . . . . . . . . . . . . . . . . . . . . . . . . . . . . . . . . . . . . . . . . . . . . 5</a:t>
            </a:r>
          </a:p>
          <a:p>
            <a:pPr marL="0" indent="0">
              <a:buNone/>
            </a:pPr>
            <a:r>
              <a:rPr lang="en-US" dirty="0" err="1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Arhitectura</a:t>
            </a:r>
            <a:r>
              <a:rPr lang="en-U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Software </a:t>
            </a:r>
            <a:r>
              <a:rPr lang="en-US" dirty="0"/>
              <a:t>. . . . . . . . . . . . . . . . . . . . . . . . . . . . . . . . . . . . . . . . . . . . . . . . . . . . . . . . . . . . . . . . . . . . . 6</a:t>
            </a:r>
          </a:p>
          <a:p>
            <a:pPr marL="0" indent="0">
              <a:buNone/>
            </a:pPr>
            <a:r>
              <a:rPr lang="en-US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 de Date </a:t>
            </a:r>
            <a:r>
              <a:rPr lang="en-US" dirty="0"/>
              <a:t>. . . . . . . . . . . . . . . . . . . . . . . . . . . . . . . . . . . . . . . . . . . . . . . . . . . . . . . . . . . . . . . . . . . . . . . . 7</a:t>
            </a:r>
          </a:p>
          <a:p>
            <a:pPr marL="0" indent="0">
              <a:buNone/>
            </a:pPr>
            <a:r>
              <a:rPr lang="en-US" dirty="0" err="1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Scenariu</a:t>
            </a:r>
            <a:r>
              <a:rPr lang="en-US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Utilizare</a:t>
            </a:r>
            <a:r>
              <a:rPr lang="en-US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 </a:t>
            </a:r>
            <a:r>
              <a:rPr lang="en-US" dirty="0"/>
              <a:t>. . . . . . . . . . . . . . . . . . . . . . . . . . . . . . . . . . . . . . . . . . . . . . . . . . . . . . . . . . . . . . . . . . .  8</a:t>
            </a:r>
          </a:p>
          <a:p>
            <a:pPr marL="0" indent="0">
              <a:buNone/>
            </a:pPr>
            <a:r>
              <a:rPr lang="en-US" dirty="0" err="1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Scenariu</a:t>
            </a:r>
            <a:r>
              <a:rPr lang="en-US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Utilizare</a:t>
            </a:r>
            <a:r>
              <a:rPr lang="en-US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 </a:t>
            </a:r>
            <a:r>
              <a:rPr lang="en-US" dirty="0"/>
              <a:t>. . . . . . . . . . . . . . . . . . . . . . . . . . . . . . . . . . . . . . . . . . . . . . . . . . . . . . . . . . . . . . . . . . .  9</a:t>
            </a:r>
          </a:p>
          <a:p>
            <a:pPr marL="0" indent="0">
              <a:buNone/>
            </a:pPr>
            <a:r>
              <a:rPr lang="en-US" dirty="0" err="1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Planificarea</a:t>
            </a:r>
            <a:r>
              <a:rPr lang="en-US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Proiectului</a:t>
            </a:r>
            <a:r>
              <a:rPr lang="en-US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en-US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Metode</a:t>
            </a:r>
            <a:r>
              <a:rPr lang="en-US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Agile </a:t>
            </a:r>
            <a:r>
              <a:rPr lang="en-US" dirty="0"/>
              <a:t>. . . . . . . . . . . . . . . . . . . . . . . . . . . . . . . . . . . . . . . . . . . . . . . . . . . . . . 10</a:t>
            </a:r>
          </a:p>
          <a:p>
            <a:pPr marL="0" indent="0">
              <a:buNone/>
            </a:pPr>
            <a:r>
              <a:rPr lang="en-US" dirty="0" err="1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Concluzii</a:t>
            </a:r>
            <a:r>
              <a:rPr lang="en-US" dirty="0"/>
              <a:t> . . . . . . . . . . . . . . . . . . . . . . . . . . . . . . . . . . . . . . . . . . . . . . . . . . . . . . . . . . . . . . . . . . . . . . . . . . . . . . 11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85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52FA2-846E-4E35-B592-A4ACFD35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Introducere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B974-D2EA-FF04-F82F-7F2B51B5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hotelieră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,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experienței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 au </a:t>
            </a:r>
            <a:r>
              <a:rPr lang="en-US" dirty="0" err="1"/>
              <a:t>devenit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competitivității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satisfacției</a:t>
            </a:r>
            <a:r>
              <a:rPr lang="en-US" dirty="0"/>
              <a:t> </a:t>
            </a:r>
            <a:r>
              <a:rPr lang="en-US" dirty="0" err="1"/>
              <a:t>clienților</a:t>
            </a:r>
            <a:r>
              <a:rPr lang="en-US" dirty="0"/>
              <a:t>. </a:t>
            </a:r>
            <a:r>
              <a:rPr lang="en-US" dirty="0" err="1"/>
              <a:t>Proiectul</a:t>
            </a:r>
            <a:r>
              <a:rPr lang="en-US" dirty="0"/>
              <a:t> meu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faciliteze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modernizeze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check-in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rezervărilor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automat.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hardware </a:t>
            </a:r>
            <a:r>
              <a:rPr lang="en-US" dirty="0" err="1"/>
              <a:t>și</a:t>
            </a:r>
            <a:r>
              <a:rPr lang="en-US" dirty="0"/>
              <a:t> software, am </a:t>
            </a:r>
            <a:r>
              <a:rPr lang="en-US" dirty="0" err="1"/>
              <a:t>dezvoltat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oaspeților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realizeze</a:t>
            </a:r>
            <a:r>
              <a:rPr lang="en-US" dirty="0"/>
              <a:t> check-in-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obțină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camerele</a:t>
            </a:r>
            <a:r>
              <a:rPr lang="en-US" dirty="0"/>
              <a:t> lor </a:t>
            </a:r>
            <a:r>
              <a:rPr lang="en-US" dirty="0" err="1"/>
              <a:t>într</a:t>
            </a:r>
            <a:r>
              <a:rPr lang="en-US" dirty="0"/>
              <a:t>-un mod rapid, </a:t>
            </a:r>
            <a:r>
              <a:rPr lang="en-US" dirty="0" err="1"/>
              <a:t>convenabil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automatizat</a:t>
            </a:r>
            <a:r>
              <a:rPr lang="en-US" dirty="0"/>
              <a:t> nu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eficientiza</a:t>
            </a:r>
            <a:r>
              <a:rPr lang="en-US" dirty="0"/>
              <a:t> </a:t>
            </a:r>
            <a:r>
              <a:rPr lang="en-US" dirty="0" err="1"/>
              <a:t>operațiunile</a:t>
            </a:r>
            <a:r>
              <a:rPr lang="en-US" dirty="0"/>
              <a:t> </a:t>
            </a:r>
            <a:r>
              <a:rPr lang="en-US" dirty="0" err="1"/>
              <a:t>hotelului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plăcută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oaspeți</a:t>
            </a:r>
            <a:r>
              <a:rPr lang="en-US" dirty="0"/>
              <a:t>,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simplificând</a:t>
            </a:r>
            <a:r>
              <a:rPr lang="en-US" dirty="0"/>
              <a:t> </a:t>
            </a:r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cazare</a:t>
            </a:r>
            <a:r>
              <a:rPr lang="en-US" dirty="0"/>
              <a:t>.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un pas important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transformarea</a:t>
            </a:r>
            <a:r>
              <a:rPr lang="en-US" dirty="0"/>
              <a:t> </a:t>
            </a:r>
            <a:r>
              <a:rPr lang="en-US" dirty="0" err="1"/>
              <a:t>digitală</a:t>
            </a:r>
            <a:r>
              <a:rPr lang="en-US" dirty="0"/>
              <a:t> a </a:t>
            </a:r>
            <a:r>
              <a:rPr lang="en-US" dirty="0" err="1"/>
              <a:t>industriei</a:t>
            </a:r>
            <a:r>
              <a:rPr lang="en-US" dirty="0"/>
              <a:t> </a:t>
            </a:r>
            <a:r>
              <a:rPr lang="en-US" dirty="0" err="1"/>
              <a:t>hoteliere</a:t>
            </a:r>
            <a:r>
              <a:rPr lang="en-US" dirty="0"/>
              <a:t>, </a:t>
            </a:r>
            <a:r>
              <a:rPr lang="en-US" dirty="0" err="1"/>
              <a:t>aducând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hoteluri</a:t>
            </a:r>
            <a:r>
              <a:rPr lang="en-US" dirty="0"/>
              <a:t>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oaspeții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57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AE24E6-0D23-BE34-659D-373D8890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Tehnologii</a:t>
            </a:r>
            <a:r>
              <a:rPr lang="en-US" sz="4000" dirty="0"/>
              <a:t> </a:t>
            </a:r>
            <a:r>
              <a:rPr lang="en-US" sz="4000" dirty="0" err="1"/>
              <a:t>folosite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2925-B4A2-7D79-015C-8413625F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25" y="2045372"/>
            <a:ext cx="5372335" cy="4002596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/>
              <a:t>Raspberry Pi: minicomputer single-board, compact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accesibil</a:t>
            </a:r>
            <a:r>
              <a:rPr lang="en-US" dirty="0"/>
              <a:t>, care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putere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impresionantă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format mic, </a:t>
            </a:r>
            <a:r>
              <a:rPr lang="en-US" dirty="0" err="1"/>
              <a:t>fiind</a:t>
            </a:r>
            <a:r>
              <a:rPr lang="en-US" dirty="0"/>
              <a:t> ideal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embedate</a:t>
            </a:r>
            <a:r>
              <a:rPr lang="en-US" dirty="0"/>
              <a:t>.</a:t>
            </a:r>
          </a:p>
          <a:p>
            <a:r>
              <a:rPr lang="en-US" dirty="0"/>
              <a:t>Arduino: </a:t>
            </a:r>
            <a:r>
              <a:rPr lang="en-US" dirty="0" err="1"/>
              <a:t>platformă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open-source,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versatilă</a:t>
            </a:r>
            <a:r>
              <a:rPr lang="en-US" dirty="0"/>
              <a:t>, </a:t>
            </a:r>
            <a:r>
              <a:rPr lang="en-US" dirty="0" err="1"/>
              <a:t>bazată</a:t>
            </a:r>
            <a:r>
              <a:rPr lang="en-US" dirty="0"/>
              <a:t> pe </a:t>
            </a:r>
            <a:r>
              <a:rPr lang="en-US" dirty="0" err="1"/>
              <a:t>microcontrolere</a:t>
            </a:r>
            <a:r>
              <a:rPr lang="en-US" dirty="0"/>
              <a:t>,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prototiparea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interactiv</a:t>
            </a:r>
            <a:r>
              <a:rPr lang="en-US" dirty="0"/>
              <a:t> al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.</a:t>
            </a:r>
          </a:p>
          <a:p>
            <a:r>
              <a:rPr lang="en-US" dirty="0"/>
              <a:t>MySQL: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bazelor</a:t>
            </a:r>
            <a:r>
              <a:rPr lang="en-US" dirty="0"/>
              <a:t> de date </a:t>
            </a:r>
            <a:r>
              <a:rPr lang="en-US" dirty="0" err="1"/>
              <a:t>relaționale</a:t>
            </a:r>
            <a:r>
              <a:rPr lang="en-US" dirty="0"/>
              <a:t> open-source, </a:t>
            </a:r>
            <a:r>
              <a:rPr lang="en-US" dirty="0" err="1"/>
              <a:t>fiabil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scalabil</a:t>
            </a:r>
            <a:r>
              <a:rPr lang="en-US" dirty="0"/>
              <a:t>, </a:t>
            </a:r>
            <a:r>
              <a:rPr lang="en-US" dirty="0" err="1"/>
              <a:t>utilizat</a:t>
            </a:r>
            <a:r>
              <a:rPr lang="en-US" dirty="0"/>
              <a:t> pe </a:t>
            </a:r>
            <a:r>
              <a:rPr lang="en-US" dirty="0" err="1"/>
              <a:t>scară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, </a:t>
            </a:r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structurate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diverse </a:t>
            </a:r>
            <a:r>
              <a:rPr lang="en-US" dirty="0" err="1"/>
              <a:t>aplicații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software.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7435D-71D3-D5E0-90AB-C8A36661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72" y="2125747"/>
            <a:ext cx="1848406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— Wikipédia">
            <a:extLst>
              <a:ext uri="{FF2B5EF4-FFF2-40B4-BE49-F238E27FC236}">
                <a16:creationId xmlns:a16="http://schemas.microsoft.com/office/drawing/2014/main" id="{93D441B0-BA81-D5B0-1441-3AC1DE713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83" y="4606096"/>
            <a:ext cx="2506669" cy="12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veshare (waveshare) · GitHub">
            <a:extLst>
              <a:ext uri="{FF2B5EF4-FFF2-40B4-BE49-F238E27FC236}">
                <a16:creationId xmlns:a16="http://schemas.microsoft.com/office/drawing/2014/main" id="{C5332A95-14E0-0E05-8A4C-561E4727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91" y="3958213"/>
            <a:ext cx="2364367" cy="236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Raspberry Pi Logo in SVG Vector or PNG File Format - Logo.wine">
            <a:extLst>
              <a:ext uri="{FF2B5EF4-FFF2-40B4-BE49-F238E27FC236}">
                <a16:creationId xmlns:a16="http://schemas.microsoft.com/office/drawing/2014/main" id="{37B1C850-1CC8-4AA0-A18C-62708F1A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12" y="1479374"/>
            <a:ext cx="4268514" cy="28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1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0FFE14-D70F-BF88-1530-3D306E0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Arhitectura</a:t>
            </a:r>
            <a:r>
              <a:rPr lang="en-US" sz="4000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04C4-5957-6685-7671-FEDEADF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 err="1"/>
              <a:t>Automatul</a:t>
            </a:r>
            <a:r>
              <a:rPr lang="en-US" dirty="0"/>
              <a:t> de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rezervarilor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Raspberry Pi 4 Model B</a:t>
            </a:r>
          </a:p>
          <a:p>
            <a:pPr lvl="1"/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Tactil</a:t>
            </a:r>
            <a:r>
              <a:rPr lang="en-US" dirty="0"/>
              <a:t> </a:t>
            </a:r>
            <a:r>
              <a:rPr lang="en-US" dirty="0" err="1"/>
              <a:t>Waveshare</a:t>
            </a:r>
            <a:r>
              <a:rPr lang="en-US" dirty="0"/>
              <a:t> 7-inch DSI</a:t>
            </a:r>
          </a:p>
          <a:p>
            <a:pPr lvl="1"/>
            <a:r>
              <a:rPr lang="en-US" dirty="0" err="1"/>
              <a:t>Cititor</a:t>
            </a:r>
            <a:r>
              <a:rPr lang="en-US" dirty="0"/>
              <a:t> RFID RC522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usi</a:t>
            </a:r>
            <a:r>
              <a:rPr lang="en-US" dirty="0"/>
              <a:t> </a:t>
            </a:r>
            <a:r>
              <a:rPr lang="en-US" dirty="0" err="1"/>
              <a:t>demonstrativ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Arduino UNO</a:t>
            </a:r>
          </a:p>
          <a:p>
            <a:pPr lvl="1"/>
            <a:r>
              <a:rPr lang="en-US" dirty="0"/>
              <a:t>Motor pas cu pas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87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9B5BCD-6690-311B-4F18-BE2886B3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Arhitectura</a:t>
            </a:r>
            <a:r>
              <a:rPr lang="en-US" sz="4000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B336-11AE-B1B6-1BF1-C17F47BC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Python: </a:t>
            </a:r>
            <a:r>
              <a:rPr lang="en-US" dirty="0" err="1"/>
              <a:t>Nucleul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, </a:t>
            </a:r>
            <a:r>
              <a:rPr lang="en-US" dirty="0" err="1"/>
              <a:t>aplicația</a:t>
            </a:r>
            <a:r>
              <a:rPr lang="en-US" dirty="0"/>
              <a:t> Python </a:t>
            </a:r>
            <a:r>
              <a:rPr lang="en-US" dirty="0" err="1"/>
              <a:t>rulează</a:t>
            </a:r>
            <a:r>
              <a:rPr lang="en-US" dirty="0"/>
              <a:t> pe Raspberry Pi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funcționalitățile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interacțiunile</a:t>
            </a:r>
            <a:r>
              <a:rPr lang="en-US" dirty="0"/>
              <a:t>.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realizată</a:t>
            </a:r>
            <a:r>
              <a:rPr lang="en-US" dirty="0"/>
              <a:t> cu </a:t>
            </a:r>
            <a:r>
              <a:rPr lang="en-US" dirty="0" err="1"/>
              <a:t>tkinter</a:t>
            </a:r>
            <a:r>
              <a:rPr lang="en-US" dirty="0"/>
              <a:t>; </a:t>
            </a:r>
            <a:r>
              <a:rPr lang="en-US" dirty="0" err="1"/>
              <a:t>comunică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MySQL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-connector-python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rezervări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oaspeți</a:t>
            </a:r>
            <a:endParaRPr lang="en-US" dirty="0"/>
          </a:p>
          <a:p>
            <a:r>
              <a:rPr lang="en-US" dirty="0"/>
              <a:t>MySQL: cu </a:t>
            </a:r>
            <a:r>
              <a:rPr lang="en-US" dirty="0" err="1"/>
              <a:t>ajutorul</a:t>
            </a:r>
            <a:r>
              <a:rPr lang="en-US" dirty="0"/>
              <a:t> MySQL Workbench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creată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gestionată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date, care </a:t>
            </a:r>
            <a:r>
              <a:rPr lang="en-US" dirty="0" err="1"/>
              <a:t>vă</a:t>
            </a:r>
            <a:r>
              <a:rPr lang="en-US" dirty="0"/>
              <a:t> fi </a:t>
            </a:r>
            <a:r>
              <a:rPr lang="en-US" dirty="0" err="1"/>
              <a:t>hostată</a:t>
            </a:r>
            <a:r>
              <a:rPr lang="en-US" dirty="0"/>
              <a:t> pe un server central</a:t>
            </a:r>
          </a:p>
          <a:p>
            <a:r>
              <a:rPr lang="en-US" dirty="0"/>
              <a:t>Arduino: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încuietorii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camere</a:t>
            </a:r>
            <a:r>
              <a:rPr lang="en-US" dirty="0"/>
              <a:t> – </a:t>
            </a:r>
            <a:r>
              <a:rPr lang="en-US" dirty="0" err="1"/>
              <a:t>stochează</a:t>
            </a:r>
            <a:r>
              <a:rPr lang="en-US" dirty="0"/>
              <a:t> data </a:t>
            </a:r>
            <a:r>
              <a:rPr lang="en-US" dirty="0" err="1"/>
              <a:t>expirării</a:t>
            </a:r>
            <a:r>
              <a:rPr lang="en-US" dirty="0"/>
              <a:t> </a:t>
            </a:r>
            <a:r>
              <a:rPr lang="en-US" dirty="0" err="1"/>
              <a:t>cardului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interoghează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atribuita</a:t>
            </a:r>
            <a:r>
              <a:rPr lang="en-US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1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9B5BCD-6690-311B-4F18-BE2886B3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Transfer de date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8CBA2B-D009-F7A7-A84B-CF1B4CBD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21115" cy="419156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rezervari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, </a:t>
            </a:r>
            <a:r>
              <a:rPr lang="en-US" dirty="0" err="1"/>
              <a:t>automatul</a:t>
            </a:r>
            <a:r>
              <a:rPr lang="en-US" dirty="0"/>
              <a:t> </a:t>
            </a:r>
            <a:r>
              <a:rPr lang="en-US" dirty="0" err="1"/>
              <a:t>interogheaza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validitatea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introdus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rezervari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automatul</a:t>
            </a:r>
            <a:r>
              <a:rPr lang="en-US" dirty="0"/>
              <a:t> </a:t>
            </a:r>
            <a:r>
              <a:rPr lang="en-US" dirty="0" err="1"/>
              <a:t>creaza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interogari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camera </a:t>
            </a:r>
            <a:r>
              <a:rPr lang="en-US" dirty="0" err="1"/>
              <a:t>disponibila</a:t>
            </a:r>
            <a:r>
              <a:rPr lang="en-US" dirty="0"/>
              <a:t> in </a:t>
            </a:r>
            <a:r>
              <a:rPr lang="en-US" dirty="0" err="1"/>
              <a:t>conformitate</a:t>
            </a:r>
            <a:r>
              <a:rPr lang="en-US" dirty="0"/>
              <a:t> cu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oaspete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, o data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rezervarea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confirmata</a:t>
            </a:r>
            <a:r>
              <a:rPr lang="en-US" dirty="0"/>
              <a:t>/</a:t>
            </a:r>
            <a:r>
              <a:rPr lang="en-US" dirty="0" err="1"/>
              <a:t>realizata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inchidere</a:t>
            </a:r>
            <a:r>
              <a:rPr lang="en-US" dirty="0"/>
              <a:t> al </a:t>
            </a:r>
            <a:r>
              <a:rPr lang="en-US" dirty="0" err="1"/>
              <a:t>camerei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rezervarii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un cod </a:t>
            </a:r>
            <a:r>
              <a:rPr lang="en-US" dirty="0" err="1"/>
              <a:t>unic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inscriptionat</a:t>
            </a:r>
            <a:r>
              <a:rPr lang="en-US" dirty="0"/>
              <a:t> pe </a:t>
            </a:r>
            <a:r>
              <a:rPr lang="en-US" dirty="0" err="1"/>
              <a:t>cardul</a:t>
            </a:r>
            <a:r>
              <a:rPr lang="en-US" dirty="0"/>
              <a:t> magnetic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deblocarea</a:t>
            </a:r>
            <a:r>
              <a:rPr lang="en-US" dirty="0"/>
              <a:t> </a:t>
            </a:r>
            <a:r>
              <a:rPr lang="en-US" dirty="0" err="1"/>
              <a:t>usii</a:t>
            </a:r>
            <a:endParaRPr lang="en-US" dirty="0"/>
          </a:p>
          <a:p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la o </a:t>
            </a:r>
            <a:r>
              <a:rPr lang="en-US" dirty="0" err="1"/>
              <a:t>retea</a:t>
            </a:r>
            <a:r>
              <a:rPr lang="en-US" dirty="0"/>
              <a:t> LAN </a:t>
            </a:r>
            <a:r>
              <a:rPr lang="en-US" dirty="0" err="1"/>
              <a:t>dedicata</a:t>
            </a:r>
            <a:endParaRPr lang="en-US" dirty="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1FD8D893-CC3C-1427-4EC4-D3BA7E42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203" y="1886827"/>
            <a:ext cx="6034184" cy="45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15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1B9AD7-92AE-46FC-3075-95B14CF1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Scenariu</a:t>
            </a:r>
            <a:r>
              <a:rPr lang="en-US" sz="4000" dirty="0"/>
              <a:t> de </a:t>
            </a:r>
            <a:r>
              <a:rPr lang="en-US" sz="4000" dirty="0" err="1"/>
              <a:t>utilizare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8340-FDC2-BF3D-AFC5-B0060CB7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77500" lnSpcReduction="20000"/>
          </a:bodyPr>
          <a:lstStyle/>
          <a:p>
            <a:r>
              <a:rPr lang="it-IT" dirty="0"/>
              <a:t>Scenariul 1: Check-in cu cod de rezervare prealabil</a:t>
            </a:r>
          </a:p>
          <a:p>
            <a:pPr lvl="1"/>
            <a:r>
              <a:rPr lang="en-US" dirty="0" err="1"/>
              <a:t>Oaspetele</a:t>
            </a:r>
            <a:r>
              <a:rPr lang="en-US" dirty="0"/>
              <a:t> </a:t>
            </a:r>
            <a:r>
              <a:rPr lang="en-US" dirty="0" err="1"/>
              <a:t>sosește</a:t>
            </a:r>
            <a:r>
              <a:rPr lang="en-US" dirty="0"/>
              <a:t> la hotel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apropie</a:t>
            </a:r>
            <a:r>
              <a:rPr lang="en-US" dirty="0"/>
              <a:t> de </a:t>
            </a:r>
            <a:r>
              <a:rPr lang="en-US" dirty="0" err="1"/>
              <a:t>sistemul</a:t>
            </a:r>
            <a:r>
              <a:rPr lang="en-US" dirty="0"/>
              <a:t> de check-in </a:t>
            </a:r>
            <a:r>
              <a:rPr lang="en-US" dirty="0" err="1"/>
              <a:t>automatizat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 </a:t>
            </a:r>
            <a:r>
              <a:rPr lang="en-US" dirty="0" err="1"/>
              <a:t>ecranul</a:t>
            </a:r>
            <a:r>
              <a:rPr lang="en-US" dirty="0"/>
              <a:t> de </a:t>
            </a:r>
            <a:r>
              <a:rPr lang="en-US" dirty="0" err="1"/>
              <a:t>pornire</a:t>
            </a:r>
            <a:r>
              <a:rPr lang="en-US" dirty="0"/>
              <a:t>, </a:t>
            </a:r>
            <a:r>
              <a:rPr lang="en-US" dirty="0" err="1"/>
              <a:t>oaspetele</a:t>
            </a:r>
            <a:r>
              <a:rPr lang="en-US" dirty="0"/>
              <a:t> </a:t>
            </a:r>
            <a:r>
              <a:rPr lang="en-US" dirty="0" err="1"/>
              <a:t>selectează</a:t>
            </a:r>
            <a:r>
              <a:rPr lang="en-US" dirty="0"/>
              <a:t> </a:t>
            </a:r>
            <a:r>
              <a:rPr lang="en-US" dirty="0" err="1"/>
              <a:t>opțiunea</a:t>
            </a:r>
            <a:r>
              <a:rPr lang="en-US" dirty="0"/>
              <a:t> de a introduce un cod de </a:t>
            </a:r>
            <a:r>
              <a:rPr lang="en-US" dirty="0" err="1"/>
              <a:t>rezervare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Oaspetele</a:t>
            </a:r>
            <a:r>
              <a:rPr lang="en-US" dirty="0"/>
              <a:t> introduce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tactilă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validează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pPr lvl="1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rezervare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valid,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confirmare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 </a:t>
            </a:r>
            <a:r>
              <a:rPr lang="en-US" dirty="0" err="1"/>
              <a:t>rezervate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un card magnetic </a:t>
            </a:r>
            <a:r>
              <a:rPr lang="en-US" dirty="0" err="1"/>
              <a:t>gol</a:t>
            </a:r>
            <a:r>
              <a:rPr lang="en-US" dirty="0"/>
              <a:t> din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inscripționează</a:t>
            </a:r>
            <a:r>
              <a:rPr lang="en-US" dirty="0"/>
              <a:t> cu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RFID.</a:t>
            </a:r>
          </a:p>
          <a:p>
            <a:pPr lvl="1"/>
            <a:r>
              <a:rPr lang="en-US" dirty="0" err="1"/>
              <a:t>Cardul</a:t>
            </a:r>
            <a:r>
              <a:rPr lang="en-US" dirty="0"/>
              <a:t> magnetic </a:t>
            </a:r>
            <a:r>
              <a:rPr lang="en-US" dirty="0" err="1"/>
              <a:t>inscripționat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eliberat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oaspete</a:t>
            </a:r>
            <a:r>
              <a:rPr lang="en-US" dirty="0"/>
              <a:t>,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instrucțiunile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Oaspetele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cardul</a:t>
            </a:r>
            <a:r>
              <a:rPr lang="en-US" dirty="0"/>
              <a:t> magnetic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îndreaptă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camera 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cardul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ușa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479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1B9AD7-92AE-46FC-3075-95B14CF1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Scenariu</a:t>
            </a:r>
            <a:r>
              <a:rPr lang="en-US" sz="4000" dirty="0"/>
              <a:t> de </a:t>
            </a:r>
            <a:r>
              <a:rPr lang="en-US" sz="4000" dirty="0" err="1"/>
              <a:t>utilizare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8340-FDC2-BF3D-AFC5-B0060CB7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442127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800" dirty="0"/>
              <a:t>Scenariul 2: Crearea unei noi rezervări la fața locului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sosește</a:t>
            </a:r>
            <a:r>
              <a:rPr lang="en-US" sz="1500" dirty="0"/>
              <a:t> la hotel </a:t>
            </a:r>
            <a:r>
              <a:rPr lang="en-US" sz="1500" dirty="0" err="1"/>
              <a:t>și</a:t>
            </a:r>
            <a:r>
              <a:rPr lang="en-US" sz="1500" dirty="0"/>
              <a:t> se </a:t>
            </a:r>
            <a:r>
              <a:rPr lang="en-US" sz="1500" dirty="0" err="1"/>
              <a:t>apropie</a:t>
            </a:r>
            <a:r>
              <a:rPr lang="en-US" sz="1500" dirty="0"/>
              <a:t> de </a:t>
            </a:r>
            <a:r>
              <a:rPr lang="en-US" sz="1500" dirty="0" err="1"/>
              <a:t>sistemul</a:t>
            </a:r>
            <a:r>
              <a:rPr lang="en-US" sz="1500" dirty="0"/>
              <a:t> de check-in </a:t>
            </a:r>
            <a:r>
              <a:rPr lang="en-US" sz="1500" dirty="0" err="1"/>
              <a:t>automatizat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sosește</a:t>
            </a:r>
            <a:r>
              <a:rPr lang="en-US" sz="1500" dirty="0"/>
              <a:t> la hotel </a:t>
            </a:r>
            <a:r>
              <a:rPr lang="en-US" sz="1500" dirty="0" err="1"/>
              <a:t>fără</a:t>
            </a:r>
            <a:r>
              <a:rPr lang="en-US" sz="1500" dirty="0"/>
              <a:t> o </a:t>
            </a:r>
            <a:r>
              <a:rPr lang="en-US" sz="1500" dirty="0" err="1"/>
              <a:t>rezervare</a:t>
            </a:r>
            <a:r>
              <a:rPr lang="en-US" sz="1500" dirty="0"/>
              <a:t> </a:t>
            </a:r>
            <a:r>
              <a:rPr lang="en-US" sz="1500" dirty="0" err="1"/>
              <a:t>prealabilă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se </a:t>
            </a:r>
            <a:r>
              <a:rPr lang="en-US" sz="1500" dirty="0" err="1"/>
              <a:t>apropie</a:t>
            </a:r>
            <a:r>
              <a:rPr lang="en-US" sz="1500" dirty="0"/>
              <a:t> de </a:t>
            </a:r>
            <a:r>
              <a:rPr lang="en-US" sz="1500" dirty="0" err="1"/>
              <a:t>sistemul</a:t>
            </a:r>
            <a:r>
              <a:rPr lang="en-US" sz="1500" dirty="0"/>
              <a:t> de check-in </a:t>
            </a:r>
            <a:r>
              <a:rPr lang="en-US" sz="1500" dirty="0" err="1"/>
              <a:t>automatizat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Pe </a:t>
            </a:r>
            <a:r>
              <a:rPr lang="en-US" sz="1500" dirty="0" err="1"/>
              <a:t>ecranul</a:t>
            </a:r>
            <a:r>
              <a:rPr lang="en-US" sz="1500" dirty="0"/>
              <a:t> de </a:t>
            </a:r>
            <a:r>
              <a:rPr lang="en-US" sz="1500" dirty="0" err="1"/>
              <a:t>pornire</a:t>
            </a:r>
            <a:r>
              <a:rPr lang="en-US" sz="1500" dirty="0"/>
              <a:t>, </a:t>
            </a: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selectează</a:t>
            </a:r>
            <a:r>
              <a:rPr lang="en-US" sz="1500" dirty="0"/>
              <a:t> </a:t>
            </a:r>
            <a:r>
              <a:rPr lang="en-US" sz="1500" dirty="0" err="1"/>
              <a:t>opțiunea</a:t>
            </a:r>
            <a:r>
              <a:rPr lang="en-US" sz="1500" dirty="0"/>
              <a:t> de a </a:t>
            </a:r>
            <a:r>
              <a:rPr lang="en-US" sz="1500" dirty="0" err="1"/>
              <a:t>crea</a:t>
            </a:r>
            <a:r>
              <a:rPr lang="en-US" sz="1500" dirty="0"/>
              <a:t> o </a:t>
            </a:r>
            <a:r>
              <a:rPr lang="en-US" sz="1500" dirty="0" err="1"/>
              <a:t>nouă</a:t>
            </a:r>
            <a:r>
              <a:rPr lang="en-US" sz="1500" dirty="0"/>
              <a:t> </a:t>
            </a:r>
            <a:r>
              <a:rPr lang="en-US" sz="1500" dirty="0" err="1"/>
              <a:t>rezervare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Sistemul</a:t>
            </a:r>
            <a:r>
              <a:rPr lang="en-US" sz="1500" dirty="0"/>
              <a:t> </a:t>
            </a:r>
            <a:r>
              <a:rPr lang="en-US" sz="1500" dirty="0" err="1"/>
              <a:t>afișează</a:t>
            </a:r>
            <a:r>
              <a:rPr lang="en-US" sz="1500" dirty="0"/>
              <a:t> un formular de </a:t>
            </a:r>
            <a:r>
              <a:rPr lang="en-US" sz="1500" dirty="0" err="1"/>
              <a:t>rezervare</a:t>
            </a:r>
            <a:r>
              <a:rPr lang="en-US" sz="1500" dirty="0"/>
              <a:t> pe care </a:t>
            </a: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îl</a:t>
            </a:r>
            <a:r>
              <a:rPr lang="en-US" sz="1500" dirty="0"/>
              <a:t> </a:t>
            </a:r>
            <a:r>
              <a:rPr lang="en-US" sz="1500" dirty="0" err="1"/>
              <a:t>completează</a:t>
            </a:r>
            <a:r>
              <a:rPr lang="en-US" sz="1500" dirty="0"/>
              <a:t> cu </a:t>
            </a:r>
            <a:r>
              <a:rPr lang="en-US" sz="1500" dirty="0" err="1"/>
              <a:t>detaliile</a:t>
            </a:r>
            <a:r>
              <a:rPr lang="en-US" sz="1500" dirty="0"/>
              <a:t> </a:t>
            </a:r>
            <a:r>
              <a:rPr lang="en-US" sz="1500" dirty="0" err="1"/>
              <a:t>necesare</a:t>
            </a:r>
            <a:r>
              <a:rPr lang="en-US" sz="1500" dirty="0"/>
              <a:t>, cum </a:t>
            </a:r>
            <a:r>
              <a:rPr lang="en-US" sz="1500" dirty="0" err="1"/>
              <a:t>ar</a:t>
            </a:r>
            <a:r>
              <a:rPr lang="en-US" sz="1500" dirty="0"/>
              <a:t> fi </a:t>
            </a:r>
            <a:r>
              <a:rPr lang="en-US" sz="1500" dirty="0" err="1"/>
              <a:t>numele</a:t>
            </a:r>
            <a:r>
              <a:rPr lang="en-US" sz="1500" dirty="0"/>
              <a:t>, </a:t>
            </a:r>
            <a:r>
              <a:rPr lang="en-US" sz="1500" dirty="0" err="1"/>
              <a:t>datele</a:t>
            </a:r>
            <a:r>
              <a:rPr lang="en-US" sz="1500" dirty="0"/>
              <a:t> de </a:t>
            </a:r>
            <a:r>
              <a:rPr lang="en-US" sz="1500" dirty="0" err="1"/>
              <a:t>sosire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plecare</a:t>
            </a:r>
            <a:r>
              <a:rPr lang="en-US" sz="1500" dirty="0"/>
              <a:t>,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preferințele</a:t>
            </a:r>
            <a:r>
              <a:rPr lang="en-US" sz="1500" dirty="0"/>
              <a:t> </a:t>
            </a:r>
            <a:r>
              <a:rPr lang="en-US" sz="1500" dirty="0" err="1"/>
              <a:t>camerei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trimite</a:t>
            </a:r>
            <a:r>
              <a:rPr lang="en-US" sz="1500" dirty="0"/>
              <a:t> </a:t>
            </a:r>
            <a:r>
              <a:rPr lang="en-US" sz="1500" dirty="0" err="1"/>
              <a:t>formularul</a:t>
            </a:r>
            <a:r>
              <a:rPr lang="en-US" sz="1500" dirty="0"/>
              <a:t> de </a:t>
            </a:r>
            <a:r>
              <a:rPr lang="en-US" sz="1500" dirty="0" err="1"/>
              <a:t>rezervare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Sistemul</a:t>
            </a:r>
            <a:r>
              <a:rPr lang="en-US" sz="1500" dirty="0"/>
              <a:t> </a:t>
            </a:r>
            <a:r>
              <a:rPr lang="en-US" sz="1500" dirty="0" err="1"/>
              <a:t>verifică</a:t>
            </a:r>
            <a:r>
              <a:rPr lang="en-US" sz="1500" dirty="0"/>
              <a:t> </a:t>
            </a:r>
            <a:r>
              <a:rPr lang="en-US" sz="1500" dirty="0" err="1"/>
              <a:t>disponibilitatea</a:t>
            </a:r>
            <a:r>
              <a:rPr lang="en-US" sz="1500" dirty="0"/>
              <a:t> </a:t>
            </a:r>
            <a:r>
              <a:rPr lang="en-US" sz="1500" dirty="0" err="1"/>
              <a:t>camerelor</a:t>
            </a:r>
            <a:r>
              <a:rPr lang="en-US" sz="1500" dirty="0"/>
              <a:t> pe </a:t>
            </a:r>
            <a:r>
              <a:rPr lang="en-US" sz="1500" dirty="0" err="1"/>
              <a:t>baza</a:t>
            </a:r>
            <a:r>
              <a:rPr lang="en-US" sz="1500" dirty="0"/>
              <a:t> </a:t>
            </a:r>
            <a:r>
              <a:rPr lang="en-US" sz="1500" dirty="0" err="1"/>
              <a:t>datelor</a:t>
            </a:r>
            <a:r>
              <a:rPr lang="en-US" sz="1500" dirty="0"/>
              <a:t> </a:t>
            </a:r>
            <a:r>
              <a:rPr lang="en-US" sz="1500" dirty="0" err="1"/>
              <a:t>introduse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afișează</a:t>
            </a:r>
            <a:r>
              <a:rPr lang="en-US" sz="1500" dirty="0"/>
              <a:t> </a:t>
            </a:r>
            <a:r>
              <a:rPr lang="en-US" sz="1500" dirty="0" err="1"/>
              <a:t>opțiunile</a:t>
            </a:r>
            <a:r>
              <a:rPr lang="en-US" sz="1500" dirty="0"/>
              <a:t> </a:t>
            </a:r>
            <a:r>
              <a:rPr lang="en-US" sz="1500" dirty="0" err="1"/>
              <a:t>disponibile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confirmă</a:t>
            </a:r>
            <a:r>
              <a:rPr lang="en-US" sz="1500" dirty="0"/>
              <a:t> </a:t>
            </a:r>
            <a:r>
              <a:rPr lang="en-US" sz="1500" dirty="0" err="1"/>
              <a:t>rezervarea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Sistemul</a:t>
            </a:r>
            <a:r>
              <a:rPr lang="en-US" sz="1500" dirty="0"/>
              <a:t> </a:t>
            </a:r>
            <a:r>
              <a:rPr lang="en-US" sz="1500" dirty="0" err="1"/>
              <a:t>procesează</a:t>
            </a:r>
            <a:r>
              <a:rPr lang="en-US" sz="1500" dirty="0"/>
              <a:t> </a:t>
            </a:r>
            <a:r>
              <a:rPr lang="en-US" sz="1500" dirty="0" err="1"/>
              <a:t>rezervarea</a:t>
            </a:r>
            <a:r>
              <a:rPr lang="en-US" sz="1500" dirty="0"/>
              <a:t>, </a:t>
            </a:r>
            <a:r>
              <a:rPr lang="en-US" sz="1500" dirty="0" err="1"/>
              <a:t>actualizează</a:t>
            </a:r>
            <a:r>
              <a:rPr lang="en-US" sz="1500" dirty="0"/>
              <a:t> </a:t>
            </a:r>
            <a:r>
              <a:rPr lang="en-US" sz="1500" dirty="0" err="1"/>
              <a:t>baza</a:t>
            </a:r>
            <a:r>
              <a:rPr lang="en-US" sz="1500" dirty="0"/>
              <a:t> de date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generează</a:t>
            </a:r>
            <a:r>
              <a:rPr lang="en-US" sz="1500" dirty="0"/>
              <a:t> un cod de </a:t>
            </a:r>
            <a:r>
              <a:rPr lang="en-US" sz="1500" dirty="0" err="1"/>
              <a:t>rezervare</a:t>
            </a:r>
            <a:r>
              <a:rPr lang="en-US" sz="1500" dirty="0"/>
              <a:t> </a:t>
            </a:r>
            <a:r>
              <a:rPr lang="en-US" sz="1500" dirty="0" err="1"/>
              <a:t>unic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Un card magnetic </a:t>
            </a:r>
            <a:r>
              <a:rPr lang="en-US" sz="1500" dirty="0" err="1"/>
              <a:t>gol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preluat</a:t>
            </a:r>
            <a:r>
              <a:rPr lang="en-US" sz="1500" dirty="0"/>
              <a:t> din </a:t>
            </a:r>
            <a:r>
              <a:rPr lang="en-US" sz="1500" dirty="0" err="1"/>
              <a:t>interiorul</a:t>
            </a:r>
            <a:r>
              <a:rPr lang="en-US" sz="1500" dirty="0"/>
              <a:t> </a:t>
            </a:r>
            <a:r>
              <a:rPr lang="en-US" sz="1500" dirty="0" err="1"/>
              <a:t>dispozitivului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inscripționat</a:t>
            </a:r>
            <a:r>
              <a:rPr lang="en-US" sz="1500" dirty="0"/>
              <a:t> cu </a:t>
            </a:r>
            <a:r>
              <a:rPr lang="en-US" sz="1500" dirty="0" err="1"/>
              <a:t>detaliile</a:t>
            </a:r>
            <a:r>
              <a:rPr lang="en-US" sz="1500" dirty="0"/>
              <a:t> </a:t>
            </a:r>
            <a:r>
              <a:rPr lang="en-US" sz="1500" dirty="0" err="1"/>
              <a:t>camerei</a:t>
            </a:r>
            <a:r>
              <a:rPr lang="en-US" sz="1500" dirty="0"/>
              <a:t> </a:t>
            </a:r>
            <a:r>
              <a:rPr lang="en-US" sz="1500" dirty="0" err="1"/>
              <a:t>folosind</a:t>
            </a:r>
            <a:r>
              <a:rPr lang="en-US" sz="1500" dirty="0"/>
              <a:t> </a:t>
            </a:r>
            <a:r>
              <a:rPr lang="en-US" sz="1500" dirty="0" err="1"/>
              <a:t>tehnologia</a:t>
            </a:r>
            <a:r>
              <a:rPr lang="en-US" sz="1500" dirty="0"/>
              <a:t> RFID.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Cardul</a:t>
            </a:r>
            <a:r>
              <a:rPr lang="en-US" sz="1500" dirty="0"/>
              <a:t> magnetic </a:t>
            </a:r>
            <a:r>
              <a:rPr lang="en-US" sz="1500" dirty="0" err="1"/>
              <a:t>inscripționat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eliberat</a:t>
            </a:r>
            <a:r>
              <a:rPr lang="en-US" sz="1500" dirty="0"/>
              <a:t> </a:t>
            </a:r>
            <a:r>
              <a:rPr lang="en-US" sz="1500" dirty="0" err="1"/>
              <a:t>către</a:t>
            </a:r>
            <a:r>
              <a:rPr lang="en-US" sz="1500" dirty="0"/>
              <a:t> </a:t>
            </a:r>
            <a:r>
              <a:rPr lang="en-US" sz="1500" dirty="0" err="1"/>
              <a:t>oaspete</a:t>
            </a:r>
            <a:r>
              <a:rPr lang="en-US" sz="1500" dirty="0"/>
              <a:t>, </a:t>
            </a:r>
            <a:r>
              <a:rPr lang="en-US" sz="1500" dirty="0" err="1"/>
              <a:t>împreună</a:t>
            </a:r>
            <a:r>
              <a:rPr lang="en-US" sz="1500" dirty="0"/>
              <a:t> cu </a:t>
            </a:r>
            <a:r>
              <a:rPr lang="en-US" sz="1500" dirty="0" err="1"/>
              <a:t>instrucțiunile</a:t>
            </a:r>
            <a:r>
              <a:rPr lang="en-US" sz="1500" dirty="0"/>
              <a:t> de </a:t>
            </a:r>
            <a:r>
              <a:rPr lang="en-US" sz="1500" dirty="0" err="1"/>
              <a:t>utilizare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detaliile</a:t>
            </a:r>
            <a:r>
              <a:rPr lang="en-US" sz="1500" dirty="0"/>
              <a:t> </a:t>
            </a:r>
            <a:r>
              <a:rPr lang="en-US" sz="1500" dirty="0" err="1"/>
              <a:t>rezervării</a:t>
            </a:r>
            <a:r>
              <a:rPr lang="en-US" sz="15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500" dirty="0" err="1"/>
              <a:t>Oaspetele</a:t>
            </a:r>
            <a:r>
              <a:rPr lang="en-US" sz="1500" dirty="0"/>
              <a:t> </a:t>
            </a:r>
            <a:r>
              <a:rPr lang="en-US" sz="1500" dirty="0" err="1"/>
              <a:t>preia</a:t>
            </a:r>
            <a:r>
              <a:rPr lang="en-US" sz="1500" dirty="0"/>
              <a:t> </a:t>
            </a:r>
            <a:r>
              <a:rPr lang="en-US" sz="1500" dirty="0" err="1"/>
              <a:t>cardul</a:t>
            </a:r>
            <a:r>
              <a:rPr lang="en-US" sz="1500" dirty="0"/>
              <a:t> magnetic </a:t>
            </a:r>
            <a:r>
              <a:rPr lang="en-US" sz="1500" dirty="0" err="1"/>
              <a:t>și</a:t>
            </a:r>
            <a:r>
              <a:rPr lang="en-US" sz="1500" dirty="0"/>
              <a:t> se </a:t>
            </a:r>
            <a:r>
              <a:rPr lang="en-US" sz="1500" dirty="0" err="1"/>
              <a:t>îndreaptă</a:t>
            </a:r>
            <a:r>
              <a:rPr lang="en-US" sz="1500" dirty="0"/>
              <a:t> </a:t>
            </a:r>
            <a:r>
              <a:rPr lang="en-US" sz="1500" dirty="0" err="1"/>
              <a:t>către</a:t>
            </a:r>
            <a:r>
              <a:rPr lang="en-US" sz="1500" dirty="0"/>
              <a:t> camera </a:t>
            </a:r>
            <a:r>
              <a:rPr lang="en-US" sz="1500" dirty="0" err="1"/>
              <a:t>sa</a:t>
            </a:r>
            <a:r>
              <a:rPr lang="en-US" sz="1500" dirty="0"/>
              <a:t>, </a:t>
            </a:r>
            <a:r>
              <a:rPr lang="en-US" sz="1500" dirty="0" err="1"/>
              <a:t>utilizând</a:t>
            </a:r>
            <a:r>
              <a:rPr lang="en-US" sz="1500" dirty="0"/>
              <a:t> </a:t>
            </a:r>
            <a:r>
              <a:rPr lang="en-US" sz="1500" dirty="0" err="1"/>
              <a:t>cardul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a </a:t>
            </a:r>
            <a:r>
              <a:rPr lang="en-US" sz="1500" dirty="0" err="1"/>
              <a:t>accesa</a:t>
            </a:r>
            <a:r>
              <a:rPr lang="en-US" sz="1500" dirty="0"/>
              <a:t> </a:t>
            </a:r>
            <a:r>
              <a:rPr lang="en-US" sz="1500" dirty="0" err="1"/>
              <a:t>ușa</a:t>
            </a:r>
            <a:r>
              <a:rPr lang="en-US" sz="1500" dirty="0"/>
              <a:t> </a:t>
            </a:r>
            <a:r>
              <a:rPr lang="en-US" sz="1500" dirty="0" err="1"/>
              <a:t>camerei</a:t>
            </a:r>
            <a:r>
              <a:rPr lang="en-US" sz="1500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386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</TotalTime>
  <Words>1538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PowerPoint Presentation</vt:lpstr>
      <vt:lpstr>Cuprins</vt:lpstr>
      <vt:lpstr>Introducere</vt:lpstr>
      <vt:lpstr>Tehnologii folosite</vt:lpstr>
      <vt:lpstr>Arhitectura hardware</vt:lpstr>
      <vt:lpstr>Arhitectura software</vt:lpstr>
      <vt:lpstr>Transfer de date</vt:lpstr>
      <vt:lpstr>Scenariu de utilizare</vt:lpstr>
      <vt:lpstr>Scenariu de utilizare</vt:lpstr>
      <vt:lpstr>Planificarea proiectului – metode agile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Andrei Popescu</dc:creator>
  <cp:lastModifiedBy>Cristian Andrei Popescu</cp:lastModifiedBy>
  <cp:revision>51</cp:revision>
  <dcterms:created xsi:type="dcterms:W3CDTF">2024-04-15T10:20:43Z</dcterms:created>
  <dcterms:modified xsi:type="dcterms:W3CDTF">2024-04-16T13:46:37Z</dcterms:modified>
</cp:coreProperties>
</file>