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61" r:id="rId3"/>
    <p:sldId id="262" r:id="rId4"/>
    <p:sldId id="312" r:id="rId5"/>
    <p:sldId id="313" r:id="rId6"/>
    <p:sldId id="269" r:id="rId7"/>
    <p:sldId id="281" r:id="rId8"/>
    <p:sldId id="263" r:id="rId9"/>
    <p:sldId id="286" r:id="rId10"/>
    <p:sldId id="314" r:id="rId11"/>
    <p:sldId id="315" r:id="rId12"/>
  </p:sldIdLst>
  <p:sldSz cx="9144000" cy="5143500" type="screen16x9"/>
  <p:notesSz cx="6858000" cy="9144000"/>
  <p:embeddedFontLst>
    <p:embeddedFont>
      <p:font typeface="Asap" pitchFamily="2" charset="77"/>
      <p:regular r:id="rId14"/>
      <p:bold r:id="rId15"/>
      <p:italic r:id="rId16"/>
      <p:boldItalic r:id="rId17"/>
    </p:embeddedFont>
    <p:embeddedFont>
      <p:font typeface="Audiowide" panose="02000503000000020004" pitchFamily="2" charset="0"/>
      <p:regular r:id="rId18"/>
    </p:embeddedFont>
    <p:embeddedFont>
      <p:font typeface="Bebas Neue" panose="020B0606020202050201" pitchFamily="34" charset="77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0FC9B2-4ECF-4AB3-9308-57D4D3E617DC}">
  <a:tblStyle styleId="{2C0FC9B2-4ECF-4AB3-9308-57D4D3E617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75"/>
  </p:normalViewPr>
  <p:slideViewPr>
    <p:cSldViewPr snapToGrid="0">
      <p:cViewPr varScale="1">
        <p:scale>
          <a:sx n="166" d="100"/>
          <a:sy n="166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1a18f3d69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1a18f3d69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1a18f3d502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1a18f3d502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1a18f3d50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1a18f3d50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1a18f3d50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1a18f3d50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656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1a18f3d50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1a18f3d50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96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1a18f3d502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1a18f3d502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63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11dd2a9c5c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11dd2a9c5c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462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1a18f3d50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1a18f3d502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11a18f3d502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11a18f3d502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43700" y="1303974"/>
            <a:ext cx="6582300" cy="19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43700" y="3782968"/>
            <a:ext cx="3841800" cy="40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8138" y="3481943"/>
            <a:ext cx="7844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647325" y="656400"/>
            <a:ext cx="7845000" cy="38307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648334" y="3832960"/>
            <a:ext cx="4560190" cy="1087521"/>
            <a:chOff x="1258150" y="661475"/>
            <a:chExt cx="4716300" cy="1124750"/>
          </a:xfrm>
        </p:grpSpPr>
        <p:sp>
          <p:nvSpPr>
            <p:cNvPr id="14" name="Google Shape;14;p2"/>
            <p:cNvSpPr/>
            <p:nvPr/>
          </p:nvSpPr>
          <p:spPr>
            <a:xfrm>
              <a:off x="1605900" y="661475"/>
              <a:ext cx="4098650" cy="1124750"/>
            </a:xfrm>
            <a:custGeom>
              <a:avLst/>
              <a:gdLst/>
              <a:ahLst/>
              <a:cxnLst/>
              <a:rect l="l" t="t" r="r" b="b"/>
              <a:pathLst>
                <a:path w="163946" h="44990" fill="none" extrusionOk="0">
                  <a:moveTo>
                    <a:pt x="163946" y="27062"/>
                  </a:moveTo>
                  <a:lnTo>
                    <a:pt x="162028" y="30395"/>
                  </a:lnTo>
                  <a:lnTo>
                    <a:pt x="159654" y="26293"/>
                  </a:lnTo>
                  <a:lnTo>
                    <a:pt x="158324" y="32645"/>
                  </a:lnTo>
                  <a:lnTo>
                    <a:pt x="155514" y="25524"/>
                  </a:lnTo>
                  <a:lnTo>
                    <a:pt x="153292" y="32645"/>
                  </a:lnTo>
                  <a:lnTo>
                    <a:pt x="151070" y="26825"/>
                  </a:lnTo>
                  <a:lnTo>
                    <a:pt x="149152" y="31345"/>
                  </a:lnTo>
                  <a:lnTo>
                    <a:pt x="146930" y="23862"/>
                  </a:lnTo>
                  <a:lnTo>
                    <a:pt x="144708" y="32408"/>
                  </a:lnTo>
                  <a:lnTo>
                    <a:pt x="142933" y="27062"/>
                  </a:lnTo>
                  <a:lnTo>
                    <a:pt x="140122" y="30984"/>
                  </a:lnTo>
                  <a:lnTo>
                    <a:pt x="138052" y="19352"/>
                  </a:lnTo>
                  <a:lnTo>
                    <a:pt x="134055" y="33832"/>
                  </a:lnTo>
                  <a:lnTo>
                    <a:pt x="131842" y="22495"/>
                  </a:lnTo>
                  <a:lnTo>
                    <a:pt x="129468" y="32531"/>
                  </a:lnTo>
                  <a:lnTo>
                    <a:pt x="127693" y="25638"/>
                  </a:lnTo>
                  <a:lnTo>
                    <a:pt x="125176" y="29920"/>
                  </a:lnTo>
                  <a:lnTo>
                    <a:pt x="122964" y="16143"/>
                  </a:lnTo>
                  <a:lnTo>
                    <a:pt x="121037" y="33481"/>
                  </a:lnTo>
                  <a:lnTo>
                    <a:pt x="118815" y="24688"/>
                  </a:lnTo>
                  <a:lnTo>
                    <a:pt x="116897" y="28012"/>
                  </a:lnTo>
                  <a:lnTo>
                    <a:pt x="114523" y="15317"/>
                  </a:lnTo>
                  <a:lnTo>
                    <a:pt x="112747" y="36567"/>
                  </a:lnTo>
                  <a:lnTo>
                    <a:pt x="110829" y="24100"/>
                  </a:lnTo>
                  <a:lnTo>
                    <a:pt x="107867" y="30158"/>
                  </a:lnTo>
                  <a:lnTo>
                    <a:pt x="106689" y="18754"/>
                  </a:lnTo>
                  <a:lnTo>
                    <a:pt x="105797" y="37868"/>
                  </a:lnTo>
                  <a:lnTo>
                    <a:pt x="103727" y="7246"/>
                  </a:lnTo>
                  <a:lnTo>
                    <a:pt x="101799" y="39653"/>
                  </a:lnTo>
                  <a:lnTo>
                    <a:pt x="98989" y="16266"/>
                  </a:lnTo>
                  <a:lnTo>
                    <a:pt x="97213" y="30984"/>
                  </a:lnTo>
                  <a:lnTo>
                    <a:pt x="94697" y="11993"/>
                  </a:lnTo>
                  <a:lnTo>
                    <a:pt x="93367" y="39292"/>
                  </a:lnTo>
                  <a:lnTo>
                    <a:pt x="90709" y="15079"/>
                  </a:lnTo>
                  <a:lnTo>
                    <a:pt x="88487" y="37279"/>
                  </a:lnTo>
                  <a:lnTo>
                    <a:pt x="85971" y="4160"/>
                  </a:lnTo>
                  <a:lnTo>
                    <a:pt x="84337" y="43565"/>
                  </a:lnTo>
                  <a:lnTo>
                    <a:pt x="82049" y="1"/>
                  </a:lnTo>
                  <a:lnTo>
                    <a:pt x="79903" y="44989"/>
                  </a:lnTo>
                  <a:lnTo>
                    <a:pt x="77539" y="6173"/>
                  </a:lnTo>
                  <a:lnTo>
                    <a:pt x="75611" y="38941"/>
                  </a:lnTo>
                  <a:lnTo>
                    <a:pt x="73693" y="20539"/>
                  </a:lnTo>
                  <a:lnTo>
                    <a:pt x="71319" y="37393"/>
                  </a:lnTo>
                  <a:lnTo>
                    <a:pt x="69401" y="10446"/>
                  </a:lnTo>
                  <a:lnTo>
                    <a:pt x="67028" y="31933"/>
                  </a:lnTo>
                  <a:lnTo>
                    <a:pt x="64663" y="15193"/>
                  </a:lnTo>
                  <a:lnTo>
                    <a:pt x="62593" y="42027"/>
                  </a:lnTo>
                  <a:lnTo>
                    <a:pt x="60666" y="7720"/>
                  </a:lnTo>
                  <a:lnTo>
                    <a:pt x="58453" y="37156"/>
                  </a:lnTo>
                  <a:lnTo>
                    <a:pt x="57713" y="14956"/>
                  </a:lnTo>
                  <a:lnTo>
                    <a:pt x="55937" y="30632"/>
                  </a:lnTo>
                  <a:lnTo>
                    <a:pt x="53563" y="22913"/>
                  </a:lnTo>
                  <a:lnTo>
                    <a:pt x="51645" y="40242"/>
                  </a:lnTo>
                  <a:lnTo>
                    <a:pt x="49423" y="13655"/>
                  </a:lnTo>
                  <a:lnTo>
                    <a:pt x="47648" y="28012"/>
                  </a:lnTo>
                  <a:lnTo>
                    <a:pt x="45283" y="23976"/>
                  </a:lnTo>
                  <a:lnTo>
                    <a:pt x="42910" y="35855"/>
                  </a:lnTo>
                  <a:lnTo>
                    <a:pt x="41286" y="15317"/>
                  </a:lnTo>
                  <a:lnTo>
                    <a:pt x="38618" y="29559"/>
                  </a:lnTo>
                  <a:lnTo>
                    <a:pt x="36405" y="25761"/>
                  </a:lnTo>
                  <a:lnTo>
                    <a:pt x="34478" y="32531"/>
                  </a:lnTo>
                  <a:lnTo>
                    <a:pt x="32256" y="21602"/>
                  </a:lnTo>
                  <a:lnTo>
                    <a:pt x="30044" y="35019"/>
                  </a:lnTo>
                  <a:lnTo>
                    <a:pt x="25600" y="18403"/>
                  </a:lnTo>
                  <a:lnTo>
                    <a:pt x="23530" y="31582"/>
                  </a:lnTo>
                  <a:lnTo>
                    <a:pt x="21460" y="27243"/>
                  </a:lnTo>
                  <a:lnTo>
                    <a:pt x="19238" y="31696"/>
                  </a:lnTo>
                  <a:lnTo>
                    <a:pt x="17462" y="23739"/>
                  </a:lnTo>
                  <a:lnTo>
                    <a:pt x="14804" y="30870"/>
                  </a:lnTo>
                  <a:lnTo>
                    <a:pt x="13019" y="27243"/>
                  </a:lnTo>
                  <a:lnTo>
                    <a:pt x="10654" y="32531"/>
                  </a:lnTo>
                  <a:lnTo>
                    <a:pt x="8736" y="21963"/>
                  </a:lnTo>
                  <a:lnTo>
                    <a:pt x="6514" y="32531"/>
                  </a:lnTo>
                  <a:lnTo>
                    <a:pt x="3552" y="26293"/>
                  </a:lnTo>
                  <a:lnTo>
                    <a:pt x="2071" y="31696"/>
                  </a:lnTo>
                  <a:lnTo>
                    <a:pt x="1" y="27062"/>
                  </a:lnTo>
                  <a:close/>
                </a:path>
              </a:pathLst>
            </a:custGeom>
            <a:noFill/>
            <a:ln w="8775" cap="rnd" cmpd="sng">
              <a:solidFill>
                <a:srgbClr val="FF006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rgbClr val="FFEBF8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58150" y="661475"/>
              <a:ext cx="4716300" cy="1124750"/>
            </a:xfrm>
            <a:custGeom>
              <a:avLst/>
              <a:gdLst/>
              <a:ahLst/>
              <a:cxnLst/>
              <a:rect l="l" t="t" r="r" b="b"/>
              <a:pathLst>
                <a:path w="188652" h="44990" fill="none" extrusionOk="0">
                  <a:moveTo>
                    <a:pt x="188652" y="27186"/>
                  </a:moveTo>
                  <a:lnTo>
                    <a:pt x="176222" y="27062"/>
                  </a:lnTo>
                  <a:lnTo>
                    <a:pt x="174295" y="30395"/>
                  </a:lnTo>
                  <a:lnTo>
                    <a:pt x="171931" y="26293"/>
                  </a:lnTo>
                  <a:lnTo>
                    <a:pt x="170601" y="32645"/>
                  </a:lnTo>
                  <a:lnTo>
                    <a:pt x="167791" y="25524"/>
                  </a:lnTo>
                  <a:lnTo>
                    <a:pt x="165569" y="32645"/>
                  </a:lnTo>
                  <a:lnTo>
                    <a:pt x="163347" y="26825"/>
                  </a:lnTo>
                  <a:lnTo>
                    <a:pt x="161429" y="31345"/>
                  </a:lnTo>
                  <a:lnTo>
                    <a:pt x="159207" y="23862"/>
                  </a:lnTo>
                  <a:lnTo>
                    <a:pt x="156985" y="32408"/>
                  </a:lnTo>
                  <a:lnTo>
                    <a:pt x="155209" y="27062"/>
                  </a:lnTo>
                  <a:lnTo>
                    <a:pt x="152399" y="30984"/>
                  </a:lnTo>
                  <a:lnTo>
                    <a:pt x="150329" y="19352"/>
                  </a:lnTo>
                  <a:lnTo>
                    <a:pt x="146331" y="33832"/>
                  </a:lnTo>
                  <a:lnTo>
                    <a:pt x="144109" y="22495"/>
                  </a:lnTo>
                  <a:lnTo>
                    <a:pt x="141745" y="32531"/>
                  </a:lnTo>
                  <a:lnTo>
                    <a:pt x="139970" y="25638"/>
                  </a:lnTo>
                  <a:lnTo>
                    <a:pt x="137453" y="29920"/>
                  </a:lnTo>
                  <a:lnTo>
                    <a:pt x="135231" y="16143"/>
                  </a:lnTo>
                  <a:lnTo>
                    <a:pt x="133313" y="33481"/>
                  </a:lnTo>
                  <a:lnTo>
                    <a:pt x="131091" y="24688"/>
                  </a:lnTo>
                  <a:lnTo>
                    <a:pt x="129173" y="28012"/>
                  </a:lnTo>
                  <a:lnTo>
                    <a:pt x="126800" y="15317"/>
                  </a:lnTo>
                  <a:lnTo>
                    <a:pt x="125024" y="36567"/>
                  </a:lnTo>
                  <a:lnTo>
                    <a:pt x="123106" y="24100"/>
                  </a:lnTo>
                  <a:lnTo>
                    <a:pt x="120143" y="30158"/>
                  </a:lnTo>
                  <a:lnTo>
                    <a:pt x="118957" y="18754"/>
                  </a:lnTo>
                  <a:lnTo>
                    <a:pt x="118074" y="37868"/>
                  </a:lnTo>
                  <a:lnTo>
                    <a:pt x="116004" y="7246"/>
                  </a:lnTo>
                  <a:lnTo>
                    <a:pt x="114076" y="39653"/>
                  </a:lnTo>
                  <a:lnTo>
                    <a:pt x="111265" y="16266"/>
                  </a:lnTo>
                  <a:lnTo>
                    <a:pt x="109490" y="30984"/>
                  </a:lnTo>
                  <a:lnTo>
                    <a:pt x="106974" y="11993"/>
                  </a:lnTo>
                  <a:lnTo>
                    <a:pt x="105644" y="39292"/>
                  </a:lnTo>
                  <a:lnTo>
                    <a:pt x="102976" y="15079"/>
                  </a:lnTo>
                  <a:lnTo>
                    <a:pt x="100764" y="37279"/>
                  </a:lnTo>
                  <a:lnTo>
                    <a:pt x="98247" y="4160"/>
                  </a:lnTo>
                  <a:lnTo>
                    <a:pt x="96614" y="43565"/>
                  </a:lnTo>
                  <a:lnTo>
                    <a:pt x="94326" y="1"/>
                  </a:lnTo>
                  <a:lnTo>
                    <a:pt x="92180" y="44989"/>
                  </a:lnTo>
                  <a:lnTo>
                    <a:pt x="89806" y="6173"/>
                  </a:lnTo>
                  <a:lnTo>
                    <a:pt x="87888" y="38941"/>
                  </a:lnTo>
                  <a:lnTo>
                    <a:pt x="85961" y="20539"/>
                  </a:lnTo>
                  <a:lnTo>
                    <a:pt x="83596" y="37393"/>
                  </a:lnTo>
                  <a:lnTo>
                    <a:pt x="81669" y="10446"/>
                  </a:lnTo>
                  <a:lnTo>
                    <a:pt x="79304" y="31933"/>
                  </a:lnTo>
                  <a:lnTo>
                    <a:pt x="76940" y="15193"/>
                  </a:lnTo>
                  <a:lnTo>
                    <a:pt x="74870" y="42027"/>
                  </a:lnTo>
                  <a:lnTo>
                    <a:pt x="72943" y="7720"/>
                  </a:lnTo>
                  <a:lnTo>
                    <a:pt x="70721" y="37156"/>
                  </a:lnTo>
                  <a:lnTo>
                    <a:pt x="69980" y="14956"/>
                  </a:lnTo>
                  <a:lnTo>
                    <a:pt x="68204" y="30632"/>
                  </a:lnTo>
                  <a:lnTo>
                    <a:pt x="65840" y="22913"/>
                  </a:lnTo>
                  <a:lnTo>
                    <a:pt x="63913" y="40242"/>
                  </a:lnTo>
                  <a:lnTo>
                    <a:pt x="61700" y="13655"/>
                  </a:lnTo>
                  <a:lnTo>
                    <a:pt x="59925" y="28012"/>
                  </a:lnTo>
                  <a:lnTo>
                    <a:pt x="57551" y="23976"/>
                  </a:lnTo>
                  <a:lnTo>
                    <a:pt x="55186" y="35855"/>
                  </a:lnTo>
                  <a:lnTo>
                    <a:pt x="53563" y="15317"/>
                  </a:lnTo>
                  <a:lnTo>
                    <a:pt x="50895" y="29559"/>
                  </a:lnTo>
                  <a:lnTo>
                    <a:pt x="48673" y="25761"/>
                  </a:lnTo>
                  <a:lnTo>
                    <a:pt x="46755" y="32531"/>
                  </a:lnTo>
                  <a:lnTo>
                    <a:pt x="44533" y="21602"/>
                  </a:lnTo>
                  <a:lnTo>
                    <a:pt x="42311" y="35019"/>
                  </a:lnTo>
                  <a:lnTo>
                    <a:pt x="37877" y="18403"/>
                  </a:lnTo>
                  <a:lnTo>
                    <a:pt x="35807" y="31582"/>
                  </a:lnTo>
                  <a:lnTo>
                    <a:pt x="33737" y="27243"/>
                  </a:lnTo>
                  <a:lnTo>
                    <a:pt x="31515" y="31696"/>
                  </a:lnTo>
                  <a:lnTo>
                    <a:pt x="29739" y="23739"/>
                  </a:lnTo>
                  <a:lnTo>
                    <a:pt x="27071" y="30870"/>
                  </a:lnTo>
                  <a:lnTo>
                    <a:pt x="25295" y="27243"/>
                  </a:lnTo>
                  <a:lnTo>
                    <a:pt x="22931" y="32531"/>
                  </a:lnTo>
                  <a:lnTo>
                    <a:pt x="21004" y="21963"/>
                  </a:lnTo>
                  <a:lnTo>
                    <a:pt x="18791" y="32531"/>
                  </a:lnTo>
                  <a:lnTo>
                    <a:pt x="15829" y="26293"/>
                  </a:lnTo>
                  <a:lnTo>
                    <a:pt x="14347" y="31696"/>
                  </a:lnTo>
                  <a:lnTo>
                    <a:pt x="12277" y="27062"/>
                  </a:lnTo>
                  <a:lnTo>
                    <a:pt x="0" y="27062"/>
                  </a:lnTo>
                  <a:close/>
                </a:path>
              </a:pathLst>
            </a:custGeom>
            <a:noFill/>
            <a:ln w="8775" cap="rnd" cmpd="sng">
              <a:solidFill>
                <a:srgbClr val="FF009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rgbClr val="FFEBF8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 flipH="1">
            <a:off x="-4671307" y="-640082"/>
            <a:ext cx="6977648" cy="2588364"/>
            <a:chOff x="1346473" y="3770450"/>
            <a:chExt cx="4743150" cy="1759475"/>
          </a:xfrm>
        </p:grpSpPr>
        <p:sp>
          <p:nvSpPr>
            <p:cNvPr id="17" name="Google Shape;17;p2"/>
            <p:cNvSpPr/>
            <p:nvPr/>
          </p:nvSpPr>
          <p:spPr>
            <a:xfrm>
              <a:off x="1367325" y="3774250"/>
              <a:ext cx="4230175" cy="1755675"/>
            </a:xfrm>
            <a:custGeom>
              <a:avLst/>
              <a:gdLst/>
              <a:ahLst/>
              <a:cxnLst/>
              <a:rect l="l" t="t" r="r" b="b"/>
              <a:pathLst>
                <a:path w="169207" h="70227" fill="none" extrusionOk="0">
                  <a:moveTo>
                    <a:pt x="1" y="35114"/>
                  </a:moveTo>
                  <a:cubicBezTo>
                    <a:pt x="3172" y="23539"/>
                    <a:pt x="5423" y="35712"/>
                    <a:pt x="5423" y="35313"/>
                  </a:cubicBezTo>
                  <a:cubicBezTo>
                    <a:pt x="5423" y="34914"/>
                    <a:pt x="7141" y="56886"/>
                    <a:pt x="10189" y="35503"/>
                  </a:cubicBezTo>
                  <a:cubicBezTo>
                    <a:pt x="13228" y="14129"/>
                    <a:pt x="16675" y="30604"/>
                    <a:pt x="16798" y="35114"/>
                  </a:cubicBezTo>
                  <a:cubicBezTo>
                    <a:pt x="16931" y="39624"/>
                    <a:pt x="19846" y="49632"/>
                    <a:pt x="22229" y="35503"/>
                  </a:cubicBezTo>
                  <a:cubicBezTo>
                    <a:pt x="24603" y="21384"/>
                    <a:pt x="26331" y="30604"/>
                    <a:pt x="27385" y="34297"/>
                  </a:cubicBezTo>
                  <a:cubicBezTo>
                    <a:pt x="28449" y="37991"/>
                    <a:pt x="30300" y="54332"/>
                    <a:pt x="33206" y="35702"/>
                  </a:cubicBezTo>
                  <a:cubicBezTo>
                    <a:pt x="36121" y="17063"/>
                    <a:pt x="38761" y="35104"/>
                    <a:pt x="38628" y="35313"/>
                  </a:cubicBezTo>
                  <a:cubicBezTo>
                    <a:pt x="38504" y="35513"/>
                    <a:pt x="42207" y="70227"/>
                    <a:pt x="44458" y="35114"/>
                  </a:cubicBezTo>
                  <a:cubicBezTo>
                    <a:pt x="46699" y="0"/>
                    <a:pt x="50800" y="27859"/>
                    <a:pt x="50933" y="35313"/>
                  </a:cubicBezTo>
                  <a:cubicBezTo>
                    <a:pt x="51066" y="42767"/>
                    <a:pt x="54637" y="47078"/>
                    <a:pt x="55966" y="35114"/>
                  </a:cubicBezTo>
                  <a:cubicBezTo>
                    <a:pt x="57286" y="23150"/>
                    <a:pt x="60201" y="26872"/>
                    <a:pt x="60856" y="35114"/>
                  </a:cubicBezTo>
                  <a:cubicBezTo>
                    <a:pt x="61521" y="43356"/>
                    <a:pt x="65091" y="55709"/>
                    <a:pt x="66809" y="35114"/>
                  </a:cubicBezTo>
                  <a:cubicBezTo>
                    <a:pt x="68528" y="14519"/>
                    <a:pt x="71842" y="24517"/>
                    <a:pt x="72763" y="35114"/>
                  </a:cubicBezTo>
                  <a:cubicBezTo>
                    <a:pt x="73694" y="45701"/>
                    <a:pt x="76865" y="56497"/>
                    <a:pt x="78318" y="34876"/>
                  </a:cubicBezTo>
                  <a:cubicBezTo>
                    <a:pt x="79780" y="13256"/>
                    <a:pt x="82030" y="17073"/>
                    <a:pt x="84138" y="34876"/>
                  </a:cubicBezTo>
                  <a:cubicBezTo>
                    <a:pt x="86246" y="52680"/>
                    <a:pt x="89161" y="41390"/>
                    <a:pt x="89161" y="35361"/>
                  </a:cubicBezTo>
                  <a:cubicBezTo>
                    <a:pt x="89161" y="29341"/>
                    <a:pt x="93263" y="15497"/>
                    <a:pt x="94716" y="34307"/>
                  </a:cubicBezTo>
                  <a:cubicBezTo>
                    <a:pt x="96178" y="53117"/>
                    <a:pt x="100802" y="42767"/>
                    <a:pt x="100679" y="35503"/>
                  </a:cubicBezTo>
                  <a:cubicBezTo>
                    <a:pt x="100546" y="28249"/>
                    <a:pt x="104249" y="18241"/>
                    <a:pt x="106234" y="34610"/>
                  </a:cubicBezTo>
                  <a:cubicBezTo>
                    <a:pt x="108218" y="50980"/>
                    <a:pt x="112187" y="37269"/>
                    <a:pt x="111921" y="34629"/>
                  </a:cubicBezTo>
                  <a:cubicBezTo>
                    <a:pt x="111656" y="31980"/>
                    <a:pt x="115625" y="17462"/>
                    <a:pt x="117875" y="34629"/>
                  </a:cubicBezTo>
                  <a:cubicBezTo>
                    <a:pt x="120125" y="51787"/>
                    <a:pt x="123031" y="34629"/>
                    <a:pt x="123031" y="34629"/>
                  </a:cubicBezTo>
                  <a:cubicBezTo>
                    <a:pt x="123961" y="25115"/>
                    <a:pt x="128718" y="26283"/>
                    <a:pt x="129117" y="35503"/>
                  </a:cubicBezTo>
                  <a:cubicBezTo>
                    <a:pt x="129516" y="44723"/>
                    <a:pt x="133086" y="44334"/>
                    <a:pt x="133884" y="35351"/>
                  </a:cubicBezTo>
                  <a:cubicBezTo>
                    <a:pt x="134682" y="26359"/>
                    <a:pt x="138651" y="20795"/>
                    <a:pt x="140502" y="35351"/>
                  </a:cubicBezTo>
                  <a:cubicBezTo>
                    <a:pt x="142354" y="49898"/>
                    <a:pt x="145392" y="38247"/>
                    <a:pt x="146057" y="35503"/>
                  </a:cubicBezTo>
                  <a:cubicBezTo>
                    <a:pt x="146721" y="32759"/>
                    <a:pt x="148962" y="19618"/>
                    <a:pt x="151479" y="35702"/>
                  </a:cubicBezTo>
                  <a:cubicBezTo>
                    <a:pt x="153995" y="51787"/>
                    <a:pt x="157299" y="35702"/>
                    <a:pt x="157299" y="35702"/>
                  </a:cubicBezTo>
                  <a:cubicBezTo>
                    <a:pt x="157299" y="35702"/>
                    <a:pt x="160081" y="28448"/>
                    <a:pt x="162721" y="35702"/>
                  </a:cubicBezTo>
                  <a:cubicBezTo>
                    <a:pt x="165370" y="42957"/>
                    <a:pt x="169206" y="35702"/>
                    <a:pt x="169206" y="35702"/>
                  </a:cubicBezTo>
                </a:path>
              </a:pathLst>
            </a:custGeom>
            <a:noFill/>
            <a:ln w="9025" cap="flat" cmpd="sng">
              <a:solidFill>
                <a:srgbClr val="7DFF00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42350" y="3770450"/>
              <a:ext cx="4229925" cy="1755450"/>
            </a:xfrm>
            <a:custGeom>
              <a:avLst/>
              <a:gdLst/>
              <a:ahLst/>
              <a:cxnLst/>
              <a:rect l="l" t="t" r="r" b="b"/>
              <a:pathLst>
                <a:path w="169197" h="70218" fill="none" extrusionOk="0">
                  <a:moveTo>
                    <a:pt x="0" y="35114"/>
                  </a:moveTo>
                  <a:cubicBezTo>
                    <a:pt x="3181" y="23539"/>
                    <a:pt x="5432" y="35703"/>
                    <a:pt x="5432" y="35304"/>
                  </a:cubicBezTo>
                  <a:cubicBezTo>
                    <a:pt x="5432" y="34905"/>
                    <a:pt x="7150" y="56886"/>
                    <a:pt x="10189" y="35503"/>
                  </a:cubicBezTo>
                  <a:cubicBezTo>
                    <a:pt x="13237" y="14120"/>
                    <a:pt x="16674" y="30594"/>
                    <a:pt x="16807" y="35114"/>
                  </a:cubicBezTo>
                  <a:cubicBezTo>
                    <a:pt x="16940" y="39624"/>
                    <a:pt x="19845" y="49622"/>
                    <a:pt x="22229" y="35503"/>
                  </a:cubicBezTo>
                  <a:cubicBezTo>
                    <a:pt x="24612" y="21374"/>
                    <a:pt x="26331" y="30594"/>
                    <a:pt x="27394" y="34288"/>
                  </a:cubicBezTo>
                  <a:cubicBezTo>
                    <a:pt x="28448" y="37981"/>
                    <a:pt x="30300" y="54332"/>
                    <a:pt x="33205" y="35693"/>
                  </a:cubicBezTo>
                  <a:cubicBezTo>
                    <a:pt x="36111" y="17063"/>
                    <a:pt x="38760" y="35104"/>
                    <a:pt x="38637" y="35304"/>
                  </a:cubicBezTo>
                  <a:cubicBezTo>
                    <a:pt x="38504" y="35503"/>
                    <a:pt x="42207" y="70218"/>
                    <a:pt x="44448" y="35114"/>
                  </a:cubicBezTo>
                  <a:cubicBezTo>
                    <a:pt x="46689" y="1"/>
                    <a:pt x="50800" y="27850"/>
                    <a:pt x="50933" y="35304"/>
                  </a:cubicBezTo>
                  <a:cubicBezTo>
                    <a:pt x="51066" y="42757"/>
                    <a:pt x="54636" y="47078"/>
                    <a:pt x="55956" y="35114"/>
                  </a:cubicBezTo>
                  <a:cubicBezTo>
                    <a:pt x="57285" y="23140"/>
                    <a:pt x="60191" y="26872"/>
                    <a:pt x="60855" y="35114"/>
                  </a:cubicBezTo>
                  <a:cubicBezTo>
                    <a:pt x="61511" y="43346"/>
                    <a:pt x="65090" y="55709"/>
                    <a:pt x="66809" y="35114"/>
                  </a:cubicBezTo>
                  <a:cubicBezTo>
                    <a:pt x="68528" y="14519"/>
                    <a:pt x="71832" y="24517"/>
                    <a:pt x="72762" y="35114"/>
                  </a:cubicBezTo>
                  <a:cubicBezTo>
                    <a:pt x="73684" y="45701"/>
                    <a:pt x="76864" y="56488"/>
                    <a:pt x="78317" y="34876"/>
                  </a:cubicBezTo>
                  <a:cubicBezTo>
                    <a:pt x="79770" y="13256"/>
                    <a:pt x="82020" y="17073"/>
                    <a:pt x="84138" y="34876"/>
                  </a:cubicBezTo>
                  <a:cubicBezTo>
                    <a:pt x="86246" y="52680"/>
                    <a:pt x="89161" y="41381"/>
                    <a:pt x="89161" y="35361"/>
                  </a:cubicBezTo>
                  <a:cubicBezTo>
                    <a:pt x="89161" y="29341"/>
                    <a:pt x="93263" y="15497"/>
                    <a:pt x="94716" y="34307"/>
                  </a:cubicBezTo>
                  <a:cubicBezTo>
                    <a:pt x="96168" y="53107"/>
                    <a:pt x="100802" y="42757"/>
                    <a:pt x="100669" y="35503"/>
                  </a:cubicBezTo>
                  <a:cubicBezTo>
                    <a:pt x="100536" y="28239"/>
                    <a:pt x="104239" y="18241"/>
                    <a:pt x="106224" y="34611"/>
                  </a:cubicBezTo>
                  <a:cubicBezTo>
                    <a:pt x="108208" y="50971"/>
                    <a:pt x="112177" y="37269"/>
                    <a:pt x="111921" y="34620"/>
                  </a:cubicBezTo>
                  <a:cubicBezTo>
                    <a:pt x="111655" y="31971"/>
                    <a:pt x="115624" y="17453"/>
                    <a:pt x="117874" y="34620"/>
                  </a:cubicBezTo>
                  <a:cubicBezTo>
                    <a:pt x="120115" y="51787"/>
                    <a:pt x="123030" y="34620"/>
                    <a:pt x="123030" y="34620"/>
                  </a:cubicBezTo>
                  <a:cubicBezTo>
                    <a:pt x="123951" y="25106"/>
                    <a:pt x="128718" y="26283"/>
                    <a:pt x="129117" y="35503"/>
                  </a:cubicBezTo>
                  <a:cubicBezTo>
                    <a:pt x="129516" y="44723"/>
                    <a:pt x="133086" y="44324"/>
                    <a:pt x="133883" y="35342"/>
                  </a:cubicBezTo>
                  <a:cubicBezTo>
                    <a:pt x="134672" y="26359"/>
                    <a:pt x="138641" y="20795"/>
                    <a:pt x="140492" y="35342"/>
                  </a:cubicBezTo>
                  <a:cubicBezTo>
                    <a:pt x="142344" y="49888"/>
                    <a:pt x="145392" y="38247"/>
                    <a:pt x="146047" y="35503"/>
                  </a:cubicBezTo>
                  <a:cubicBezTo>
                    <a:pt x="146711" y="32750"/>
                    <a:pt x="148962" y="19608"/>
                    <a:pt x="151478" y="35693"/>
                  </a:cubicBezTo>
                  <a:cubicBezTo>
                    <a:pt x="153985" y="51778"/>
                    <a:pt x="157289" y="35693"/>
                    <a:pt x="157289" y="35693"/>
                  </a:cubicBezTo>
                  <a:cubicBezTo>
                    <a:pt x="157289" y="35693"/>
                    <a:pt x="160071" y="28439"/>
                    <a:pt x="162720" y="35693"/>
                  </a:cubicBezTo>
                  <a:cubicBezTo>
                    <a:pt x="165360" y="42957"/>
                    <a:pt x="169196" y="35693"/>
                    <a:pt x="169196" y="35693"/>
                  </a:cubicBezTo>
                </a:path>
              </a:pathLst>
            </a:custGeom>
            <a:noFill/>
            <a:ln w="9025" cap="flat" cmpd="sng">
              <a:solidFill>
                <a:schemeClr val="accent5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15925" y="3774250"/>
              <a:ext cx="4229925" cy="1755675"/>
            </a:xfrm>
            <a:custGeom>
              <a:avLst/>
              <a:gdLst/>
              <a:ahLst/>
              <a:cxnLst/>
              <a:rect l="l" t="t" r="r" b="b"/>
              <a:pathLst>
                <a:path w="169197" h="70227" fill="none" extrusionOk="0">
                  <a:moveTo>
                    <a:pt x="1" y="35114"/>
                  </a:moveTo>
                  <a:cubicBezTo>
                    <a:pt x="3172" y="23539"/>
                    <a:pt x="5423" y="35712"/>
                    <a:pt x="5423" y="35313"/>
                  </a:cubicBezTo>
                  <a:cubicBezTo>
                    <a:pt x="5423" y="34914"/>
                    <a:pt x="7141" y="56886"/>
                    <a:pt x="10189" y="35503"/>
                  </a:cubicBezTo>
                  <a:cubicBezTo>
                    <a:pt x="13228" y="14129"/>
                    <a:pt x="16675" y="30604"/>
                    <a:pt x="16798" y="35114"/>
                  </a:cubicBezTo>
                  <a:cubicBezTo>
                    <a:pt x="16931" y="39624"/>
                    <a:pt x="19846" y="49632"/>
                    <a:pt x="22229" y="35503"/>
                  </a:cubicBezTo>
                  <a:cubicBezTo>
                    <a:pt x="24603" y="21384"/>
                    <a:pt x="26331" y="30604"/>
                    <a:pt x="27385" y="34297"/>
                  </a:cubicBezTo>
                  <a:cubicBezTo>
                    <a:pt x="28449" y="37991"/>
                    <a:pt x="30300" y="54332"/>
                    <a:pt x="33206" y="35702"/>
                  </a:cubicBezTo>
                  <a:cubicBezTo>
                    <a:pt x="36111" y="17063"/>
                    <a:pt x="38761" y="35104"/>
                    <a:pt x="38628" y="35313"/>
                  </a:cubicBezTo>
                  <a:cubicBezTo>
                    <a:pt x="38495" y="35513"/>
                    <a:pt x="42198" y="70227"/>
                    <a:pt x="44439" y="35114"/>
                  </a:cubicBezTo>
                  <a:cubicBezTo>
                    <a:pt x="46689" y="0"/>
                    <a:pt x="50791" y="27859"/>
                    <a:pt x="50924" y="35313"/>
                  </a:cubicBezTo>
                  <a:cubicBezTo>
                    <a:pt x="51057" y="42767"/>
                    <a:pt x="54627" y="47078"/>
                    <a:pt x="55956" y="35114"/>
                  </a:cubicBezTo>
                  <a:cubicBezTo>
                    <a:pt x="57276" y="23150"/>
                    <a:pt x="60191" y="26872"/>
                    <a:pt x="60846" y="35114"/>
                  </a:cubicBezTo>
                  <a:cubicBezTo>
                    <a:pt x="61511" y="43356"/>
                    <a:pt x="65081" y="55709"/>
                    <a:pt x="66800" y="35114"/>
                  </a:cubicBezTo>
                  <a:cubicBezTo>
                    <a:pt x="68519" y="14519"/>
                    <a:pt x="71832" y="24527"/>
                    <a:pt x="72754" y="35114"/>
                  </a:cubicBezTo>
                  <a:cubicBezTo>
                    <a:pt x="73684" y="45710"/>
                    <a:pt x="76855" y="56497"/>
                    <a:pt x="78308" y="34876"/>
                  </a:cubicBezTo>
                  <a:cubicBezTo>
                    <a:pt x="79771" y="13256"/>
                    <a:pt x="82021" y="17073"/>
                    <a:pt x="84129" y="34876"/>
                  </a:cubicBezTo>
                  <a:cubicBezTo>
                    <a:pt x="86237" y="52680"/>
                    <a:pt x="89152" y="41390"/>
                    <a:pt x="89152" y="35370"/>
                  </a:cubicBezTo>
                  <a:cubicBezTo>
                    <a:pt x="89152" y="29341"/>
                    <a:pt x="93254" y="15497"/>
                    <a:pt x="94716" y="34307"/>
                  </a:cubicBezTo>
                  <a:cubicBezTo>
                    <a:pt x="96169" y="53117"/>
                    <a:pt x="100793" y="42767"/>
                    <a:pt x="100670" y="35503"/>
                  </a:cubicBezTo>
                  <a:cubicBezTo>
                    <a:pt x="100537" y="28249"/>
                    <a:pt x="104240" y="18241"/>
                    <a:pt x="106224" y="34610"/>
                  </a:cubicBezTo>
                  <a:cubicBezTo>
                    <a:pt x="108209" y="50980"/>
                    <a:pt x="112178" y="37269"/>
                    <a:pt x="111912" y="34629"/>
                  </a:cubicBezTo>
                  <a:cubicBezTo>
                    <a:pt x="111646" y="31980"/>
                    <a:pt x="115615" y="17462"/>
                    <a:pt x="117865" y="34629"/>
                  </a:cubicBezTo>
                  <a:cubicBezTo>
                    <a:pt x="120116" y="51787"/>
                    <a:pt x="123021" y="34629"/>
                    <a:pt x="123021" y="34629"/>
                  </a:cubicBezTo>
                  <a:cubicBezTo>
                    <a:pt x="123952" y="25115"/>
                    <a:pt x="128719" y="26283"/>
                    <a:pt x="129108" y="35503"/>
                  </a:cubicBezTo>
                  <a:cubicBezTo>
                    <a:pt x="129507" y="44723"/>
                    <a:pt x="133077" y="44334"/>
                    <a:pt x="133874" y="35351"/>
                  </a:cubicBezTo>
                  <a:cubicBezTo>
                    <a:pt x="134663" y="26359"/>
                    <a:pt x="138641" y="20795"/>
                    <a:pt x="140493" y="35351"/>
                  </a:cubicBezTo>
                  <a:cubicBezTo>
                    <a:pt x="142344" y="49898"/>
                    <a:pt x="145383" y="38247"/>
                    <a:pt x="146047" y="35503"/>
                  </a:cubicBezTo>
                  <a:cubicBezTo>
                    <a:pt x="146703" y="32759"/>
                    <a:pt x="148953" y="19618"/>
                    <a:pt x="151469" y="35702"/>
                  </a:cubicBezTo>
                  <a:cubicBezTo>
                    <a:pt x="153985" y="51787"/>
                    <a:pt x="157290" y="35702"/>
                    <a:pt x="157290" y="35702"/>
                  </a:cubicBezTo>
                  <a:cubicBezTo>
                    <a:pt x="157290" y="35702"/>
                    <a:pt x="160062" y="28448"/>
                    <a:pt x="162712" y="35702"/>
                  </a:cubicBezTo>
                  <a:cubicBezTo>
                    <a:pt x="165361" y="42957"/>
                    <a:pt x="169197" y="35702"/>
                    <a:pt x="169197" y="35702"/>
                  </a:cubicBezTo>
                </a:path>
              </a:pathLst>
            </a:custGeom>
            <a:noFill/>
            <a:ln w="9025" cap="flat" cmpd="sng">
              <a:solidFill>
                <a:srgbClr val="00FF67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346473" y="4651926"/>
              <a:ext cx="4743150" cy="25"/>
            </a:xfrm>
            <a:custGeom>
              <a:avLst/>
              <a:gdLst/>
              <a:ahLst/>
              <a:cxnLst/>
              <a:rect l="l" t="t" r="r" b="b"/>
              <a:pathLst>
                <a:path w="189726" h="1" fill="none" extrusionOk="0">
                  <a:moveTo>
                    <a:pt x="1" y="1"/>
                  </a:moveTo>
                  <a:lnTo>
                    <a:pt x="189725" y="1"/>
                  </a:lnTo>
                </a:path>
              </a:pathLst>
            </a:custGeom>
            <a:noFill/>
            <a:ln w="9025" cap="flat" cmpd="sng">
              <a:solidFill>
                <a:schemeClr val="accent4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323350" y="2432232"/>
            <a:ext cx="5069700" cy="2223104"/>
            <a:chOff x="7323350" y="2432232"/>
            <a:chExt cx="5069700" cy="2223104"/>
          </a:xfrm>
        </p:grpSpPr>
        <p:grpSp>
          <p:nvGrpSpPr>
            <p:cNvPr id="22" name="Google Shape;22;p2"/>
            <p:cNvGrpSpPr/>
            <p:nvPr/>
          </p:nvGrpSpPr>
          <p:grpSpPr>
            <a:xfrm>
              <a:off x="7428074" y="2432232"/>
              <a:ext cx="4950908" cy="2223104"/>
              <a:chOff x="-602160" y="2710576"/>
              <a:chExt cx="2443083" cy="538647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658254" y="2710576"/>
                <a:ext cx="1182669" cy="536836"/>
              </a:xfrm>
              <a:custGeom>
                <a:avLst/>
                <a:gdLst/>
                <a:ahLst/>
                <a:cxnLst/>
                <a:rect l="l" t="t" r="r" b="b"/>
                <a:pathLst>
                  <a:path w="80977" h="36757" fill="none" extrusionOk="0">
                    <a:moveTo>
                      <a:pt x="80976" y="17273"/>
                    </a:moveTo>
                    <a:cubicBezTo>
                      <a:pt x="80758" y="17273"/>
                      <a:pt x="78754" y="16646"/>
                      <a:pt x="77149" y="18754"/>
                    </a:cubicBezTo>
                    <a:cubicBezTo>
                      <a:pt x="75535" y="20862"/>
                      <a:pt x="74985" y="19380"/>
                      <a:pt x="74035" y="18754"/>
                    </a:cubicBezTo>
                    <a:cubicBezTo>
                      <a:pt x="73095" y="18118"/>
                      <a:pt x="72316" y="23910"/>
                      <a:pt x="70484" y="23492"/>
                    </a:cubicBezTo>
                    <a:cubicBezTo>
                      <a:pt x="68651" y="23065"/>
                      <a:pt x="68594" y="7796"/>
                      <a:pt x="64378" y="8641"/>
                    </a:cubicBezTo>
                    <a:cubicBezTo>
                      <a:pt x="60162" y="9477"/>
                      <a:pt x="62270" y="7369"/>
                      <a:pt x="60162" y="3685"/>
                    </a:cubicBezTo>
                    <a:cubicBezTo>
                      <a:pt x="58055" y="1"/>
                      <a:pt x="57884" y="3580"/>
                      <a:pt x="57276" y="10854"/>
                    </a:cubicBezTo>
                    <a:cubicBezTo>
                      <a:pt x="56668" y="18118"/>
                      <a:pt x="53668" y="22020"/>
                      <a:pt x="51835" y="15383"/>
                    </a:cubicBezTo>
                    <a:cubicBezTo>
                      <a:pt x="50003" y="8746"/>
                      <a:pt x="51674" y="7483"/>
                      <a:pt x="49898" y="6951"/>
                    </a:cubicBezTo>
                    <a:cubicBezTo>
                      <a:pt x="48123" y="6429"/>
                      <a:pt x="47458" y="4634"/>
                      <a:pt x="45340" y="8319"/>
                    </a:cubicBezTo>
                    <a:cubicBezTo>
                      <a:pt x="43232" y="12012"/>
                      <a:pt x="44229" y="8746"/>
                      <a:pt x="42235" y="9059"/>
                    </a:cubicBezTo>
                    <a:cubicBezTo>
                      <a:pt x="40241" y="9373"/>
                      <a:pt x="40735" y="13683"/>
                      <a:pt x="39074" y="15582"/>
                    </a:cubicBezTo>
                    <a:cubicBezTo>
                      <a:pt x="37412" y="17481"/>
                      <a:pt x="35579" y="9790"/>
                      <a:pt x="33690" y="8214"/>
                    </a:cubicBezTo>
                    <a:cubicBezTo>
                      <a:pt x="31800" y="6638"/>
                      <a:pt x="30917" y="9164"/>
                      <a:pt x="28914" y="15582"/>
                    </a:cubicBezTo>
                    <a:cubicBezTo>
                      <a:pt x="26920" y="22011"/>
                      <a:pt x="27917" y="18118"/>
                      <a:pt x="26749" y="16532"/>
                    </a:cubicBezTo>
                    <a:cubicBezTo>
                      <a:pt x="25590" y="14956"/>
                      <a:pt x="24973" y="25704"/>
                      <a:pt x="23530" y="28961"/>
                    </a:cubicBezTo>
                    <a:cubicBezTo>
                      <a:pt x="22096" y="32227"/>
                      <a:pt x="20425" y="36757"/>
                      <a:pt x="18592" y="26227"/>
                    </a:cubicBezTo>
                    <a:cubicBezTo>
                      <a:pt x="16760" y="15696"/>
                      <a:pt x="16038" y="24755"/>
                      <a:pt x="15259" y="22011"/>
                    </a:cubicBezTo>
                    <a:cubicBezTo>
                      <a:pt x="14490" y="19276"/>
                      <a:pt x="13265" y="7587"/>
                      <a:pt x="10882" y="7901"/>
                    </a:cubicBezTo>
                    <a:cubicBezTo>
                      <a:pt x="8489" y="8214"/>
                      <a:pt x="7882" y="16114"/>
                      <a:pt x="6657" y="18013"/>
                    </a:cubicBezTo>
                    <a:cubicBezTo>
                      <a:pt x="5441" y="19903"/>
                      <a:pt x="3941" y="20121"/>
                      <a:pt x="2830" y="15060"/>
                    </a:cubicBezTo>
                    <a:cubicBezTo>
                      <a:pt x="1719" y="10009"/>
                      <a:pt x="1045" y="9268"/>
                      <a:pt x="1" y="9686"/>
                    </a:cubicBezTo>
                  </a:path>
                </a:pathLst>
              </a:custGeom>
              <a:noFill/>
              <a:ln w="9025" cap="flat" cmpd="sng">
                <a:solidFill>
                  <a:schemeClr val="accent1"/>
                </a:solidFill>
                <a:prstDash val="solid"/>
                <a:miter lim="9495"/>
                <a:headEnd type="none" w="sm" len="sm"/>
                <a:tailEnd type="none" w="sm" len="sm"/>
              </a:ln>
              <a:effectLst>
                <a:outerShdw blurRad="85725" algn="bl" rotWithShape="0">
                  <a:srgbClr val="BEFAFF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14163" y="2710576"/>
                <a:ext cx="1182654" cy="536836"/>
              </a:xfrm>
              <a:custGeom>
                <a:avLst/>
                <a:gdLst/>
                <a:ahLst/>
                <a:cxnLst/>
                <a:rect l="l" t="t" r="r" b="b"/>
                <a:pathLst>
                  <a:path w="80976" h="36757" fill="none" extrusionOk="0">
                    <a:moveTo>
                      <a:pt x="80976" y="17273"/>
                    </a:moveTo>
                    <a:cubicBezTo>
                      <a:pt x="80757" y="17273"/>
                      <a:pt x="78763" y="16646"/>
                      <a:pt x="77149" y="18754"/>
                    </a:cubicBezTo>
                    <a:cubicBezTo>
                      <a:pt x="75544" y="20862"/>
                      <a:pt x="74984" y="19380"/>
                      <a:pt x="74044" y="18754"/>
                    </a:cubicBezTo>
                    <a:cubicBezTo>
                      <a:pt x="73095" y="18118"/>
                      <a:pt x="72325" y="23910"/>
                      <a:pt x="70493" y="23492"/>
                    </a:cubicBezTo>
                    <a:cubicBezTo>
                      <a:pt x="68660" y="23065"/>
                      <a:pt x="68603" y="7796"/>
                      <a:pt x="64387" y="8641"/>
                    </a:cubicBezTo>
                    <a:cubicBezTo>
                      <a:pt x="60162" y="9477"/>
                      <a:pt x="62270" y="7369"/>
                      <a:pt x="60162" y="3685"/>
                    </a:cubicBezTo>
                    <a:cubicBezTo>
                      <a:pt x="58054" y="1"/>
                      <a:pt x="57893" y="3580"/>
                      <a:pt x="57285" y="10854"/>
                    </a:cubicBezTo>
                    <a:cubicBezTo>
                      <a:pt x="56668" y="18118"/>
                      <a:pt x="53667" y="22020"/>
                      <a:pt x="51844" y="15383"/>
                    </a:cubicBezTo>
                    <a:cubicBezTo>
                      <a:pt x="50012" y="8746"/>
                      <a:pt x="51673" y="7483"/>
                      <a:pt x="49898" y="6951"/>
                    </a:cubicBezTo>
                    <a:cubicBezTo>
                      <a:pt x="48122" y="6429"/>
                      <a:pt x="47457" y="4634"/>
                      <a:pt x="45349" y="8319"/>
                    </a:cubicBezTo>
                    <a:cubicBezTo>
                      <a:pt x="43241" y="12012"/>
                      <a:pt x="44238" y="8746"/>
                      <a:pt x="42235" y="9059"/>
                    </a:cubicBezTo>
                    <a:cubicBezTo>
                      <a:pt x="40241" y="9373"/>
                      <a:pt x="40744" y="13683"/>
                      <a:pt x="39073" y="15582"/>
                    </a:cubicBezTo>
                    <a:cubicBezTo>
                      <a:pt x="37411" y="17481"/>
                      <a:pt x="35579" y="9790"/>
                      <a:pt x="33689" y="8214"/>
                    </a:cubicBezTo>
                    <a:cubicBezTo>
                      <a:pt x="31800" y="6638"/>
                      <a:pt x="30917" y="9164"/>
                      <a:pt x="28923" y="15582"/>
                    </a:cubicBezTo>
                    <a:cubicBezTo>
                      <a:pt x="26919" y="22011"/>
                      <a:pt x="27916" y="18118"/>
                      <a:pt x="26758" y="16532"/>
                    </a:cubicBezTo>
                    <a:cubicBezTo>
                      <a:pt x="25590" y="14956"/>
                      <a:pt x="24973" y="25704"/>
                      <a:pt x="23539" y="28961"/>
                    </a:cubicBezTo>
                    <a:cubicBezTo>
                      <a:pt x="22096" y="32227"/>
                      <a:pt x="20424" y="36757"/>
                      <a:pt x="18592" y="26227"/>
                    </a:cubicBezTo>
                    <a:cubicBezTo>
                      <a:pt x="16759" y="15696"/>
                      <a:pt x="16038" y="24755"/>
                      <a:pt x="15268" y="22011"/>
                    </a:cubicBezTo>
                    <a:cubicBezTo>
                      <a:pt x="14490" y="19276"/>
                      <a:pt x="13265" y="7587"/>
                      <a:pt x="10882" y="7901"/>
                    </a:cubicBezTo>
                    <a:cubicBezTo>
                      <a:pt x="8489" y="8214"/>
                      <a:pt x="7881" y="16114"/>
                      <a:pt x="6666" y="18013"/>
                    </a:cubicBezTo>
                    <a:cubicBezTo>
                      <a:pt x="5441" y="19903"/>
                      <a:pt x="3941" y="20121"/>
                      <a:pt x="2830" y="15060"/>
                    </a:cubicBezTo>
                    <a:cubicBezTo>
                      <a:pt x="1719" y="10009"/>
                      <a:pt x="1054" y="9268"/>
                      <a:pt x="0" y="9686"/>
                    </a:cubicBezTo>
                  </a:path>
                </a:pathLst>
              </a:custGeom>
              <a:solidFill>
                <a:schemeClr val="accent1"/>
              </a:solidFill>
              <a:ln w="9025" cap="flat" cmpd="sng">
                <a:solidFill>
                  <a:schemeClr val="accent2"/>
                </a:solidFill>
                <a:prstDash val="solid"/>
                <a:miter lim="9495"/>
                <a:headEnd type="none" w="sm" len="sm"/>
                <a:tailEnd type="none" w="sm" len="sm"/>
              </a:ln>
              <a:effectLst>
                <a:outerShdw blurRad="85725" algn="bl" rotWithShape="0">
                  <a:srgbClr val="BEFAFF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70480" y="2710576"/>
                <a:ext cx="1182654" cy="536836"/>
              </a:xfrm>
              <a:custGeom>
                <a:avLst/>
                <a:gdLst/>
                <a:ahLst/>
                <a:cxnLst/>
                <a:rect l="l" t="t" r="r" b="b"/>
                <a:pathLst>
                  <a:path w="80976" h="36757" fill="none" extrusionOk="0">
                    <a:moveTo>
                      <a:pt x="80976" y="17273"/>
                    </a:moveTo>
                    <a:cubicBezTo>
                      <a:pt x="80757" y="17273"/>
                      <a:pt x="78754" y="16646"/>
                      <a:pt x="77149" y="18754"/>
                    </a:cubicBezTo>
                    <a:cubicBezTo>
                      <a:pt x="75535" y="20862"/>
                      <a:pt x="74984" y="19380"/>
                      <a:pt x="74035" y="18754"/>
                    </a:cubicBezTo>
                    <a:cubicBezTo>
                      <a:pt x="73095" y="18118"/>
                      <a:pt x="72316" y="23910"/>
                      <a:pt x="70483" y="23492"/>
                    </a:cubicBezTo>
                    <a:cubicBezTo>
                      <a:pt x="68651" y="23065"/>
                      <a:pt x="68594" y="7796"/>
                      <a:pt x="64378" y="8641"/>
                    </a:cubicBezTo>
                    <a:cubicBezTo>
                      <a:pt x="60162" y="9477"/>
                      <a:pt x="62270" y="7369"/>
                      <a:pt x="60162" y="3685"/>
                    </a:cubicBezTo>
                    <a:cubicBezTo>
                      <a:pt x="58045" y="1"/>
                      <a:pt x="57883" y="3580"/>
                      <a:pt x="57275" y="10854"/>
                    </a:cubicBezTo>
                    <a:cubicBezTo>
                      <a:pt x="56668" y="18118"/>
                      <a:pt x="53667" y="22020"/>
                      <a:pt x="51835" y="15383"/>
                    </a:cubicBezTo>
                    <a:cubicBezTo>
                      <a:pt x="50002" y="8746"/>
                      <a:pt x="51664" y="7483"/>
                      <a:pt x="49898" y="6951"/>
                    </a:cubicBezTo>
                    <a:cubicBezTo>
                      <a:pt x="48122" y="6429"/>
                      <a:pt x="47448" y="4634"/>
                      <a:pt x="45340" y="8319"/>
                    </a:cubicBezTo>
                    <a:cubicBezTo>
                      <a:pt x="43232" y="12012"/>
                      <a:pt x="44229" y="8746"/>
                      <a:pt x="42235" y="9059"/>
                    </a:cubicBezTo>
                    <a:cubicBezTo>
                      <a:pt x="40231" y="9373"/>
                      <a:pt x="40735" y="13683"/>
                      <a:pt x="39073" y="15582"/>
                    </a:cubicBezTo>
                    <a:cubicBezTo>
                      <a:pt x="37402" y="17481"/>
                      <a:pt x="35569" y="9790"/>
                      <a:pt x="33689" y="8214"/>
                    </a:cubicBezTo>
                    <a:cubicBezTo>
                      <a:pt x="31800" y="6638"/>
                      <a:pt x="30907" y="9164"/>
                      <a:pt x="28913" y="15582"/>
                    </a:cubicBezTo>
                    <a:cubicBezTo>
                      <a:pt x="26910" y="22011"/>
                      <a:pt x="27916" y="18118"/>
                      <a:pt x="26748" y="16532"/>
                    </a:cubicBezTo>
                    <a:cubicBezTo>
                      <a:pt x="25580" y="14956"/>
                      <a:pt x="24973" y="25704"/>
                      <a:pt x="23529" y="28961"/>
                    </a:cubicBezTo>
                    <a:cubicBezTo>
                      <a:pt x="22086" y="32227"/>
                      <a:pt x="20424" y="36757"/>
                      <a:pt x="18592" y="26227"/>
                    </a:cubicBezTo>
                    <a:cubicBezTo>
                      <a:pt x="16759" y="15696"/>
                      <a:pt x="16038" y="24755"/>
                      <a:pt x="15259" y="22011"/>
                    </a:cubicBezTo>
                    <a:cubicBezTo>
                      <a:pt x="14480" y="19276"/>
                      <a:pt x="13265" y="7587"/>
                      <a:pt x="10882" y="7901"/>
                    </a:cubicBezTo>
                    <a:cubicBezTo>
                      <a:pt x="8489" y="8214"/>
                      <a:pt x="7881" y="16114"/>
                      <a:pt x="6656" y="18013"/>
                    </a:cubicBezTo>
                    <a:cubicBezTo>
                      <a:pt x="5441" y="19903"/>
                      <a:pt x="3941" y="20121"/>
                      <a:pt x="2830" y="15060"/>
                    </a:cubicBezTo>
                    <a:cubicBezTo>
                      <a:pt x="1719" y="10009"/>
                      <a:pt x="1054" y="9268"/>
                      <a:pt x="0" y="9695"/>
                    </a:cubicBezTo>
                  </a:path>
                </a:pathLst>
              </a:custGeom>
              <a:noFill/>
              <a:ln w="9025" cap="flat" cmpd="sng">
                <a:solidFill>
                  <a:srgbClr val="000DFF"/>
                </a:solidFill>
                <a:prstDash val="solid"/>
                <a:miter lim="9495"/>
                <a:headEnd type="none" w="sm" len="sm"/>
                <a:tailEnd type="none" w="sm" len="sm"/>
              </a:ln>
              <a:effectLst>
                <a:outerShdw blurRad="85725" algn="bl" rotWithShape="0">
                  <a:srgbClr val="BEFAFF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" name="Google Shape;26;p2"/>
              <p:cNvGrpSpPr/>
              <p:nvPr/>
            </p:nvGrpSpPr>
            <p:grpSpPr>
              <a:xfrm>
                <a:off x="-602160" y="2712241"/>
                <a:ext cx="1270443" cy="536982"/>
                <a:chOff x="-602160" y="2712241"/>
                <a:chExt cx="1270443" cy="536982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>
                  <a:off x="-602160" y="2712241"/>
                  <a:ext cx="1182654" cy="536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76" h="36767" fill="none" extrusionOk="0">
                      <a:moveTo>
                        <a:pt x="0" y="17282"/>
                      </a:moveTo>
                      <a:cubicBezTo>
                        <a:pt x="219" y="17282"/>
                        <a:pt x="2222" y="16646"/>
                        <a:pt x="3827" y="18754"/>
                      </a:cubicBezTo>
                      <a:cubicBezTo>
                        <a:pt x="5441" y="20862"/>
                        <a:pt x="5992" y="19390"/>
                        <a:pt x="6932" y="18754"/>
                      </a:cubicBezTo>
                      <a:cubicBezTo>
                        <a:pt x="7881" y="18127"/>
                        <a:pt x="8660" y="23919"/>
                        <a:pt x="10493" y="23492"/>
                      </a:cubicBezTo>
                      <a:cubicBezTo>
                        <a:pt x="12316" y="23074"/>
                        <a:pt x="12373" y="7796"/>
                        <a:pt x="16598" y="8641"/>
                      </a:cubicBezTo>
                      <a:cubicBezTo>
                        <a:pt x="20814" y="9486"/>
                        <a:pt x="18706" y="7378"/>
                        <a:pt x="20814" y="3694"/>
                      </a:cubicBezTo>
                      <a:cubicBezTo>
                        <a:pt x="22922" y="1"/>
                        <a:pt x="23083" y="3590"/>
                        <a:pt x="23700" y="10854"/>
                      </a:cubicBezTo>
                      <a:cubicBezTo>
                        <a:pt x="24308" y="18127"/>
                        <a:pt x="27309" y="22020"/>
                        <a:pt x="29141" y="15383"/>
                      </a:cubicBezTo>
                      <a:cubicBezTo>
                        <a:pt x="30964" y="8746"/>
                        <a:pt x="29303" y="7483"/>
                        <a:pt x="31078" y="6961"/>
                      </a:cubicBezTo>
                      <a:cubicBezTo>
                        <a:pt x="32854" y="6429"/>
                        <a:pt x="33518" y="4644"/>
                        <a:pt x="35626" y="8328"/>
                      </a:cubicBezTo>
                      <a:cubicBezTo>
                        <a:pt x="37744" y="12012"/>
                        <a:pt x="36737" y="8746"/>
                        <a:pt x="38741" y="9059"/>
                      </a:cubicBezTo>
                      <a:cubicBezTo>
                        <a:pt x="40735" y="9382"/>
                        <a:pt x="40241" y="13693"/>
                        <a:pt x="41903" y="15592"/>
                      </a:cubicBezTo>
                      <a:cubicBezTo>
                        <a:pt x="43564" y="17491"/>
                        <a:pt x="45397" y="9800"/>
                        <a:pt x="47287" y="8214"/>
                      </a:cubicBezTo>
                      <a:cubicBezTo>
                        <a:pt x="49176" y="6638"/>
                        <a:pt x="50059" y="9164"/>
                        <a:pt x="52063" y="15592"/>
                      </a:cubicBezTo>
                      <a:cubicBezTo>
                        <a:pt x="54057" y="22011"/>
                        <a:pt x="53060" y="18118"/>
                        <a:pt x="54228" y="16541"/>
                      </a:cubicBezTo>
                      <a:cubicBezTo>
                        <a:pt x="55386" y="14965"/>
                        <a:pt x="56003" y="25704"/>
                        <a:pt x="57447" y="28971"/>
                      </a:cubicBezTo>
                      <a:cubicBezTo>
                        <a:pt x="58880" y="32237"/>
                        <a:pt x="60551" y="36766"/>
                        <a:pt x="62384" y="26236"/>
                      </a:cubicBezTo>
                      <a:cubicBezTo>
                        <a:pt x="64217" y="15696"/>
                        <a:pt x="64938" y="24755"/>
                        <a:pt x="65717" y="22020"/>
                      </a:cubicBezTo>
                      <a:cubicBezTo>
                        <a:pt x="66486" y="19276"/>
                        <a:pt x="67711" y="7587"/>
                        <a:pt x="70094" y="7901"/>
                      </a:cubicBezTo>
                      <a:cubicBezTo>
                        <a:pt x="72487" y="8224"/>
                        <a:pt x="73095" y="16124"/>
                        <a:pt x="74320" y="18013"/>
                      </a:cubicBezTo>
                      <a:cubicBezTo>
                        <a:pt x="75535" y="19912"/>
                        <a:pt x="77035" y="20121"/>
                        <a:pt x="78146" y="15070"/>
                      </a:cubicBezTo>
                      <a:cubicBezTo>
                        <a:pt x="79257" y="10009"/>
                        <a:pt x="79922" y="9278"/>
                        <a:pt x="80976" y="9695"/>
                      </a:cubicBezTo>
                    </a:path>
                  </a:pathLst>
                </a:custGeom>
                <a:noFill/>
                <a:ln w="9025" cap="flat" cmpd="sng">
                  <a:solidFill>
                    <a:schemeClr val="accent1"/>
                  </a:solidFill>
                  <a:prstDash val="solid"/>
                  <a:miter lim="9495"/>
                  <a:headEnd type="none" w="sm" len="sm"/>
                  <a:tailEnd type="none" w="sm" len="sm"/>
                </a:ln>
                <a:effectLst>
                  <a:outerShdw blurRad="85725" algn="bl" rotWithShape="0">
                    <a:srgbClr val="BEFAFF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-558200" y="2712241"/>
                  <a:ext cx="1182801" cy="536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86" h="36767" fill="none" extrusionOk="0">
                      <a:moveTo>
                        <a:pt x="0" y="17282"/>
                      </a:moveTo>
                      <a:cubicBezTo>
                        <a:pt x="228" y="17282"/>
                        <a:pt x="2222" y="16646"/>
                        <a:pt x="3836" y="18754"/>
                      </a:cubicBezTo>
                      <a:cubicBezTo>
                        <a:pt x="5441" y="20862"/>
                        <a:pt x="6001" y="19390"/>
                        <a:pt x="6941" y="18754"/>
                      </a:cubicBezTo>
                      <a:cubicBezTo>
                        <a:pt x="7881" y="18127"/>
                        <a:pt x="8660" y="23919"/>
                        <a:pt x="10493" y="23492"/>
                      </a:cubicBezTo>
                      <a:cubicBezTo>
                        <a:pt x="12325" y="23074"/>
                        <a:pt x="12382" y="7796"/>
                        <a:pt x="16598" y="8641"/>
                      </a:cubicBezTo>
                      <a:cubicBezTo>
                        <a:pt x="20814" y="9486"/>
                        <a:pt x="18706" y="7378"/>
                        <a:pt x="20814" y="3694"/>
                      </a:cubicBezTo>
                      <a:cubicBezTo>
                        <a:pt x="22922" y="1"/>
                        <a:pt x="23093" y="3590"/>
                        <a:pt x="23710" y="10854"/>
                      </a:cubicBezTo>
                      <a:cubicBezTo>
                        <a:pt x="24327" y="18118"/>
                        <a:pt x="27318" y="22020"/>
                        <a:pt x="29151" y="15383"/>
                      </a:cubicBezTo>
                      <a:cubicBezTo>
                        <a:pt x="30983" y="8746"/>
                        <a:pt x="29312" y="7483"/>
                        <a:pt x="31088" y="6961"/>
                      </a:cubicBezTo>
                      <a:cubicBezTo>
                        <a:pt x="32863" y="6429"/>
                        <a:pt x="33537" y="4644"/>
                        <a:pt x="35645" y="8328"/>
                      </a:cubicBezTo>
                      <a:cubicBezTo>
                        <a:pt x="37753" y="12012"/>
                        <a:pt x="36756" y="8746"/>
                        <a:pt x="38750" y="9069"/>
                      </a:cubicBezTo>
                      <a:cubicBezTo>
                        <a:pt x="40744" y="9382"/>
                        <a:pt x="40251" y="13693"/>
                        <a:pt x="41912" y="15592"/>
                      </a:cubicBezTo>
                      <a:cubicBezTo>
                        <a:pt x="43583" y="17491"/>
                        <a:pt x="45416" y="9800"/>
                        <a:pt x="47296" y="8224"/>
                      </a:cubicBezTo>
                      <a:cubicBezTo>
                        <a:pt x="49186" y="6638"/>
                        <a:pt x="50069" y="9173"/>
                        <a:pt x="52072" y="15592"/>
                      </a:cubicBezTo>
                      <a:cubicBezTo>
                        <a:pt x="54066" y="22020"/>
                        <a:pt x="53069" y="18118"/>
                        <a:pt x="54237" y="16541"/>
                      </a:cubicBezTo>
                      <a:cubicBezTo>
                        <a:pt x="55405" y="14965"/>
                        <a:pt x="56013" y="25704"/>
                        <a:pt x="57456" y="28971"/>
                      </a:cubicBezTo>
                      <a:cubicBezTo>
                        <a:pt x="58890" y="32237"/>
                        <a:pt x="60561" y="36766"/>
                        <a:pt x="62394" y="26236"/>
                      </a:cubicBezTo>
                      <a:cubicBezTo>
                        <a:pt x="64226" y="15696"/>
                        <a:pt x="64948" y="24755"/>
                        <a:pt x="65726" y="22020"/>
                      </a:cubicBezTo>
                      <a:cubicBezTo>
                        <a:pt x="66505" y="19276"/>
                        <a:pt x="67720" y="7587"/>
                        <a:pt x="70113" y="7901"/>
                      </a:cubicBezTo>
                      <a:cubicBezTo>
                        <a:pt x="72496" y="8224"/>
                        <a:pt x="73104" y="16124"/>
                        <a:pt x="74329" y="18013"/>
                      </a:cubicBezTo>
                      <a:cubicBezTo>
                        <a:pt x="75554" y="19912"/>
                        <a:pt x="77045" y="20121"/>
                        <a:pt x="78156" y="15070"/>
                      </a:cubicBezTo>
                      <a:cubicBezTo>
                        <a:pt x="79267" y="10009"/>
                        <a:pt x="79941" y="9278"/>
                        <a:pt x="80985" y="9695"/>
                      </a:cubicBezTo>
                    </a:path>
                  </a:pathLst>
                </a:custGeom>
                <a:noFill/>
                <a:ln w="9025" cap="flat" cmpd="sng">
                  <a:solidFill>
                    <a:schemeClr val="accent2"/>
                  </a:solidFill>
                  <a:prstDash val="solid"/>
                  <a:miter lim="9495"/>
                  <a:headEnd type="none" w="sm" len="sm"/>
                  <a:tailEnd type="none" w="sm" len="sm"/>
                </a:ln>
                <a:effectLst>
                  <a:outerShdw blurRad="85725" algn="bl" rotWithShape="0">
                    <a:srgbClr val="BEFAFF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-514386" y="2712241"/>
                  <a:ext cx="1182669" cy="536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77" h="36767" fill="none" extrusionOk="0">
                      <a:moveTo>
                        <a:pt x="1" y="17282"/>
                      </a:moveTo>
                      <a:cubicBezTo>
                        <a:pt x="219" y="17282"/>
                        <a:pt x="2223" y="16646"/>
                        <a:pt x="3827" y="18754"/>
                      </a:cubicBezTo>
                      <a:cubicBezTo>
                        <a:pt x="5442" y="20862"/>
                        <a:pt x="5992" y="19390"/>
                        <a:pt x="6942" y="18754"/>
                      </a:cubicBezTo>
                      <a:cubicBezTo>
                        <a:pt x="7882" y="18127"/>
                        <a:pt x="8660" y="23919"/>
                        <a:pt x="10493" y="23492"/>
                      </a:cubicBezTo>
                      <a:cubicBezTo>
                        <a:pt x="12316" y="23074"/>
                        <a:pt x="12373" y="7796"/>
                        <a:pt x="16598" y="8641"/>
                      </a:cubicBezTo>
                      <a:cubicBezTo>
                        <a:pt x="20814" y="9486"/>
                        <a:pt x="18706" y="7378"/>
                        <a:pt x="20814" y="3694"/>
                      </a:cubicBezTo>
                      <a:cubicBezTo>
                        <a:pt x="22922" y="1"/>
                        <a:pt x="23084" y="3590"/>
                        <a:pt x="23701" y="10854"/>
                      </a:cubicBezTo>
                      <a:cubicBezTo>
                        <a:pt x="24318" y="18118"/>
                        <a:pt x="27309" y="22020"/>
                        <a:pt x="29142" y="15383"/>
                      </a:cubicBezTo>
                      <a:cubicBezTo>
                        <a:pt x="30974" y="8746"/>
                        <a:pt x="29303" y="7483"/>
                        <a:pt x="31079" y="6961"/>
                      </a:cubicBezTo>
                      <a:cubicBezTo>
                        <a:pt x="32854" y="6429"/>
                        <a:pt x="33528" y="4644"/>
                        <a:pt x="35636" y="8328"/>
                      </a:cubicBezTo>
                      <a:cubicBezTo>
                        <a:pt x="37744" y="12012"/>
                        <a:pt x="36747" y="8746"/>
                        <a:pt x="38741" y="9069"/>
                      </a:cubicBezTo>
                      <a:cubicBezTo>
                        <a:pt x="40735" y="9382"/>
                        <a:pt x="40242" y="13693"/>
                        <a:pt x="41903" y="15592"/>
                      </a:cubicBezTo>
                      <a:cubicBezTo>
                        <a:pt x="43574" y="17491"/>
                        <a:pt x="45398" y="9800"/>
                        <a:pt x="47287" y="8224"/>
                      </a:cubicBezTo>
                      <a:cubicBezTo>
                        <a:pt x="49177" y="6638"/>
                        <a:pt x="50060" y="9173"/>
                        <a:pt x="52063" y="15592"/>
                      </a:cubicBezTo>
                      <a:cubicBezTo>
                        <a:pt x="54057" y="22020"/>
                        <a:pt x="53060" y="18118"/>
                        <a:pt x="54228" y="16541"/>
                      </a:cubicBezTo>
                      <a:cubicBezTo>
                        <a:pt x="55396" y="14965"/>
                        <a:pt x="56004" y="25704"/>
                        <a:pt x="57447" y="28971"/>
                      </a:cubicBezTo>
                      <a:cubicBezTo>
                        <a:pt x="58881" y="32237"/>
                        <a:pt x="60552" y="36766"/>
                        <a:pt x="62385" y="26236"/>
                      </a:cubicBezTo>
                      <a:cubicBezTo>
                        <a:pt x="64217" y="15696"/>
                        <a:pt x="64939" y="24755"/>
                        <a:pt x="65717" y="22020"/>
                      </a:cubicBezTo>
                      <a:cubicBezTo>
                        <a:pt x="66486" y="19276"/>
                        <a:pt x="67711" y="7587"/>
                        <a:pt x="70104" y="7901"/>
                      </a:cubicBezTo>
                      <a:cubicBezTo>
                        <a:pt x="72487" y="8224"/>
                        <a:pt x="73095" y="16124"/>
                        <a:pt x="74320" y="18013"/>
                      </a:cubicBezTo>
                      <a:cubicBezTo>
                        <a:pt x="75535" y="19912"/>
                        <a:pt x="77036" y="20121"/>
                        <a:pt x="78147" y="15070"/>
                      </a:cubicBezTo>
                      <a:cubicBezTo>
                        <a:pt x="79258" y="10009"/>
                        <a:pt x="79932" y="9278"/>
                        <a:pt x="80976" y="9695"/>
                      </a:cubicBezTo>
                    </a:path>
                  </a:pathLst>
                </a:custGeom>
                <a:noFill/>
                <a:ln w="9025" cap="flat" cmpd="sng">
                  <a:solidFill>
                    <a:srgbClr val="000DFF"/>
                  </a:solidFill>
                  <a:prstDash val="solid"/>
                  <a:miter lim="9495"/>
                  <a:headEnd type="none" w="sm" len="sm"/>
                  <a:tailEnd type="none" w="sm" len="sm"/>
                </a:ln>
                <a:effectLst>
                  <a:outerShdw blurRad="85725" algn="bl" rotWithShape="0">
                    <a:srgbClr val="BEFAFF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" name="Google Shape;30;p2"/>
            <p:cNvCxnSpPr/>
            <p:nvPr/>
          </p:nvCxnSpPr>
          <p:spPr>
            <a:xfrm>
              <a:off x="7323350" y="3482075"/>
              <a:ext cx="5069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/>
          <p:nvPr/>
        </p:nvSpPr>
        <p:spPr>
          <a:xfrm>
            <a:off x="424200" y="280050"/>
            <a:ext cx="8295600" cy="45834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1181425" y="2373475"/>
            <a:ext cx="3091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 b="1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4836300" y="2373475"/>
            <a:ext cx="3091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 b="1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273225" y="2936038"/>
            <a:ext cx="29076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4"/>
          </p:nvPr>
        </p:nvSpPr>
        <p:spPr>
          <a:xfrm>
            <a:off x="4928100" y="2936038"/>
            <a:ext cx="29076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title"/>
          </p:nvPr>
        </p:nvSpPr>
        <p:spPr>
          <a:xfrm>
            <a:off x="720000" y="3848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75" name="Google Shape;75;p5"/>
          <p:cNvCxnSpPr/>
          <p:nvPr/>
        </p:nvCxnSpPr>
        <p:spPr>
          <a:xfrm>
            <a:off x="423875" y="1089300"/>
            <a:ext cx="8298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" name="Google Shape;76;p5"/>
          <p:cNvGrpSpPr/>
          <p:nvPr/>
        </p:nvGrpSpPr>
        <p:grpSpPr>
          <a:xfrm>
            <a:off x="6113319" y="4030284"/>
            <a:ext cx="3252918" cy="1602477"/>
            <a:chOff x="1242475" y="2295850"/>
            <a:chExt cx="4747400" cy="2338700"/>
          </a:xfrm>
        </p:grpSpPr>
        <p:sp>
          <p:nvSpPr>
            <p:cNvPr id="77" name="Google Shape;77;p5"/>
            <p:cNvSpPr/>
            <p:nvPr/>
          </p:nvSpPr>
          <p:spPr>
            <a:xfrm>
              <a:off x="1478425" y="2295850"/>
              <a:ext cx="4421025" cy="2338700"/>
            </a:xfrm>
            <a:custGeom>
              <a:avLst/>
              <a:gdLst/>
              <a:ahLst/>
              <a:cxnLst/>
              <a:rect l="l" t="t" r="r" b="b"/>
              <a:pathLst>
                <a:path w="176841" h="93548" fill="none" extrusionOk="0">
                  <a:moveTo>
                    <a:pt x="1" y="48559"/>
                  </a:moveTo>
                  <a:cubicBezTo>
                    <a:pt x="1" y="48559"/>
                    <a:pt x="3476" y="51816"/>
                    <a:pt x="6116" y="48454"/>
                  </a:cubicBezTo>
                  <a:cubicBezTo>
                    <a:pt x="8755" y="45093"/>
                    <a:pt x="11528" y="48559"/>
                    <a:pt x="11528" y="48559"/>
                  </a:cubicBezTo>
                  <a:cubicBezTo>
                    <a:pt x="11528" y="48559"/>
                    <a:pt x="14728" y="56164"/>
                    <a:pt x="17918" y="48454"/>
                  </a:cubicBezTo>
                  <a:cubicBezTo>
                    <a:pt x="21118" y="40744"/>
                    <a:pt x="23891" y="48454"/>
                    <a:pt x="23891" y="48454"/>
                  </a:cubicBezTo>
                  <a:cubicBezTo>
                    <a:pt x="23891" y="48454"/>
                    <a:pt x="27300" y="56117"/>
                    <a:pt x="29730" y="48454"/>
                  </a:cubicBezTo>
                  <a:cubicBezTo>
                    <a:pt x="32161" y="40792"/>
                    <a:pt x="35912" y="47419"/>
                    <a:pt x="35912" y="48454"/>
                  </a:cubicBezTo>
                  <a:cubicBezTo>
                    <a:pt x="35912" y="49499"/>
                    <a:pt x="39520" y="56174"/>
                    <a:pt x="40631" y="48454"/>
                  </a:cubicBezTo>
                  <a:cubicBezTo>
                    <a:pt x="41742" y="40744"/>
                    <a:pt x="45426" y="24327"/>
                    <a:pt x="47648" y="48454"/>
                  </a:cubicBezTo>
                  <a:cubicBezTo>
                    <a:pt x="49870" y="72582"/>
                    <a:pt x="54181" y="48559"/>
                    <a:pt x="54181" y="48559"/>
                  </a:cubicBezTo>
                  <a:cubicBezTo>
                    <a:pt x="54181" y="48559"/>
                    <a:pt x="55985" y="39757"/>
                    <a:pt x="58339" y="48454"/>
                  </a:cubicBezTo>
                  <a:cubicBezTo>
                    <a:pt x="60704" y="57161"/>
                    <a:pt x="62185" y="82998"/>
                    <a:pt x="65983" y="48559"/>
                  </a:cubicBezTo>
                  <a:cubicBezTo>
                    <a:pt x="65983" y="48559"/>
                    <a:pt x="67369" y="39159"/>
                    <a:pt x="71263" y="48454"/>
                  </a:cubicBezTo>
                  <a:cubicBezTo>
                    <a:pt x="75156" y="57750"/>
                    <a:pt x="76267" y="48397"/>
                    <a:pt x="76447" y="48454"/>
                  </a:cubicBezTo>
                  <a:cubicBezTo>
                    <a:pt x="76637" y="48511"/>
                    <a:pt x="79970" y="21488"/>
                    <a:pt x="82932" y="48454"/>
                  </a:cubicBezTo>
                  <a:cubicBezTo>
                    <a:pt x="82932" y="48454"/>
                    <a:pt x="85572" y="71528"/>
                    <a:pt x="88696" y="48559"/>
                  </a:cubicBezTo>
                  <a:cubicBezTo>
                    <a:pt x="91820" y="25580"/>
                    <a:pt x="92190" y="12126"/>
                    <a:pt x="95713" y="48454"/>
                  </a:cubicBezTo>
                  <a:cubicBezTo>
                    <a:pt x="95713" y="48454"/>
                    <a:pt x="97745" y="56297"/>
                    <a:pt x="101078" y="48454"/>
                  </a:cubicBezTo>
                  <a:cubicBezTo>
                    <a:pt x="104410" y="40611"/>
                    <a:pt x="106271" y="46679"/>
                    <a:pt x="106452" y="48454"/>
                  </a:cubicBezTo>
                  <a:cubicBezTo>
                    <a:pt x="106632" y="50239"/>
                    <a:pt x="110715" y="54683"/>
                    <a:pt x="112007" y="48502"/>
                  </a:cubicBezTo>
                  <a:cubicBezTo>
                    <a:pt x="113307" y="42320"/>
                    <a:pt x="117561" y="45226"/>
                    <a:pt x="118682" y="48454"/>
                  </a:cubicBezTo>
                  <a:cubicBezTo>
                    <a:pt x="119793" y="51683"/>
                    <a:pt x="122936" y="52870"/>
                    <a:pt x="123126" y="48454"/>
                  </a:cubicBezTo>
                  <a:cubicBezTo>
                    <a:pt x="123306" y="44039"/>
                    <a:pt x="127569" y="0"/>
                    <a:pt x="130722" y="48454"/>
                  </a:cubicBezTo>
                  <a:cubicBezTo>
                    <a:pt x="130722" y="48454"/>
                    <a:pt x="134425" y="93547"/>
                    <a:pt x="137387" y="48559"/>
                  </a:cubicBezTo>
                  <a:cubicBezTo>
                    <a:pt x="137387" y="48559"/>
                    <a:pt x="139049" y="37972"/>
                    <a:pt x="141641" y="48454"/>
                  </a:cubicBezTo>
                  <a:cubicBezTo>
                    <a:pt x="141641" y="48454"/>
                    <a:pt x="145354" y="70806"/>
                    <a:pt x="147756" y="48454"/>
                  </a:cubicBezTo>
                  <a:cubicBezTo>
                    <a:pt x="147756" y="48454"/>
                    <a:pt x="151089" y="18592"/>
                    <a:pt x="154422" y="48454"/>
                  </a:cubicBezTo>
                  <a:cubicBezTo>
                    <a:pt x="154422" y="48454"/>
                    <a:pt x="155903" y="56563"/>
                    <a:pt x="158685" y="48454"/>
                  </a:cubicBezTo>
                  <a:cubicBezTo>
                    <a:pt x="161467" y="40345"/>
                    <a:pt x="164060" y="46280"/>
                    <a:pt x="165541" y="48454"/>
                  </a:cubicBezTo>
                  <a:cubicBezTo>
                    <a:pt x="167022" y="50629"/>
                    <a:pt x="168874" y="49708"/>
                    <a:pt x="170535" y="48454"/>
                  </a:cubicBezTo>
                  <a:cubicBezTo>
                    <a:pt x="172207" y="47201"/>
                    <a:pt x="173688" y="46014"/>
                    <a:pt x="176840" y="48454"/>
                  </a:cubicBezTo>
                </a:path>
              </a:pathLst>
            </a:custGeom>
            <a:noFill/>
            <a:ln w="9025" cap="flat" cmpd="sng">
              <a:solidFill>
                <a:schemeClr val="accent5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dist="19050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437350" y="2295850"/>
              <a:ext cx="4420775" cy="2338700"/>
            </a:xfrm>
            <a:custGeom>
              <a:avLst/>
              <a:gdLst/>
              <a:ahLst/>
              <a:cxnLst/>
              <a:rect l="l" t="t" r="r" b="b"/>
              <a:pathLst>
                <a:path w="176831" h="93548" fill="none" extrusionOk="0">
                  <a:moveTo>
                    <a:pt x="1" y="48559"/>
                  </a:moveTo>
                  <a:cubicBezTo>
                    <a:pt x="1" y="48559"/>
                    <a:pt x="3467" y="51816"/>
                    <a:pt x="6106" y="48454"/>
                  </a:cubicBezTo>
                  <a:cubicBezTo>
                    <a:pt x="8746" y="45093"/>
                    <a:pt x="11528" y="48559"/>
                    <a:pt x="11528" y="48559"/>
                  </a:cubicBezTo>
                  <a:cubicBezTo>
                    <a:pt x="11528" y="48559"/>
                    <a:pt x="14719" y="56164"/>
                    <a:pt x="17919" y="48454"/>
                  </a:cubicBezTo>
                  <a:cubicBezTo>
                    <a:pt x="21109" y="40744"/>
                    <a:pt x="23891" y="48454"/>
                    <a:pt x="23891" y="48454"/>
                  </a:cubicBezTo>
                  <a:cubicBezTo>
                    <a:pt x="23891" y="48454"/>
                    <a:pt x="27290" y="56117"/>
                    <a:pt x="29721" y="48454"/>
                  </a:cubicBezTo>
                  <a:cubicBezTo>
                    <a:pt x="32152" y="40792"/>
                    <a:pt x="35903" y="47419"/>
                    <a:pt x="35903" y="48454"/>
                  </a:cubicBezTo>
                  <a:cubicBezTo>
                    <a:pt x="35903" y="49499"/>
                    <a:pt x="39520" y="56174"/>
                    <a:pt x="40631" y="48454"/>
                  </a:cubicBezTo>
                  <a:cubicBezTo>
                    <a:pt x="41742" y="40744"/>
                    <a:pt x="45417" y="24327"/>
                    <a:pt x="47639" y="48454"/>
                  </a:cubicBezTo>
                  <a:cubicBezTo>
                    <a:pt x="49870" y="72582"/>
                    <a:pt x="54171" y="48559"/>
                    <a:pt x="54171" y="48559"/>
                  </a:cubicBezTo>
                  <a:cubicBezTo>
                    <a:pt x="54171" y="48559"/>
                    <a:pt x="55975" y="39757"/>
                    <a:pt x="58340" y="48454"/>
                  </a:cubicBezTo>
                  <a:cubicBezTo>
                    <a:pt x="60704" y="57161"/>
                    <a:pt x="62185" y="82998"/>
                    <a:pt x="65974" y="48559"/>
                  </a:cubicBezTo>
                  <a:cubicBezTo>
                    <a:pt x="65974" y="48559"/>
                    <a:pt x="67370" y="39159"/>
                    <a:pt x="71253" y="48454"/>
                  </a:cubicBezTo>
                  <a:cubicBezTo>
                    <a:pt x="75146" y="57750"/>
                    <a:pt x="76257" y="48397"/>
                    <a:pt x="76447" y="48454"/>
                  </a:cubicBezTo>
                  <a:cubicBezTo>
                    <a:pt x="76628" y="48511"/>
                    <a:pt x="79960" y="21488"/>
                    <a:pt x="82923" y="48454"/>
                  </a:cubicBezTo>
                  <a:cubicBezTo>
                    <a:pt x="82923" y="48454"/>
                    <a:pt x="85563" y="71528"/>
                    <a:pt x="88687" y="48559"/>
                  </a:cubicBezTo>
                  <a:cubicBezTo>
                    <a:pt x="91820" y="25580"/>
                    <a:pt x="92181" y="12126"/>
                    <a:pt x="95704" y="48454"/>
                  </a:cubicBezTo>
                  <a:cubicBezTo>
                    <a:pt x="95704" y="48454"/>
                    <a:pt x="97745" y="56297"/>
                    <a:pt x="101078" y="48454"/>
                  </a:cubicBezTo>
                  <a:cubicBezTo>
                    <a:pt x="104411" y="40611"/>
                    <a:pt x="106262" y="46679"/>
                    <a:pt x="106443" y="48454"/>
                  </a:cubicBezTo>
                  <a:cubicBezTo>
                    <a:pt x="106633" y="50239"/>
                    <a:pt x="110706" y="54683"/>
                    <a:pt x="112007" y="48502"/>
                  </a:cubicBezTo>
                  <a:cubicBezTo>
                    <a:pt x="113298" y="42320"/>
                    <a:pt x="117562" y="45226"/>
                    <a:pt x="118673" y="48454"/>
                  </a:cubicBezTo>
                  <a:cubicBezTo>
                    <a:pt x="119784" y="51683"/>
                    <a:pt x="122936" y="52870"/>
                    <a:pt x="123116" y="48454"/>
                  </a:cubicBezTo>
                  <a:cubicBezTo>
                    <a:pt x="123297" y="44039"/>
                    <a:pt x="127560" y="0"/>
                    <a:pt x="130713" y="48454"/>
                  </a:cubicBezTo>
                  <a:cubicBezTo>
                    <a:pt x="130713" y="48454"/>
                    <a:pt x="134416" y="93547"/>
                    <a:pt x="137378" y="48559"/>
                  </a:cubicBezTo>
                  <a:cubicBezTo>
                    <a:pt x="137378" y="48559"/>
                    <a:pt x="139040" y="37972"/>
                    <a:pt x="141642" y="48454"/>
                  </a:cubicBezTo>
                  <a:cubicBezTo>
                    <a:pt x="141642" y="48454"/>
                    <a:pt x="145345" y="70806"/>
                    <a:pt x="147757" y="48454"/>
                  </a:cubicBezTo>
                  <a:cubicBezTo>
                    <a:pt x="147757" y="48454"/>
                    <a:pt x="151089" y="18592"/>
                    <a:pt x="154422" y="48454"/>
                  </a:cubicBezTo>
                  <a:cubicBezTo>
                    <a:pt x="154422" y="48454"/>
                    <a:pt x="155903" y="56563"/>
                    <a:pt x="158676" y="48454"/>
                  </a:cubicBezTo>
                  <a:cubicBezTo>
                    <a:pt x="161458" y="40345"/>
                    <a:pt x="164050" y="46280"/>
                    <a:pt x="165532" y="48454"/>
                  </a:cubicBezTo>
                  <a:cubicBezTo>
                    <a:pt x="167013" y="50629"/>
                    <a:pt x="168864" y="49708"/>
                    <a:pt x="170536" y="48454"/>
                  </a:cubicBezTo>
                  <a:cubicBezTo>
                    <a:pt x="172197" y="47201"/>
                    <a:pt x="173679" y="46014"/>
                    <a:pt x="176831" y="48454"/>
                  </a:cubicBezTo>
                </a:path>
              </a:pathLst>
            </a:custGeom>
            <a:noFill/>
            <a:ln w="9025" cap="flat" cmpd="sng">
              <a:solidFill>
                <a:schemeClr val="lt2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dist="19050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242475" y="3507200"/>
              <a:ext cx="4747400" cy="2625"/>
            </a:xfrm>
            <a:custGeom>
              <a:avLst/>
              <a:gdLst/>
              <a:ahLst/>
              <a:cxnLst/>
              <a:rect l="l" t="t" r="r" b="b"/>
              <a:pathLst>
                <a:path w="189896" h="105" fill="none" extrusionOk="0">
                  <a:moveTo>
                    <a:pt x="0" y="105"/>
                  </a:moveTo>
                  <a:lnTo>
                    <a:pt x="189896" y="0"/>
                  </a:lnTo>
                </a:path>
              </a:pathLst>
            </a:custGeom>
            <a:noFill/>
            <a:ln w="9025" cap="flat" cmpd="sng">
              <a:solidFill>
                <a:srgbClr val="EDFF00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dist="19050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1398900" y="2295850"/>
              <a:ext cx="4420775" cy="2338700"/>
            </a:xfrm>
            <a:custGeom>
              <a:avLst/>
              <a:gdLst/>
              <a:ahLst/>
              <a:cxnLst/>
              <a:rect l="l" t="t" r="r" b="b"/>
              <a:pathLst>
                <a:path w="176831" h="93548" fill="none" extrusionOk="0">
                  <a:moveTo>
                    <a:pt x="1" y="48559"/>
                  </a:moveTo>
                  <a:cubicBezTo>
                    <a:pt x="1" y="48559"/>
                    <a:pt x="3467" y="51816"/>
                    <a:pt x="6106" y="48454"/>
                  </a:cubicBezTo>
                  <a:cubicBezTo>
                    <a:pt x="8746" y="45093"/>
                    <a:pt x="11528" y="48559"/>
                    <a:pt x="11528" y="48559"/>
                  </a:cubicBezTo>
                  <a:cubicBezTo>
                    <a:pt x="11528" y="48559"/>
                    <a:pt x="14718" y="56164"/>
                    <a:pt x="17918" y="48454"/>
                  </a:cubicBezTo>
                  <a:cubicBezTo>
                    <a:pt x="21109" y="40744"/>
                    <a:pt x="23891" y="48454"/>
                    <a:pt x="23891" y="48454"/>
                  </a:cubicBezTo>
                  <a:cubicBezTo>
                    <a:pt x="23891" y="48454"/>
                    <a:pt x="27290" y="56117"/>
                    <a:pt x="29721" y="48454"/>
                  </a:cubicBezTo>
                  <a:cubicBezTo>
                    <a:pt x="32152" y="40792"/>
                    <a:pt x="35902" y="47419"/>
                    <a:pt x="35902" y="48454"/>
                  </a:cubicBezTo>
                  <a:cubicBezTo>
                    <a:pt x="35902" y="49499"/>
                    <a:pt x="39520" y="56174"/>
                    <a:pt x="40631" y="48454"/>
                  </a:cubicBezTo>
                  <a:cubicBezTo>
                    <a:pt x="41742" y="40744"/>
                    <a:pt x="45426" y="24327"/>
                    <a:pt x="47648" y="48454"/>
                  </a:cubicBezTo>
                  <a:cubicBezTo>
                    <a:pt x="49870" y="72582"/>
                    <a:pt x="54171" y="48559"/>
                    <a:pt x="54171" y="48559"/>
                  </a:cubicBezTo>
                  <a:cubicBezTo>
                    <a:pt x="54171" y="48559"/>
                    <a:pt x="55975" y="39757"/>
                    <a:pt x="58340" y="48454"/>
                  </a:cubicBezTo>
                  <a:cubicBezTo>
                    <a:pt x="60704" y="57161"/>
                    <a:pt x="62185" y="82998"/>
                    <a:pt x="65983" y="48559"/>
                  </a:cubicBezTo>
                  <a:cubicBezTo>
                    <a:pt x="65983" y="48559"/>
                    <a:pt x="67370" y="39159"/>
                    <a:pt x="71263" y="48454"/>
                  </a:cubicBezTo>
                  <a:cubicBezTo>
                    <a:pt x="75146" y="57750"/>
                    <a:pt x="76257" y="48397"/>
                    <a:pt x="76447" y="48454"/>
                  </a:cubicBezTo>
                  <a:cubicBezTo>
                    <a:pt x="76627" y="48511"/>
                    <a:pt x="79960" y="21488"/>
                    <a:pt x="82923" y="48454"/>
                  </a:cubicBezTo>
                  <a:cubicBezTo>
                    <a:pt x="82923" y="48454"/>
                    <a:pt x="85562" y="71528"/>
                    <a:pt x="88696" y="48559"/>
                  </a:cubicBezTo>
                  <a:cubicBezTo>
                    <a:pt x="91820" y="25580"/>
                    <a:pt x="92190" y="12126"/>
                    <a:pt x="95703" y="48454"/>
                  </a:cubicBezTo>
                  <a:cubicBezTo>
                    <a:pt x="95703" y="48454"/>
                    <a:pt x="97745" y="56297"/>
                    <a:pt x="101078" y="48454"/>
                  </a:cubicBezTo>
                  <a:cubicBezTo>
                    <a:pt x="104411" y="40611"/>
                    <a:pt x="106262" y="46679"/>
                    <a:pt x="106452" y="48454"/>
                  </a:cubicBezTo>
                  <a:cubicBezTo>
                    <a:pt x="106632" y="50239"/>
                    <a:pt x="110706" y="54683"/>
                    <a:pt x="112007" y="48502"/>
                  </a:cubicBezTo>
                  <a:cubicBezTo>
                    <a:pt x="113298" y="42320"/>
                    <a:pt x="117561" y="45226"/>
                    <a:pt x="118672" y="48454"/>
                  </a:cubicBezTo>
                  <a:cubicBezTo>
                    <a:pt x="119783" y="51683"/>
                    <a:pt x="122936" y="52870"/>
                    <a:pt x="123116" y="48454"/>
                  </a:cubicBezTo>
                  <a:cubicBezTo>
                    <a:pt x="123306" y="44039"/>
                    <a:pt x="127560" y="0"/>
                    <a:pt x="130712" y="48454"/>
                  </a:cubicBezTo>
                  <a:cubicBezTo>
                    <a:pt x="130712" y="48454"/>
                    <a:pt x="134416" y="93547"/>
                    <a:pt x="137378" y="48559"/>
                  </a:cubicBezTo>
                  <a:cubicBezTo>
                    <a:pt x="137378" y="48559"/>
                    <a:pt x="139040" y="37972"/>
                    <a:pt x="141641" y="48454"/>
                  </a:cubicBezTo>
                  <a:cubicBezTo>
                    <a:pt x="141641" y="48454"/>
                    <a:pt x="145345" y="70806"/>
                    <a:pt x="147756" y="48454"/>
                  </a:cubicBezTo>
                  <a:cubicBezTo>
                    <a:pt x="147756" y="48454"/>
                    <a:pt x="151089" y="18592"/>
                    <a:pt x="154422" y="48454"/>
                  </a:cubicBezTo>
                  <a:cubicBezTo>
                    <a:pt x="154422" y="48454"/>
                    <a:pt x="155903" y="56563"/>
                    <a:pt x="158685" y="48454"/>
                  </a:cubicBezTo>
                  <a:cubicBezTo>
                    <a:pt x="161458" y="40345"/>
                    <a:pt x="164050" y="46280"/>
                    <a:pt x="165531" y="48454"/>
                  </a:cubicBezTo>
                  <a:cubicBezTo>
                    <a:pt x="167013" y="50629"/>
                    <a:pt x="168874" y="49708"/>
                    <a:pt x="170535" y="48454"/>
                  </a:cubicBezTo>
                  <a:cubicBezTo>
                    <a:pt x="172207" y="47201"/>
                    <a:pt x="173688" y="46014"/>
                    <a:pt x="176831" y="48454"/>
                  </a:cubicBezTo>
                </a:path>
              </a:pathLst>
            </a:custGeom>
            <a:noFill/>
            <a:ln w="9025" cap="flat" cmpd="sng">
              <a:solidFill>
                <a:schemeClr val="accent5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dist="19050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5"/>
          <p:cNvGrpSpPr/>
          <p:nvPr/>
        </p:nvGrpSpPr>
        <p:grpSpPr>
          <a:xfrm>
            <a:off x="-1260475" y="484408"/>
            <a:ext cx="2948700" cy="1282734"/>
            <a:chOff x="-1260475" y="484408"/>
            <a:chExt cx="2948700" cy="1282734"/>
          </a:xfrm>
        </p:grpSpPr>
        <p:grpSp>
          <p:nvGrpSpPr>
            <p:cNvPr id="82" name="Google Shape;82;p5"/>
            <p:cNvGrpSpPr/>
            <p:nvPr/>
          </p:nvGrpSpPr>
          <p:grpSpPr>
            <a:xfrm flipH="1">
              <a:off x="-1244492" y="484408"/>
              <a:ext cx="2856697" cy="1282734"/>
              <a:chOff x="-602160" y="2710576"/>
              <a:chExt cx="2443083" cy="538647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658254" y="2710576"/>
                <a:ext cx="1182669" cy="536836"/>
              </a:xfrm>
              <a:custGeom>
                <a:avLst/>
                <a:gdLst/>
                <a:ahLst/>
                <a:cxnLst/>
                <a:rect l="l" t="t" r="r" b="b"/>
                <a:pathLst>
                  <a:path w="80977" h="36757" fill="none" extrusionOk="0">
                    <a:moveTo>
                      <a:pt x="80976" y="17273"/>
                    </a:moveTo>
                    <a:cubicBezTo>
                      <a:pt x="80758" y="17273"/>
                      <a:pt x="78754" y="16646"/>
                      <a:pt x="77149" y="18754"/>
                    </a:cubicBezTo>
                    <a:cubicBezTo>
                      <a:pt x="75535" y="20862"/>
                      <a:pt x="74985" y="19380"/>
                      <a:pt x="74035" y="18754"/>
                    </a:cubicBezTo>
                    <a:cubicBezTo>
                      <a:pt x="73095" y="18118"/>
                      <a:pt x="72316" y="23910"/>
                      <a:pt x="70484" y="23492"/>
                    </a:cubicBezTo>
                    <a:cubicBezTo>
                      <a:pt x="68651" y="23065"/>
                      <a:pt x="68594" y="7796"/>
                      <a:pt x="64378" y="8641"/>
                    </a:cubicBezTo>
                    <a:cubicBezTo>
                      <a:pt x="60162" y="9477"/>
                      <a:pt x="62270" y="7369"/>
                      <a:pt x="60162" y="3685"/>
                    </a:cubicBezTo>
                    <a:cubicBezTo>
                      <a:pt x="58055" y="1"/>
                      <a:pt x="57884" y="3580"/>
                      <a:pt x="57276" y="10854"/>
                    </a:cubicBezTo>
                    <a:cubicBezTo>
                      <a:pt x="56668" y="18118"/>
                      <a:pt x="53668" y="22020"/>
                      <a:pt x="51835" y="15383"/>
                    </a:cubicBezTo>
                    <a:cubicBezTo>
                      <a:pt x="50003" y="8746"/>
                      <a:pt x="51674" y="7483"/>
                      <a:pt x="49898" y="6951"/>
                    </a:cubicBezTo>
                    <a:cubicBezTo>
                      <a:pt x="48123" y="6429"/>
                      <a:pt x="47458" y="4634"/>
                      <a:pt x="45340" y="8319"/>
                    </a:cubicBezTo>
                    <a:cubicBezTo>
                      <a:pt x="43232" y="12012"/>
                      <a:pt x="44229" y="8746"/>
                      <a:pt x="42235" y="9059"/>
                    </a:cubicBezTo>
                    <a:cubicBezTo>
                      <a:pt x="40241" y="9373"/>
                      <a:pt x="40735" y="13683"/>
                      <a:pt x="39074" y="15582"/>
                    </a:cubicBezTo>
                    <a:cubicBezTo>
                      <a:pt x="37412" y="17481"/>
                      <a:pt x="35579" y="9790"/>
                      <a:pt x="33690" y="8214"/>
                    </a:cubicBezTo>
                    <a:cubicBezTo>
                      <a:pt x="31800" y="6638"/>
                      <a:pt x="30917" y="9164"/>
                      <a:pt x="28914" y="15582"/>
                    </a:cubicBezTo>
                    <a:cubicBezTo>
                      <a:pt x="26920" y="22011"/>
                      <a:pt x="27917" y="18118"/>
                      <a:pt x="26749" y="16532"/>
                    </a:cubicBezTo>
                    <a:cubicBezTo>
                      <a:pt x="25590" y="14956"/>
                      <a:pt x="24973" y="25704"/>
                      <a:pt x="23530" y="28961"/>
                    </a:cubicBezTo>
                    <a:cubicBezTo>
                      <a:pt x="22096" y="32227"/>
                      <a:pt x="20425" y="36757"/>
                      <a:pt x="18592" y="26227"/>
                    </a:cubicBezTo>
                    <a:cubicBezTo>
                      <a:pt x="16760" y="15696"/>
                      <a:pt x="16038" y="24755"/>
                      <a:pt x="15259" y="22011"/>
                    </a:cubicBezTo>
                    <a:cubicBezTo>
                      <a:pt x="14490" y="19276"/>
                      <a:pt x="13265" y="7587"/>
                      <a:pt x="10882" y="7901"/>
                    </a:cubicBezTo>
                    <a:cubicBezTo>
                      <a:pt x="8489" y="8214"/>
                      <a:pt x="7882" y="16114"/>
                      <a:pt x="6657" y="18013"/>
                    </a:cubicBezTo>
                    <a:cubicBezTo>
                      <a:pt x="5441" y="19903"/>
                      <a:pt x="3941" y="20121"/>
                      <a:pt x="2830" y="15060"/>
                    </a:cubicBezTo>
                    <a:cubicBezTo>
                      <a:pt x="1719" y="10009"/>
                      <a:pt x="1045" y="9268"/>
                      <a:pt x="1" y="9686"/>
                    </a:cubicBezTo>
                  </a:path>
                </a:pathLst>
              </a:custGeom>
              <a:noFill/>
              <a:ln w="9025" cap="flat" cmpd="sng">
                <a:solidFill>
                  <a:schemeClr val="accent1"/>
                </a:solidFill>
                <a:prstDash val="solid"/>
                <a:miter lim="9495"/>
                <a:headEnd type="none" w="sm" len="sm"/>
                <a:tailEnd type="none" w="sm" len="sm"/>
              </a:ln>
              <a:effectLst>
                <a:outerShdw blurRad="85725" dist="19050" algn="bl" rotWithShape="0">
                  <a:srgbClr val="BEFAFF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14163" y="2710576"/>
                <a:ext cx="1182654" cy="536836"/>
              </a:xfrm>
              <a:custGeom>
                <a:avLst/>
                <a:gdLst/>
                <a:ahLst/>
                <a:cxnLst/>
                <a:rect l="l" t="t" r="r" b="b"/>
                <a:pathLst>
                  <a:path w="80976" h="36757" fill="none" extrusionOk="0">
                    <a:moveTo>
                      <a:pt x="80976" y="17273"/>
                    </a:moveTo>
                    <a:cubicBezTo>
                      <a:pt x="80757" y="17273"/>
                      <a:pt x="78763" y="16646"/>
                      <a:pt x="77149" y="18754"/>
                    </a:cubicBezTo>
                    <a:cubicBezTo>
                      <a:pt x="75544" y="20862"/>
                      <a:pt x="74984" y="19380"/>
                      <a:pt x="74044" y="18754"/>
                    </a:cubicBezTo>
                    <a:cubicBezTo>
                      <a:pt x="73095" y="18118"/>
                      <a:pt x="72325" y="23910"/>
                      <a:pt x="70493" y="23492"/>
                    </a:cubicBezTo>
                    <a:cubicBezTo>
                      <a:pt x="68660" y="23065"/>
                      <a:pt x="68603" y="7796"/>
                      <a:pt x="64387" y="8641"/>
                    </a:cubicBezTo>
                    <a:cubicBezTo>
                      <a:pt x="60162" y="9477"/>
                      <a:pt x="62270" y="7369"/>
                      <a:pt x="60162" y="3685"/>
                    </a:cubicBezTo>
                    <a:cubicBezTo>
                      <a:pt x="58054" y="1"/>
                      <a:pt x="57893" y="3580"/>
                      <a:pt x="57285" y="10854"/>
                    </a:cubicBezTo>
                    <a:cubicBezTo>
                      <a:pt x="56668" y="18118"/>
                      <a:pt x="53667" y="22020"/>
                      <a:pt x="51844" y="15383"/>
                    </a:cubicBezTo>
                    <a:cubicBezTo>
                      <a:pt x="50012" y="8746"/>
                      <a:pt x="51673" y="7483"/>
                      <a:pt x="49898" y="6951"/>
                    </a:cubicBezTo>
                    <a:cubicBezTo>
                      <a:pt x="48122" y="6429"/>
                      <a:pt x="47457" y="4634"/>
                      <a:pt x="45349" y="8319"/>
                    </a:cubicBezTo>
                    <a:cubicBezTo>
                      <a:pt x="43241" y="12012"/>
                      <a:pt x="44238" y="8746"/>
                      <a:pt x="42235" y="9059"/>
                    </a:cubicBezTo>
                    <a:cubicBezTo>
                      <a:pt x="40241" y="9373"/>
                      <a:pt x="40744" y="13683"/>
                      <a:pt x="39073" y="15582"/>
                    </a:cubicBezTo>
                    <a:cubicBezTo>
                      <a:pt x="37411" y="17481"/>
                      <a:pt x="35579" y="9790"/>
                      <a:pt x="33689" y="8214"/>
                    </a:cubicBezTo>
                    <a:cubicBezTo>
                      <a:pt x="31800" y="6638"/>
                      <a:pt x="30917" y="9164"/>
                      <a:pt x="28923" y="15582"/>
                    </a:cubicBezTo>
                    <a:cubicBezTo>
                      <a:pt x="26919" y="22011"/>
                      <a:pt x="27916" y="18118"/>
                      <a:pt x="26758" y="16532"/>
                    </a:cubicBezTo>
                    <a:cubicBezTo>
                      <a:pt x="25590" y="14956"/>
                      <a:pt x="24973" y="25704"/>
                      <a:pt x="23539" y="28961"/>
                    </a:cubicBezTo>
                    <a:cubicBezTo>
                      <a:pt x="22096" y="32227"/>
                      <a:pt x="20424" y="36757"/>
                      <a:pt x="18592" y="26227"/>
                    </a:cubicBezTo>
                    <a:cubicBezTo>
                      <a:pt x="16759" y="15696"/>
                      <a:pt x="16038" y="24755"/>
                      <a:pt x="15268" y="22011"/>
                    </a:cubicBezTo>
                    <a:cubicBezTo>
                      <a:pt x="14490" y="19276"/>
                      <a:pt x="13265" y="7587"/>
                      <a:pt x="10882" y="7901"/>
                    </a:cubicBezTo>
                    <a:cubicBezTo>
                      <a:pt x="8489" y="8214"/>
                      <a:pt x="7881" y="16114"/>
                      <a:pt x="6666" y="18013"/>
                    </a:cubicBezTo>
                    <a:cubicBezTo>
                      <a:pt x="5441" y="19903"/>
                      <a:pt x="3941" y="20121"/>
                      <a:pt x="2830" y="15060"/>
                    </a:cubicBezTo>
                    <a:cubicBezTo>
                      <a:pt x="1719" y="10009"/>
                      <a:pt x="1054" y="9268"/>
                      <a:pt x="0" y="9686"/>
                    </a:cubicBezTo>
                  </a:path>
                </a:pathLst>
              </a:custGeom>
              <a:solidFill>
                <a:schemeClr val="accent1"/>
              </a:solidFill>
              <a:ln w="9025" cap="flat" cmpd="sng">
                <a:solidFill>
                  <a:schemeClr val="accent2"/>
                </a:solidFill>
                <a:prstDash val="solid"/>
                <a:miter lim="9495"/>
                <a:headEnd type="none" w="sm" len="sm"/>
                <a:tailEnd type="none" w="sm" len="sm"/>
              </a:ln>
              <a:effectLst>
                <a:outerShdw blurRad="85725" dist="19050" algn="bl" rotWithShape="0">
                  <a:srgbClr val="BEFAFF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570480" y="2710576"/>
                <a:ext cx="1182654" cy="536836"/>
              </a:xfrm>
              <a:custGeom>
                <a:avLst/>
                <a:gdLst/>
                <a:ahLst/>
                <a:cxnLst/>
                <a:rect l="l" t="t" r="r" b="b"/>
                <a:pathLst>
                  <a:path w="80976" h="36757" fill="none" extrusionOk="0">
                    <a:moveTo>
                      <a:pt x="80976" y="17273"/>
                    </a:moveTo>
                    <a:cubicBezTo>
                      <a:pt x="80757" y="17273"/>
                      <a:pt x="78754" y="16646"/>
                      <a:pt x="77149" y="18754"/>
                    </a:cubicBezTo>
                    <a:cubicBezTo>
                      <a:pt x="75535" y="20862"/>
                      <a:pt x="74984" y="19380"/>
                      <a:pt x="74035" y="18754"/>
                    </a:cubicBezTo>
                    <a:cubicBezTo>
                      <a:pt x="73095" y="18118"/>
                      <a:pt x="72316" y="23910"/>
                      <a:pt x="70483" y="23492"/>
                    </a:cubicBezTo>
                    <a:cubicBezTo>
                      <a:pt x="68651" y="23065"/>
                      <a:pt x="68594" y="7796"/>
                      <a:pt x="64378" y="8641"/>
                    </a:cubicBezTo>
                    <a:cubicBezTo>
                      <a:pt x="60162" y="9477"/>
                      <a:pt x="62270" y="7369"/>
                      <a:pt x="60162" y="3685"/>
                    </a:cubicBezTo>
                    <a:cubicBezTo>
                      <a:pt x="58045" y="1"/>
                      <a:pt x="57883" y="3580"/>
                      <a:pt x="57275" y="10854"/>
                    </a:cubicBezTo>
                    <a:cubicBezTo>
                      <a:pt x="56668" y="18118"/>
                      <a:pt x="53667" y="22020"/>
                      <a:pt x="51835" y="15383"/>
                    </a:cubicBezTo>
                    <a:cubicBezTo>
                      <a:pt x="50002" y="8746"/>
                      <a:pt x="51664" y="7483"/>
                      <a:pt x="49898" y="6951"/>
                    </a:cubicBezTo>
                    <a:cubicBezTo>
                      <a:pt x="48122" y="6429"/>
                      <a:pt x="47448" y="4634"/>
                      <a:pt x="45340" y="8319"/>
                    </a:cubicBezTo>
                    <a:cubicBezTo>
                      <a:pt x="43232" y="12012"/>
                      <a:pt x="44229" y="8746"/>
                      <a:pt x="42235" y="9059"/>
                    </a:cubicBezTo>
                    <a:cubicBezTo>
                      <a:pt x="40231" y="9373"/>
                      <a:pt x="40735" y="13683"/>
                      <a:pt x="39073" y="15582"/>
                    </a:cubicBezTo>
                    <a:cubicBezTo>
                      <a:pt x="37402" y="17481"/>
                      <a:pt x="35569" y="9790"/>
                      <a:pt x="33689" y="8214"/>
                    </a:cubicBezTo>
                    <a:cubicBezTo>
                      <a:pt x="31800" y="6638"/>
                      <a:pt x="30907" y="9164"/>
                      <a:pt x="28913" y="15582"/>
                    </a:cubicBezTo>
                    <a:cubicBezTo>
                      <a:pt x="26910" y="22011"/>
                      <a:pt x="27916" y="18118"/>
                      <a:pt x="26748" y="16532"/>
                    </a:cubicBezTo>
                    <a:cubicBezTo>
                      <a:pt x="25580" y="14956"/>
                      <a:pt x="24973" y="25704"/>
                      <a:pt x="23529" y="28961"/>
                    </a:cubicBezTo>
                    <a:cubicBezTo>
                      <a:pt x="22086" y="32227"/>
                      <a:pt x="20424" y="36757"/>
                      <a:pt x="18592" y="26227"/>
                    </a:cubicBezTo>
                    <a:cubicBezTo>
                      <a:pt x="16759" y="15696"/>
                      <a:pt x="16038" y="24755"/>
                      <a:pt x="15259" y="22011"/>
                    </a:cubicBezTo>
                    <a:cubicBezTo>
                      <a:pt x="14480" y="19276"/>
                      <a:pt x="13265" y="7587"/>
                      <a:pt x="10882" y="7901"/>
                    </a:cubicBezTo>
                    <a:cubicBezTo>
                      <a:pt x="8489" y="8214"/>
                      <a:pt x="7881" y="16114"/>
                      <a:pt x="6656" y="18013"/>
                    </a:cubicBezTo>
                    <a:cubicBezTo>
                      <a:pt x="5441" y="19903"/>
                      <a:pt x="3941" y="20121"/>
                      <a:pt x="2830" y="15060"/>
                    </a:cubicBezTo>
                    <a:cubicBezTo>
                      <a:pt x="1719" y="10009"/>
                      <a:pt x="1054" y="9268"/>
                      <a:pt x="0" y="9695"/>
                    </a:cubicBezTo>
                  </a:path>
                </a:pathLst>
              </a:custGeom>
              <a:noFill/>
              <a:ln w="9025" cap="flat" cmpd="sng">
                <a:solidFill>
                  <a:srgbClr val="000DFF"/>
                </a:solidFill>
                <a:prstDash val="solid"/>
                <a:miter lim="9495"/>
                <a:headEnd type="none" w="sm" len="sm"/>
                <a:tailEnd type="none" w="sm" len="sm"/>
              </a:ln>
              <a:effectLst>
                <a:outerShdw blurRad="85725" dist="19050" algn="bl" rotWithShape="0">
                  <a:srgbClr val="BEFAFF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" name="Google Shape;86;p5"/>
              <p:cNvGrpSpPr/>
              <p:nvPr/>
            </p:nvGrpSpPr>
            <p:grpSpPr>
              <a:xfrm>
                <a:off x="-602160" y="2712241"/>
                <a:ext cx="1270443" cy="536982"/>
                <a:chOff x="-602160" y="2712241"/>
                <a:chExt cx="1270443" cy="536982"/>
              </a:xfrm>
            </p:grpSpPr>
            <p:sp>
              <p:nvSpPr>
                <p:cNvPr id="87" name="Google Shape;87;p5"/>
                <p:cNvSpPr/>
                <p:nvPr/>
              </p:nvSpPr>
              <p:spPr>
                <a:xfrm>
                  <a:off x="-602160" y="2712241"/>
                  <a:ext cx="1182654" cy="536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76" h="36767" fill="none" extrusionOk="0">
                      <a:moveTo>
                        <a:pt x="0" y="17282"/>
                      </a:moveTo>
                      <a:cubicBezTo>
                        <a:pt x="219" y="17282"/>
                        <a:pt x="2222" y="16646"/>
                        <a:pt x="3827" y="18754"/>
                      </a:cubicBezTo>
                      <a:cubicBezTo>
                        <a:pt x="5441" y="20862"/>
                        <a:pt x="5992" y="19390"/>
                        <a:pt x="6932" y="18754"/>
                      </a:cubicBezTo>
                      <a:cubicBezTo>
                        <a:pt x="7881" y="18127"/>
                        <a:pt x="8660" y="23919"/>
                        <a:pt x="10493" y="23492"/>
                      </a:cubicBezTo>
                      <a:cubicBezTo>
                        <a:pt x="12316" y="23074"/>
                        <a:pt x="12373" y="7796"/>
                        <a:pt x="16598" y="8641"/>
                      </a:cubicBezTo>
                      <a:cubicBezTo>
                        <a:pt x="20814" y="9486"/>
                        <a:pt x="18706" y="7378"/>
                        <a:pt x="20814" y="3694"/>
                      </a:cubicBezTo>
                      <a:cubicBezTo>
                        <a:pt x="22922" y="1"/>
                        <a:pt x="23083" y="3590"/>
                        <a:pt x="23700" y="10854"/>
                      </a:cubicBezTo>
                      <a:cubicBezTo>
                        <a:pt x="24308" y="18127"/>
                        <a:pt x="27309" y="22020"/>
                        <a:pt x="29141" y="15383"/>
                      </a:cubicBezTo>
                      <a:cubicBezTo>
                        <a:pt x="30964" y="8746"/>
                        <a:pt x="29303" y="7483"/>
                        <a:pt x="31078" y="6961"/>
                      </a:cubicBezTo>
                      <a:cubicBezTo>
                        <a:pt x="32854" y="6429"/>
                        <a:pt x="33518" y="4644"/>
                        <a:pt x="35626" y="8328"/>
                      </a:cubicBezTo>
                      <a:cubicBezTo>
                        <a:pt x="37744" y="12012"/>
                        <a:pt x="36737" y="8746"/>
                        <a:pt x="38741" y="9059"/>
                      </a:cubicBezTo>
                      <a:cubicBezTo>
                        <a:pt x="40735" y="9382"/>
                        <a:pt x="40241" y="13693"/>
                        <a:pt x="41903" y="15592"/>
                      </a:cubicBezTo>
                      <a:cubicBezTo>
                        <a:pt x="43564" y="17491"/>
                        <a:pt x="45397" y="9800"/>
                        <a:pt x="47287" y="8214"/>
                      </a:cubicBezTo>
                      <a:cubicBezTo>
                        <a:pt x="49176" y="6638"/>
                        <a:pt x="50059" y="9164"/>
                        <a:pt x="52063" y="15592"/>
                      </a:cubicBezTo>
                      <a:cubicBezTo>
                        <a:pt x="54057" y="22011"/>
                        <a:pt x="53060" y="18118"/>
                        <a:pt x="54228" y="16541"/>
                      </a:cubicBezTo>
                      <a:cubicBezTo>
                        <a:pt x="55386" y="14965"/>
                        <a:pt x="56003" y="25704"/>
                        <a:pt x="57447" y="28971"/>
                      </a:cubicBezTo>
                      <a:cubicBezTo>
                        <a:pt x="58880" y="32237"/>
                        <a:pt x="60551" y="36766"/>
                        <a:pt x="62384" y="26236"/>
                      </a:cubicBezTo>
                      <a:cubicBezTo>
                        <a:pt x="64217" y="15696"/>
                        <a:pt x="64938" y="24755"/>
                        <a:pt x="65717" y="22020"/>
                      </a:cubicBezTo>
                      <a:cubicBezTo>
                        <a:pt x="66486" y="19276"/>
                        <a:pt x="67711" y="7587"/>
                        <a:pt x="70094" y="7901"/>
                      </a:cubicBezTo>
                      <a:cubicBezTo>
                        <a:pt x="72487" y="8224"/>
                        <a:pt x="73095" y="16124"/>
                        <a:pt x="74320" y="18013"/>
                      </a:cubicBezTo>
                      <a:cubicBezTo>
                        <a:pt x="75535" y="19912"/>
                        <a:pt x="77035" y="20121"/>
                        <a:pt x="78146" y="15070"/>
                      </a:cubicBezTo>
                      <a:cubicBezTo>
                        <a:pt x="79257" y="10009"/>
                        <a:pt x="79922" y="9278"/>
                        <a:pt x="80976" y="9695"/>
                      </a:cubicBezTo>
                    </a:path>
                  </a:pathLst>
                </a:custGeom>
                <a:noFill/>
                <a:ln w="9025" cap="flat" cmpd="sng">
                  <a:solidFill>
                    <a:schemeClr val="accent1"/>
                  </a:solidFill>
                  <a:prstDash val="solid"/>
                  <a:miter lim="9495"/>
                  <a:headEnd type="none" w="sm" len="sm"/>
                  <a:tailEnd type="none" w="sm" len="sm"/>
                </a:ln>
                <a:effectLst>
                  <a:outerShdw blurRad="85725" dist="19050" algn="bl" rotWithShape="0">
                    <a:srgbClr val="BEFAFF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5"/>
                <p:cNvSpPr/>
                <p:nvPr/>
              </p:nvSpPr>
              <p:spPr>
                <a:xfrm>
                  <a:off x="-558200" y="2712241"/>
                  <a:ext cx="1182801" cy="536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86" h="36767" fill="none" extrusionOk="0">
                      <a:moveTo>
                        <a:pt x="0" y="17282"/>
                      </a:moveTo>
                      <a:cubicBezTo>
                        <a:pt x="228" y="17282"/>
                        <a:pt x="2222" y="16646"/>
                        <a:pt x="3836" y="18754"/>
                      </a:cubicBezTo>
                      <a:cubicBezTo>
                        <a:pt x="5441" y="20862"/>
                        <a:pt x="6001" y="19390"/>
                        <a:pt x="6941" y="18754"/>
                      </a:cubicBezTo>
                      <a:cubicBezTo>
                        <a:pt x="7881" y="18127"/>
                        <a:pt x="8660" y="23919"/>
                        <a:pt x="10493" y="23492"/>
                      </a:cubicBezTo>
                      <a:cubicBezTo>
                        <a:pt x="12325" y="23074"/>
                        <a:pt x="12382" y="7796"/>
                        <a:pt x="16598" y="8641"/>
                      </a:cubicBezTo>
                      <a:cubicBezTo>
                        <a:pt x="20814" y="9486"/>
                        <a:pt x="18706" y="7378"/>
                        <a:pt x="20814" y="3694"/>
                      </a:cubicBezTo>
                      <a:cubicBezTo>
                        <a:pt x="22922" y="1"/>
                        <a:pt x="23093" y="3590"/>
                        <a:pt x="23710" y="10854"/>
                      </a:cubicBezTo>
                      <a:cubicBezTo>
                        <a:pt x="24327" y="18118"/>
                        <a:pt x="27318" y="22020"/>
                        <a:pt x="29151" y="15383"/>
                      </a:cubicBezTo>
                      <a:cubicBezTo>
                        <a:pt x="30983" y="8746"/>
                        <a:pt x="29312" y="7483"/>
                        <a:pt x="31088" y="6961"/>
                      </a:cubicBezTo>
                      <a:cubicBezTo>
                        <a:pt x="32863" y="6429"/>
                        <a:pt x="33537" y="4644"/>
                        <a:pt x="35645" y="8328"/>
                      </a:cubicBezTo>
                      <a:cubicBezTo>
                        <a:pt x="37753" y="12012"/>
                        <a:pt x="36756" y="8746"/>
                        <a:pt x="38750" y="9069"/>
                      </a:cubicBezTo>
                      <a:cubicBezTo>
                        <a:pt x="40744" y="9382"/>
                        <a:pt x="40251" y="13693"/>
                        <a:pt x="41912" y="15592"/>
                      </a:cubicBezTo>
                      <a:cubicBezTo>
                        <a:pt x="43583" y="17491"/>
                        <a:pt x="45416" y="9800"/>
                        <a:pt x="47296" y="8224"/>
                      </a:cubicBezTo>
                      <a:cubicBezTo>
                        <a:pt x="49186" y="6638"/>
                        <a:pt x="50069" y="9173"/>
                        <a:pt x="52072" y="15592"/>
                      </a:cubicBezTo>
                      <a:cubicBezTo>
                        <a:pt x="54066" y="22020"/>
                        <a:pt x="53069" y="18118"/>
                        <a:pt x="54237" y="16541"/>
                      </a:cubicBezTo>
                      <a:cubicBezTo>
                        <a:pt x="55405" y="14965"/>
                        <a:pt x="56013" y="25704"/>
                        <a:pt x="57456" y="28971"/>
                      </a:cubicBezTo>
                      <a:cubicBezTo>
                        <a:pt x="58890" y="32237"/>
                        <a:pt x="60561" y="36766"/>
                        <a:pt x="62394" y="26236"/>
                      </a:cubicBezTo>
                      <a:cubicBezTo>
                        <a:pt x="64226" y="15696"/>
                        <a:pt x="64948" y="24755"/>
                        <a:pt x="65726" y="22020"/>
                      </a:cubicBezTo>
                      <a:cubicBezTo>
                        <a:pt x="66505" y="19276"/>
                        <a:pt x="67720" y="7587"/>
                        <a:pt x="70113" y="7901"/>
                      </a:cubicBezTo>
                      <a:cubicBezTo>
                        <a:pt x="72496" y="8224"/>
                        <a:pt x="73104" y="16124"/>
                        <a:pt x="74329" y="18013"/>
                      </a:cubicBezTo>
                      <a:cubicBezTo>
                        <a:pt x="75554" y="19912"/>
                        <a:pt x="77045" y="20121"/>
                        <a:pt x="78156" y="15070"/>
                      </a:cubicBezTo>
                      <a:cubicBezTo>
                        <a:pt x="79267" y="10009"/>
                        <a:pt x="79941" y="9278"/>
                        <a:pt x="80985" y="9695"/>
                      </a:cubicBezTo>
                    </a:path>
                  </a:pathLst>
                </a:custGeom>
                <a:noFill/>
                <a:ln w="9025" cap="flat" cmpd="sng">
                  <a:solidFill>
                    <a:schemeClr val="accent2"/>
                  </a:solidFill>
                  <a:prstDash val="solid"/>
                  <a:miter lim="9495"/>
                  <a:headEnd type="none" w="sm" len="sm"/>
                  <a:tailEnd type="none" w="sm" len="sm"/>
                </a:ln>
                <a:effectLst>
                  <a:outerShdw blurRad="85725" dist="19050" algn="bl" rotWithShape="0">
                    <a:srgbClr val="BEFAFF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5"/>
                <p:cNvSpPr/>
                <p:nvPr/>
              </p:nvSpPr>
              <p:spPr>
                <a:xfrm>
                  <a:off x="-514386" y="2712241"/>
                  <a:ext cx="1182669" cy="536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77" h="36767" fill="none" extrusionOk="0">
                      <a:moveTo>
                        <a:pt x="1" y="17282"/>
                      </a:moveTo>
                      <a:cubicBezTo>
                        <a:pt x="219" y="17282"/>
                        <a:pt x="2223" y="16646"/>
                        <a:pt x="3827" y="18754"/>
                      </a:cubicBezTo>
                      <a:cubicBezTo>
                        <a:pt x="5442" y="20862"/>
                        <a:pt x="5992" y="19390"/>
                        <a:pt x="6942" y="18754"/>
                      </a:cubicBezTo>
                      <a:cubicBezTo>
                        <a:pt x="7882" y="18127"/>
                        <a:pt x="8660" y="23919"/>
                        <a:pt x="10493" y="23492"/>
                      </a:cubicBezTo>
                      <a:cubicBezTo>
                        <a:pt x="12316" y="23074"/>
                        <a:pt x="12373" y="7796"/>
                        <a:pt x="16598" y="8641"/>
                      </a:cubicBezTo>
                      <a:cubicBezTo>
                        <a:pt x="20814" y="9486"/>
                        <a:pt x="18706" y="7378"/>
                        <a:pt x="20814" y="3694"/>
                      </a:cubicBezTo>
                      <a:cubicBezTo>
                        <a:pt x="22922" y="1"/>
                        <a:pt x="23084" y="3590"/>
                        <a:pt x="23701" y="10854"/>
                      </a:cubicBezTo>
                      <a:cubicBezTo>
                        <a:pt x="24318" y="18118"/>
                        <a:pt x="27309" y="22020"/>
                        <a:pt x="29142" y="15383"/>
                      </a:cubicBezTo>
                      <a:cubicBezTo>
                        <a:pt x="30974" y="8746"/>
                        <a:pt x="29303" y="7483"/>
                        <a:pt x="31079" y="6961"/>
                      </a:cubicBezTo>
                      <a:cubicBezTo>
                        <a:pt x="32854" y="6429"/>
                        <a:pt x="33528" y="4644"/>
                        <a:pt x="35636" y="8328"/>
                      </a:cubicBezTo>
                      <a:cubicBezTo>
                        <a:pt x="37744" y="12012"/>
                        <a:pt x="36747" y="8746"/>
                        <a:pt x="38741" y="9069"/>
                      </a:cubicBezTo>
                      <a:cubicBezTo>
                        <a:pt x="40735" y="9382"/>
                        <a:pt x="40242" y="13693"/>
                        <a:pt x="41903" y="15592"/>
                      </a:cubicBezTo>
                      <a:cubicBezTo>
                        <a:pt x="43574" y="17491"/>
                        <a:pt x="45398" y="9800"/>
                        <a:pt x="47287" y="8224"/>
                      </a:cubicBezTo>
                      <a:cubicBezTo>
                        <a:pt x="49177" y="6638"/>
                        <a:pt x="50060" y="9173"/>
                        <a:pt x="52063" y="15592"/>
                      </a:cubicBezTo>
                      <a:cubicBezTo>
                        <a:pt x="54057" y="22020"/>
                        <a:pt x="53060" y="18118"/>
                        <a:pt x="54228" y="16541"/>
                      </a:cubicBezTo>
                      <a:cubicBezTo>
                        <a:pt x="55396" y="14965"/>
                        <a:pt x="56004" y="25704"/>
                        <a:pt x="57447" y="28971"/>
                      </a:cubicBezTo>
                      <a:cubicBezTo>
                        <a:pt x="58881" y="32237"/>
                        <a:pt x="60552" y="36766"/>
                        <a:pt x="62385" y="26236"/>
                      </a:cubicBezTo>
                      <a:cubicBezTo>
                        <a:pt x="64217" y="15696"/>
                        <a:pt x="64939" y="24755"/>
                        <a:pt x="65717" y="22020"/>
                      </a:cubicBezTo>
                      <a:cubicBezTo>
                        <a:pt x="66486" y="19276"/>
                        <a:pt x="67711" y="7587"/>
                        <a:pt x="70104" y="7901"/>
                      </a:cubicBezTo>
                      <a:cubicBezTo>
                        <a:pt x="72487" y="8224"/>
                        <a:pt x="73095" y="16124"/>
                        <a:pt x="74320" y="18013"/>
                      </a:cubicBezTo>
                      <a:cubicBezTo>
                        <a:pt x="75535" y="19912"/>
                        <a:pt x="77036" y="20121"/>
                        <a:pt x="78147" y="15070"/>
                      </a:cubicBezTo>
                      <a:cubicBezTo>
                        <a:pt x="79258" y="10009"/>
                        <a:pt x="79932" y="9278"/>
                        <a:pt x="80976" y="9695"/>
                      </a:cubicBezTo>
                    </a:path>
                  </a:pathLst>
                </a:custGeom>
                <a:noFill/>
                <a:ln w="9025" cap="flat" cmpd="sng">
                  <a:solidFill>
                    <a:srgbClr val="000DFF"/>
                  </a:solidFill>
                  <a:prstDash val="solid"/>
                  <a:miter lim="9495"/>
                  <a:headEnd type="none" w="sm" len="sm"/>
                  <a:tailEnd type="none" w="sm" len="sm"/>
                </a:ln>
                <a:effectLst>
                  <a:outerShdw blurRad="85725" dist="19050" algn="bl" rotWithShape="0">
                    <a:srgbClr val="BEFAFF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90" name="Google Shape;90;p5"/>
            <p:cNvCxnSpPr/>
            <p:nvPr/>
          </p:nvCxnSpPr>
          <p:spPr>
            <a:xfrm>
              <a:off x="-1260475" y="1089300"/>
              <a:ext cx="2948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424200" y="280050"/>
            <a:ext cx="8295600" cy="45834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title"/>
          </p:nvPr>
        </p:nvSpPr>
        <p:spPr>
          <a:xfrm>
            <a:off x="720000" y="3849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body" idx="1"/>
          </p:nvPr>
        </p:nvSpPr>
        <p:spPr>
          <a:xfrm>
            <a:off x="930150" y="1993125"/>
            <a:ext cx="3763200" cy="18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09" name="Google Shape;109;p7"/>
          <p:cNvCxnSpPr/>
          <p:nvPr/>
        </p:nvCxnSpPr>
        <p:spPr>
          <a:xfrm>
            <a:off x="423875" y="1089300"/>
            <a:ext cx="8298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" name="Google Shape;110;p7"/>
          <p:cNvGrpSpPr/>
          <p:nvPr/>
        </p:nvGrpSpPr>
        <p:grpSpPr>
          <a:xfrm rot="10800000" flipH="1">
            <a:off x="-469555" y="4499692"/>
            <a:ext cx="3860763" cy="920608"/>
            <a:chOff x="1258150" y="661475"/>
            <a:chExt cx="4716300" cy="1124750"/>
          </a:xfrm>
        </p:grpSpPr>
        <p:sp>
          <p:nvSpPr>
            <p:cNvPr id="111" name="Google Shape;111;p7"/>
            <p:cNvSpPr/>
            <p:nvPr/>
          </p:nvSpPr>
          <p:spPr>
            <a:xfrm>
              <a:off x="1605900" y="661475"/>
              <a:ext cx="4098650" cy="1124750"/>
            </a:xfrm>
            <a:custGeom>
              <a:avLst/>
              <a:gdLst/>
              <a:ahLst/>
              <a:cxnLst/>
              <a:rect l="l" t="t" r="r" b="b"/>
              <a:pathLst>
                <a:path w="163946" h="44990" fill="none" extrusionOk="0">
                  <a:moveTo>
                    <a:pt x="163946" y="27062"/>
                  </a:moveTo>
                  <a:lnTo>
                    <a:pt x="162028" y="30395"/>
                  </a:lnTo>
                  <a:lnTo>
                    <a:pt x="159654" y="26293"/>
                  </a:lnTo>
                  <a:lnTo>
                    <a:pt x="158324" y="32645"/>
                  </a:lnTo>
                  <a:lnTo>
                    <a:pt x="155514" y="25524"/>
                  </a:lnTo>
                  <a:lnTo>
                    <a:pt x="153292" y="32645"/>
                  </a:lnTo>
                  <a:lnTo>
                    <a:pt x="151070" y="26825"/>
                  </a:lnTo>
                  <a:lnTo>
                    <a:pt x="149152" y="31345"/>
                  </a:lnTo>
                  <a:lnTo>
                    <a:pt x="146930" y="23862"/>
                  </a:lnTo>
                  <a:lnTo>
                    <a:pt x="144708" y="32408"/>
                  </a:lnTo>
                  <a:lnTo>
                    <a:pt x="142933" y="27062"/>
                  </a:lnTo>
                  <a:lnTo>
                    <a:pt x="140122" y="30984"/>
                  </a:lnTo>
                  <a:lnTo>
                    <a:pt x="138052" y="19352"/>
                  </a:lnTo>
                  <a:lnTo>
                    <a:pt x="134055" y="33832"/>
                  </a:lnTo>
                  <a:lnTo>
                    <a:pt x="131842" y="22495"/>
                  </a:lnTo>
                  <a:lnTo>
                    <a:pt x="129468" y="32531"/>
                  </a:lnTo>
                  <a:lnTo>
                    <a:pt x="127693" y="25638"/>
                  </a:lnTo>
                  <a:lnTo>
                    <a:pt x="125176" y="29920"/>
                  </a:lnTo>
                  <a:lnTo>
                    <a:pt x="122964" y="16143"/>
                  </a:lnTo>
                  <a:lnTo>
                    <a:pt x="121037" y="33481"/>
                  </a:lnTo>
                  <a:lnTo>
                    <a:pt x="118815" y="24688"/>
                  </a:lnTo>
                  <a:lnTo>
                    <a:pt x="116897" y="28012"/>
                  </a:lnTo>
                  <a:lnTo>
                    <a:pt x="114523" y="15317"/>
                  </a:lnTo>
                  <a:lnTo>
                    <a:pt x="112747" y="36567"/>
                  </a:lnTo>
                  <a:lnTo>
                    <a:pt x="110829" y="24100"/>
                  </a:lnTo>
                  <a:lnTo>
                    <a:pt x="107867" y="30158"/>
                  </a:lnTo>
                  <a:lnTo>
                    <a:pt x="106689" y="18754"/>
                  </a:lnTo>
                  <a:lnTo>
                    <a:pt x="105797" y="37868"/>
                  </a:lnTo>
                  <a:lnTo>
                    <a:pt x="103727" y="7246"/>
                  </a:lnTo>
                  <a:lnTo>
                    <a:pt x="101799" y="39653"/>
                  </a:lnTo>
                  <a:lnTo>
                    <a:pt x="98989" y="16266"/>
                  </a:lnTo>
                  <a:lnTo>
                    <a:pt x="97213" y="30984"/>
                  </a:lnTo>
                  <a:lnTo>
                    <a:pt x="94697" y="11993"/>
                  </a:lnTo>
                  <a:lnTo>
                    <a:pt x="93367" y="39292"/>
                  </a:lnTo>
                  <a:lnTo>
                    <a:pt x="90709" y="15079"/>
                  </a:lnTo>
                  <a:lnTo>
                    <a:pt x="88487" y="37279"/>
                  </a:lnTo>
                  <a:lnTo>
                    <a:pt x="85971" y="4160"/>
                  </a:lnTo>
                  <a:lnTo>
                    <a:pt x="84337" y="43565"/>
                  </a:lnTo>
                  <a:lnTo>
                    <a:pt x="82049" y="1"/>
                  </a:lnTo>
                  <a:lnTo>
                    <a:pt x="79903" y="44989"/>
                  </a:lnTo>
                  <a:lnTo>
                    <a:pt x="77539" y="6173"/>
                  </a:lnTo>
                  <a:lnTo>
                    <a:pt x="75611" y="38941"/>
                  </a:lnTo>
                  <a:lnTo>
                    <a:pt x="73693" y="20539"/>
                  </a:lnTo>
                  <a:lnTo>
                    <a:pt x="71319" y="37393"/>
                  </a:lnTo>
                  <a:lnTo>
                    <a:pt x="69401" y="10446"/>
                  </a:lnTo>
                  <a:lnTo>
                    <a:pt x="67028" y="31933"/>
                  </a:lnTo>
                  <a:lnTo>
                    <a:pt x="64663" y="15193"/>
                  </a:lnTo>
                  <a:lnTo>
                    <a:pt x="62593" y="42027"/>
                  </a:lnTo>
                  <a:lnTo>
                    <a:pt x="60666" y="7720"/>
                  </a:lnTo>
                  <a:lnTo>
                    <a:pt x="58453" y="37156"/>
                  </a:lnTo>
                  <a:lnTo>
                    <a:pt x="57713" y="14956"/>
                  </a:lnTo>
                  <a:lnTo>
                    <a:pt x="55937" y="30632"/>
                  </a:lnTo>
                  <a:lnTo>
                    <a:pt x="53563" y="22913"/>
                  </a:lnTo>
                  <a:lnTo>
                    <a:pt x="51645" y="40242"/>
                  </a:lnTo>
                  <a:lnTo>
                    <a:pt x="49423" y="13655"/>
                  </a:lnTo>
                  <a:lnTo>
                    <a:pt x="47648" y="28012"/>
                  </a:lnTo>
                  <a:lnTo>
                    <a:pt x="45283" y="23976"/>
                  </a:lnTo>
                  <a:lnTo>
                    <a:pt x="42910" y="35855"/>
                  </a:lnTo>
                  <a:lnTo>
                    <a:pt x="41286" y="15317"/>
                  </a:lnTo>
                  <a:lnTo>
                    <a:pt x="38618" y="29559"/>
                  </a:lnTo>
                  <a:lnTo>
                    <a:pt x="36405" y="25761"/>
                  </a:lnTo>
                  <a:lnTo>
                    <a:pt x="34478" y="32531"/>
                  </a:lnTo>
                  <a:lnTo>
                    <a:pt x="32256" y="21602"/>
                  </a:lnTo>
                  <a:lnTo>
                    <a:pt x="30044" y="35019"/>
                  </a:lnTo>
                  <a:lnTo>
                    <a:pt x="25600" y="18403"/>
                  </a:lnTo>
                  <a:lnTo>
                    <a:pt x="23530" y="31582"/>
                  </a:lnTo>
                  <a:lnTo>
                    <a:pt x="21460" y="27243"/>
                  </a:lnTo>
                  <a:lnTo>
                    <a:pt x="19238" y="31696"/>
                  </a:lnTo>
                  <a:lnTo>
                    <a:pt x="17462" y="23739"/>
                  </a:lnTo>
                  <a:lnTo>
                    <a:pt x="14804" y="30870"/>
                  </a:lnTo>
                  <a:lnTo>
                    <a:pt x="13019" y="27243"/>
                  </a:lnTo>
                  <a:lnTo>
                    <a:pt x="10654" y="32531"/>
                  </a:lnTo>
                  <a:lnTo>
                    <a:pt x="8736" y="21963"/>
                  </a:lnTo>
                  <a:lnTo>
                    <a:pt x="6514" y="32531"/>
                  </a:lnTo>
                  <a:lnTo>
                    <a:pt x="3552" y="26293"/>
                  </a:lnTo>
                  <a:lnTo>
                    <a:pt x="2071" y="31696"/>
                  </a:lnTo>
                  <a:lnTo>
                    <a:pt x="1" y="27062"/>
                  </a:lnTo>
                  <a:close/>
                </a:path>
              </a:pathLst>
            </a:custGeom>
            <a:noFill/>
            <a:ln w="87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1258150" y="661475"/>
              <a:ext cx="4716300" cy="1124750"/>
            </a:xfrm>
            <a:custGeom>
              <a:avLst/>
              <a:gdLst/>
              <a:ahLst/>
              <a:cxnLst/>
              <a:rect l="l" t="t" r="r" b="b"/>
              <a:pathLst>
                <a:path w="188652" h="44990" fill="none" extrusionOk="0">
                  <a:moveTo>
                    <a:pt x="188652" y="27186"/>
                  </a:moveTo>
                  <a:lnTo>
                    <a:pt x="176222" y="27062"/>
                  </a:lnTo>
                  <a:lnTo>
                    <a:pt x="174295" y="30395"/>
                  </a:lnTo>
                  <a:lnTo>
                    <a:pt x="171931" y="26293"/>
                  </a:lnTo>
                  <a:lnTo>
                    <a:pt x="170601" y="32645"/>
                  </a:lnTo>
                  <a:lnTo>
                    <a:pt x="167791" y="25524"/>
                  </a:lnTo>
                  <a:lnTo>
                    <a:pt x="165569" y="32645"/>
                  </a:lnTo>
                  <a:lnTo>
                    <a:pt x="163347" y="26825"/>
                  </a:lnTo>
                  <a:lnTo>
                    <a:pt x="161429" y="31345"/>
                  </a:lnTo>
                  <a:lnTo>
                    <a:pt x="159207" y="23862"/>
                  </a:lnTo>
                  <a:lnTo>
                    <a:pt x="156985" y="32408"/>
                  </a:lnTo>
                  <a:lnTo>
                    <a:pt x="155209" y="27062"/>
                  </a:lnTo>
                  <a:lnTo>
                    <a:pt x="152399" y="30984"/>
                  </a:lnTo>
                  <a:lnTo>
                    <a:pt x="150329" y="19352"/>
                  </a:lnTo>
                  <a:lnTo>
                    <a:pt x="146331" y="33832"/>
                  </a:lnTo>
                  <a:lnTo>
                    <a:pt x="144109" y="22495"/>
                  </a:lnTo>
                  <a:lnTo>
                    <a:pt x="141745" y="32531"/>
                  </a:lnTo>
                  <a:lnTo>
                    <a:pt x="139970" y="25638"/>
                  </a:lnTo>
                  <a:lnTo>
                    <a:pt x="137453" y="29920"/>
                  </a:lnTo>
                  <a:lnTo>
                    <a:pt x="135231" y="16143"/>
                  </a:lnTo>
                  <a:lnTo>
                    <a:pt x="133313" y="33481"/>
                  </a:lnTo>
                  <a:lnTo>
                    <a:pt x="131091" y="24688"/>
                  </a:lnTo>
                  <a:lnTo>
                    <a:pt x="129173" y="28012"/>
                  </a:lnTo>
                  <a:lnTo>
                    <a:pt x="126800" y="15317"/>
                  </a:lnTo>
                  <a:lnTo>
                    <a:pt x="125024" y="36567"/>
                  </a:lnTo>
                  <a:lnTo>
                    <a:pt x="123106" y="24100"/>
                  </a:lnTo>
                  <a:lnTo>
                    <a:pt x="120143" y="30158"/>
                  </a:lnTo>
                  <a:lnTo>
                    <a:pt x="118957" y="18754"/>
                  </a:lnTo>
                  <a:lnTo>
                    <a:pt x="118074" y="37868"/>
                  </a:lnTo>
                  <a:lnTo>
                    <a:pt x="116004" y="7246"/>
                  </a:lnTo>
                  <a:lnTo>
                    <a:pt x="114076" y="39653"/>
                  </a:lnTo>
                  <a:lnTo>
                    <a:pt x="111265" y="16266"/>
                  </a:lnTo>
                  <a:lnTo>
                    <a:pt x="109490" y="30984"/>
                  </a:lnTo>
                  <a:lnTo>
                    <a:pt x="106974" y="11993"/>
                  </a:lnTo>
                  <a:lnTo>
                    <a:pt x="105644" y="39292"/>
                  </a:lnTo>
                  <a:lnTo>
                    <a:pt x="102976" y="15079"/>
                  </a:lnTo>
                  <a:lnTo>
                    <a:pt x="100764" y="37279"/>
                  </a:lnTo>
                  <a:lnTo>
                    <a:pt x="98247" y="4160"/>
                  </a:lnTo>
                  <a:lnTo>
                    <a:pt x="96614" y="43565"/>
                  </a:lnTo>
                  <a:lnTo>
                    <a:pt x="94326" y="1"/>
                  </a:lnTo>
                  <a:lnTo>
                    <a:pt x="92180" y="44989"/>
                  </a:lnTo>
                  <a:lnTo>
                    <a:pt x="89806" y="6173"/>
                  </a:lnTo>
                  <a:lnTo>
                    <a:pt x="87888" y="38941"/>
                  </a:lnTo>
                  <a:lnTo>
                    <a:pt x="85961" y="20539"/>
                  </a:lnTo>
                  <a:lnTo>
                    <a:pt x="83596" y="37393"/>
                  </a:lnTo>
                  <a:lnTo>
                    <a:pt x="81669" y="10446"/>
                  </a:lnTo>
                  <a:lnTo>
                    <a:pt x="79304" y="31933"/>
                  </a:lnTo>
                  <a:lnTo>
                    <a:pt x="76940" y="15193"/>
                  </a:lnTo>
                  <a:lnTo>
                    <a:pt x="74870" y="42027"/>
                  </a:lnTo>
                  <a:lnTo>
                    <a:pt x="72943" y="7720"/>
                  </a:lnTo>
                  <a:lnTo>
                    <a:pt x="70721" y="37156"/>
                  </a:lnTo>
                  <a:lnTo>
                    <a:pt x="69980" y="14956"/>
                  </a:lnTo>
                  <a:lnTo>
                    <a:pt x="68204" y="30632"/>
                  </a:lnTo>
                  <a:lnTo>
                    <a:pt x="65840" y="22913"/>
                  </a:lnTo>
                  <a:lnTo>
                    <a:pt x="63913" y="40242"/>
                  </a:lnTo>
                  <a:lnTo>
                    <a:pt x="61700" y="13655"/>
                  </a:lnTo>
                  <a:lnTo>
                    <a:pt x="59925" y="28012"/>
                  </a:lnTo>
                  <a:lnTo>
                    <a:pt x="57551" y="23976"/>
                  </a:lnTo>
                  <a:lnTo>
                    <a:pt x="55186" y="35855"/>
                  </a:lnTo>
                  <a:lnTo>
                    <a:pt x="53563" y="15317"/>
                  </a:lnTo>
                  <a:lnTo>
                    <a:pt x="50895" y="29559"/>
                  </a:lnTo>
                  <a:lnTo>
                    <a:pt x="48673" y="25761"/>
                  </a:lnTo>
                  <a:lnTo>
                    <a:pt x="46755" y="32531"/>
                  </a:lnTo>
                  <a:lnTo>
                    <a:pt x="44533" y="21602"/>
                  </a:lnTo>
                  <a:lnTo>
                    <a:pt x="42311" y="35019"/>
                  </a:lnTo>
                  <a:lnTo>
                    <a:pt x="37877" y="18403"/>
                  </a:lnTo>
                  <a:lnTo>
                    <a:pt x="35807" y="31582"/>
                  </a:lnTo>
                  <a:lnTo>
                    <a:pt x="33737" y="27243"/>
                  </a:lnTo>
                  <a:lnTo>
                    <a:pt x="31515" y="31696"/>
                  </a:lnTo>
                  <a:lnTo>
                    <a:pt x="29739" y="23739"/>
                  </a:lnTo>
                  <a:lnTo>
                    <a:pt x="27071" y="30870"/>
                  </a:lnTo>
                  <a:lnTo>
                    <a:pt x="25295" y="27243"/>
                  </a:lnTo>
                  <a:lnTo>
                    <a:pt x="22931" y="32531"/>
                  </a:lnTo>
                  <a:lnTo>
                    <a:pt x="21004" y="21963"/>
                  </a:lnTo>
                  <a:lnTo>
                    <a:pt x="18791" y="32531"/>
                  </a:lnTo>
                  <a:lnTo>
                    <a:pt x="15829" y="26293"/>
                  </a:lnTo>
                  <a:lnTo>
                    <a:pt x="14347" y="31696"/>
                  </a:lnTo>
                  <a:lnTo>
                    <a:pt x="12277" y="27062"/>
                  </a:lnTo>
                  <a:lnTo>
                    <a:pt x="0" y="27062"/>
                  </a:lnTo>
                  <a:close/>
                </a:path>
              </a:pathLst>
            </a:custGeom>
            <a:noFill/>
            <a:ln w="87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7"/>
          <p:cNvGrpSpPr/>
          <p:nvPr/>
        </p:nvGrpSpPr>
        <p:grpSpPr>
          <a:xfrm>
            <a:off x="7225744" y="257917"/>
            <a:ext cx="3252918" cy="1602477"/>
            <a:chOff x="1242475" y="2295850"/>
            <a:chExt cx="4747400" cy="2338700"/>
          </a:xfrm>
        </p:grpSpPr>
        <p:sp>
          <p:nvSpPr>
            <p:cNvPr id="114" name="Google Shape;114;p7"/>
            <p:cNvSpPr/>
            <p:nvPr/>
          </p:nvSpPr>
          <p:spPr>
            <a:xfrm>
              <a:off x="1478425" y="2295850"/>
              <a:ext cx="4421025" cy="2338700"/>
            </a:xfrm>
            <a:custGeom>
              <a:avLst/>
              <a:gdLst/>
              <a:ahLst/>
              <a:cxnLst/>
              <a:rect l="l" t="t" r="r" b="b"/>
              <a:pathLst>
                <a:path w="176841" h="93548" fill="none" extrusionOk="0">
                  <a:moveTo>
                    <a:pt x="1" y="48559"/>
                  </a:moveTo>
                  <a:cubicBezTo>
                    <a:pt x="1" y="48559"/>
                    <a:pt x="3476" y="51816"/>
                    <a:pt x="6116" y="48454"/>
                  </a:cubicBezTo>
                  <a:cubicBezTo>
                    <a:pt x="8755" y="45093"/>
                    <a:pt x="11528" y="48559"/>
                    <a:pt x="11528" y="48559"/>
                  </a:cubicBezTo>
                  <a:cubicBezTo>
                    <a:pt x="11528" y="48559"/>
                    <a:pt x="14728" y="56164"/>
                    <a:pt x="17918" y="48454"/>
                  </a:cubicBezTo>
                  <a:cubicBezTo>
                    <a:pt x="21118" y="40744"/>
                    <a:pt x="23891" y="48454"/>
                    <a:pt x="23891" y="48454"/>
                  </a:cubicBezTo>
                  <a:cubicBezTo>
                    <a:pt x="23891" y="48454"/>
                    <a:pt x="27300" y="56117"/>
                    <a:pt x="29730" y="48454"/>
                  </a:cubicBezTo>
                  <a:cubicBezTo>
                    <a:pt x="32161" y="40792"/>
                    <a:pt x="35912" y="47419"/>
                    <a:pt x="35912" y="48454"/>
                  </a:cubicBezTo>
                  <a:cubicBezTo>
                    <a:pt x="35912" y="49499"/>
                    <a:pt x="39520" y="56174"/>
                    <a:pt x="40631" y="48454"/>
                  </a:cubicBezTo>
                  <a:cubicBezTo>
                    <a:pt x="41742" y="40744"/>
                    <a:pt x="45426" y="24327"/>
                    <a:pt x="47648" y="48454"/>
                  </a:cubicBezTo>
                  <a:cubicBezTo>
                    <a:pt x="49870" y="72582"/>
                    <a:pt x="54181" y="48559"/>
                    <a:pt x="54181" y="48559"/>
                  </a:cubicBezTo>
                  <a:cubicBezTo>
                    <a:pt x="54181" y="48559"/>
                    <a:pt x="55985" y="39757"/>
                    <a:pt x="58339" y="48454"/>
                  </a:cubicBezTo>
                  <a:cubicBezTo>
                    <a:pt x="60704" y="57161"/>
                    <a:pt x="62185" y="82998"/>
                    <a:pt x="65983" y="48559"/>
                  </a:cubicBezTo>
                  <a:cubicBezTo>
                    <a:pt x="65983" y="48559"/>
                    <a:pt x="67369" y="39159"/>
                    <a:pt x="71263" y="48454"/>
                  </a:cubicBezTo>
                  <a:cubicBezTo>
                    <a:pt x="75156" y="57750"/>
                    <a:pt x="76267" y="48397"/>
                    <a:pt x="76447" y="48454"/>
                  </a:cubicBezTo>
                  <a:cubicBezTo>
                    <a:pt x="76637" y="48511"/>
                    <a:pt x="79970" y="21488"/>
                    <a:pt x="82932" y="48454"/>
                  </a:cubicBezTo>
                  <a:cubicBezTo>
                    <a:pt x="82932" y="48454"/>
                    <a:pt x="85572" y="71528"/>
                    <a:pt x="88696" y="48559"/>
                  </a:cubicBezTo>
                  <a:cubicBezTo>
                    <a:pt x="91820" y="25580"/>
                    <a:pt x="92190" y="12126"/>
                    <a:pt x="95713" y="48454"/>
                  </a:cubicBezTo>
                  <a:cubicBezTo>
                    <a:pt x="95713" y="48454"/>
                    <a:pt x="97745" y="56297"/>
                    <a:pt x="101078" y="48454"/>
                  </a:cubicBezTo>
                  <a:cubicBezTo>
                    <a:pt x="104410" y="40611"/>
                    <a:pt x="106271" y="46679"/>
                    <a:pt x="106452" y="48454"/>
                  </a:cubicBezTo>
                  <a:cubicBezTo>
                    <a:pt x="106632" y="50239"/>
                    <a:pt x="110715" y="54683"/>
                    <a:pt x="112007" y="48502"/>
                  </a:cubicBezTo>
                  <a:cubicBezTo>
                    <a:pt x="113307" y="42320"/>
                    <a:pt x="117561" y="45226"/>
                    <a:pt x="118682" y="48454"/>
                  </a:cubicBezTo>
                  <a:cubicBezTo>
                    <a:pt x="119793" y="51683"/>
                    <a:pt x="122936" y="52870"/>
                    <a:pt x="123126" y="48454"/>
                  </a:cubicBezTo>
                  <a:cubicBezTo>
                    <a:pt x="123306" y="44039"/>
                    <a:pt x="127569" y="0"/>
                    <a:pt x="130722" y="48454"/>
                  </a:cubicBezTo>
                  <a:cubicBezTo>
                    <a:pt x="130722" y="48454"/>
                    <a:pt x="134425" y="93547"/>
                    <a:pt x="137387" y="48559"/>
                  </a:cubicBezTo>
                  <a:cubicBezTo>
                    <a:pt x="137387" y="48559"/>
                    <a:pt x="139049" y="37972"/>
                    <a:pt x="141641" y="48454"/>
                  </a:cubicBezTo>
                  <a:cubicBezTo>
                    <a:pt x="141641" y="48454"/>
                    <a:pt x="145354" y="70806"/>
                    <a:pt x="147756" y="48454"/>
                  </a:cubicBezTo>
                  <a:cubicBezTo>
                    <a:pt x="147756" y="48454"/>
                    <a:pt x="151089" y="18592"/>
                    <a:pt x="154422" y="48454"/>
                  </a:cubicBezTo>
                  <a:cubicBezTo>
                    <a:pt x="154422" y="48454"/>
                    <a:pt x="155903" y="56563"/>
                    <a:pt x="158685" y="48454"/>
                  </a:cubicBezTo>
                  <a:cubicBezTo>
                    <a:pt x="161467" y="40345"/>
                    <a:pt x="164060" y="46280"/>
                    <a:pt x="165541" y="48454"/>
                  </a:cubicBezTo>
                  <a:cubicBezTo>
                    <a:pt x="167022" y="50629"/>
                    <a:pt x="168874" y="49708"/>
                    <a:pt x="170535" y="48454"/>
                  </a:cubicBezTo>
                  <a:cubicBezTo>
                    <a:pt x="172207" y="47201"/>
                    <a:pt x="173688" y="46014"/>
                    <a:pt x="176840" y="48454"/>
                  </a:cubicBezTo>
                </a:path>
              </a:pathLst>
            </a:custGeom>
            <a:noFill/>
            <a:ln w="9025" cap="flat" cmpd="sng">
              <a:solidFill>
                <a:schemeClr val="lt1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dist="19050" algn="bl" rotWithShape="0">
                <a:srgbClr val="FFEBF8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437350" y="2295850"/>
              <a:ext cx="4420775" cy="2338700"/>
            </a:xfrm>
            <a:custGeom>
              <a:avLst/>
              <a:gdLst/>
              <a:ahLst/>
              <a:cxnLst/>
              <a:rect l="l" t="t" r="r" b="b"/>
              <a:pathLst>
                <a:path w="176831" h="93548" fill="none" extrusionOk="0">
                  <a:moveTo>
                    <a:pt x="1" y="48559"/>
                  </a:moveTo>
                  <a:cubicBezTo>
                    <a:pt x="1" y="48559"/>
                    <a:pt x="3467" y="51816"/>
                    <a:pt x="6106" y="48454"/>
                  </a:cubicBezTo>
                  <a:cubicBezTo>
                    <a:pt x="8746" y="45093"/>
                    <a:pt x="11528" y="48559"/>
                    <a:pt x="11528" y="48559"/>
                  </a:cubicBezTo>
                  <a:cubicBezTo>
                    <a:pt x="11528" y="48559"/>
                    <a:pt x="14719" y="56164"/>
                    <a:pt x="17919" y="48454"/>
                  </a:cubicBezTo>
                  <a:cubicBezTo>
                    <a:pt x="21109" y="40744"/>
                    <a:pt x="23891" y="48454"/>
                    <a:pt x="23891" y="48454"/>
                  </a:cubicBezTo>
                  <a:cubicBezTo>
                    <a:pt x="23891" y="48454"/>
                    <a:pt x="27290" y="56117"/>
                    <a:pt x="29721" y="48454"/>
                  </a:cubicBezTo>
                  <a:cubicBezTo>
                    <a:pt x="32152" y="40792"/>
                    <a:pt x="35903" y="47419"/>
                    <a:pt x="35903" y="48454"/>
                  </a:cubicBezTo>
                  <a:cubicBezTo>
                    <a:pt x="35903" y="49499"/>
                    <a:pt x="39520" y="56174"/>
                    <a:pt x="40631" y="48454"/>
                  </a:cubicBezTo>
                  <a:cubicBezTo>
                    <a:pt x="41742" y="40744"/>
                    <a:pt x="45417" y="24327"/>
                    <a:pt x="47639" y="48454"/>
                  </a:cubicBezTo>
                  <a:cubicBezTo>
                    <a:pt x="49870" y="72582"/>
                    <a:pt x="54171" y="48559"/>
                    <a:pt x="54171" y="48559"/>
                  </a:cubicBezTo>
                  <a:cubicBezTo>
                    <a:pt x="54171" y="48559"/>
                    <a:pt x="55975" y="39757"/>
                    <a:pt x="58340" y="48454"/>
                  </a:cubicBezTo>
                  <a:cubicBezTo>
                    <a:pt x="60704" y="57161"/>
                    <a:pt x="62185" y="82998"/>
                    <a:pt x="65974" y="48559"/>
                  </a:cubicBezTo>
                  <a:cubicBezTo>
                    <a:pt x="65974" y="48559"/>
                    <a:pt x="67370" y="39159"/>
                    <a:pt x="71253" y="48454"/>
                  </a:cubicBezTo>
                  <a:cubicBezTo>
                    <a:pt x="75146" y="57750"/>
                    <a:pt x="76257" y="48397"/>
                    <a:pt x="76447" y="48454"/>
                  </a:cubicBezTo>
                  <a:cubicBezTo>
                    <a:pt x="76628" y="48511"/>
                    <a:pt x="79960" y="21488"/>
                    <a:pt x="82923" y="48454"/>
                  </a:cubicBezTo>
                  <a:cubicBezTo>
                    <a:pt x="82923" y="48454"/>
                    <a:pt x="85563" y="71528"/>
                    <a:pt x="88687" y="48559"/>
                  </a:cubicBezTo>
                  <a:cubicBezTo>
                    <a:pt x="91820" y="25580"/>
                    <a:pt x="92181" y="12126"/>
                    <a:pt x="95704" y="48454"/>
                  </a:cubicBezTo>
                  <a:cubicBezTo>
                    <a:pt x="95704" y="48454"/>
                    <a:pt x="97745" y="56297"/>
                    <a:pt x="101078" y="48454"/>
                  </a:cubicBezTo>
                  <a:cubicBezTo>
                    <a:pt x="104411" y="40611"/>
                    <a:pt x="106262" y="46679"/>
                    <a:pt x="106443" y="48454"/>
                  </a:cubicBezTo>
                  <a:cubicBezTo>
                    <a:pt x="106633" y="50239"/>
                    <a:pt x="110706" y="54683"/>
                    <a:pt x="112007" y="48502"/>
                  </a:cubicBezTo>
                  <a:cubicBezTo>
                    <a:pt x="113298" y="42320"/>
                    <a:pt x="117562" y="45226"/>
                    <a:pt x="118673" y="48454"/>
                  </a:cubicBezTo>
                  <a:cubicBezTo>
                    <a:pt x="119784" y="51683"/>
                    <a:pt x="122936" y="52870"/>
                    <a:pt x="123116" y="48454"/>
                  </a:cubicBezTo>
                  <a:cubicBezTo>
                    <a:pt x="123297" y="44039"/>
                    <a:pt x="127560" y="0"/>
                    <a:pt x="130713" y="48454"/>
                  </a:cubicBezTo>
                  <a:cubicBezTo>
                    <a:pt x="130713" y="48454"/>
                    <a:pt x="134416" y="93547"/>
                    <a:pt x="137378" y="48559"/>
                  </a:cubicBezTo>
                  <a:cubicBezTo>
                    <a:pt x="137378" y="48559"/>
                    <a:pt x="139040" y="37972"/>
                    <a:pt x="141642" y="48454"/>
                  </a:cubicBezTo>
                  <a:cubicBezTo>
                    <a:pt x="141642" y="48454"/>
                    <a:pt x="145345" y="70806"/>
                    <a:pt x="147757" y="48454"/>
                  </a:cubicBezTo>
                  <a:cubicBezTo>
                    <a:pt x="147757" y="48454"/>
                    <a:pt x="151089" y="18592"/>
                    <a:pt x="154422" y="48454"/>
                  </a:cubicBezTo>
                  <a:cubicBezTo>
                    <a:pt x="154422" y="48454"/>
                    <a:pt x="155903" y="56563"/>
                    <a:pt x="158676" y="48454"/>
                  </a:cubicBezTo>
                  <a:cubicBezTo>
                    <a:pt x="161458" y="40345"/>
                    <a:pt x="164050" y="46280"/>
                    <a:pt x="165532" y="48454"/>
                  </a:cubicBezTo>
                  <a:cubicBezTo>
                    <a:pt x="167013" y="50629"/>
                    <a:pt x="168864" y="49708"/>
                    <a:pt x="170536" y="48454"/>
                  </a:cubicBezTo>
                  <a:cubicBezTo>
                    <a:pt x="172197" y="47201"/>
                    <a:pt x="173679" y="46014"/>
                    <a:pt x="176831" y="48454"/>
                  </a:cubicBezTo>
                </a:path>
              </a:pathLst>
            </a:custGeom>
            <a:noFill/>
            <a:ln w="9025" cap="flat" cmpd="sng">
              <a:solidFill>
                <a:schemeClr val="dk2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dist="19050" algn="bl" rotWithShape="0">
                <a:srgbClr val="FFEBF8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242475" y="3507200"/>
              <a:ext cx="4747400" cy="2625"/>
            </a:xfrm>
            <a:custGeom>
              <a:avLst/>
              <a:gdLst/>
              <a:ahLst/>
              <a:cxnLst/>
              <a:rect l="l" t="t" r="r" b="b"/>
              <a:pathLst>
                <a:path w="189896" h="105" fill="none" extrusionOk="0">
                  <a:moveTo>
                    <a:pt x="0" y="105"/>
                  </a:moveTo>
                  <a:lnTo>
                    <a:pt x="189896" y="0"/>
                  </a:lnTo>
                </a:path>
              </a:pathLst>
            </a:custGeom>
            <a:noFill/>
            <a:ln w="9025" cap="flat" cmpd="sng">
              <a:solidFill>
                <a:schemeClr val="dk2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dist="19050" algn="bl" rotWithShape="0">
                <a:srgbClr val="FFEBF8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398900" y="2295850"/>
              <a:ext cx="4420775" cy="2338700"/>
            </a:xfrm>
            <a:custGeom>
              <a:avLst/>
              <a:gdLst/>
              <a:ahLst/>
              <a:cxnLst/>
              <a:rect l="l" t="t" r="r" b="b"/>
              <a:pathLst>
                <a:path w="176831" h="93548" fill="none" extrusionOk="0">
                  <a:moveTo>
                    <a:pt x="1" y="48559"/>
                  </a:moveTo>
                  <a:cubicBezTo>
                    <a:pt x="1" y="48559"/>
                    <a:pt x="3467" y="51816"/>
                    <a:pt x="6106" y="48454"/>
                  </a:cubicBezTo>
                  <a:cubicBezTo>
                    <a:pt x="8746" y="45093"/>
                    <a:pt x="11528" y="48559"/>
                    <a:pt x="11528" y="48559"/>
                  </a:cubicBezTo>
                  <a:cubicBezTo>
                    <a:pt x="11528" y="48559"/>
                    <a:pt x="14718" y="56164"/>
                    <a:pt x="17918" y="48454"/>
                  </a:cubicBezTo>
                  <a:cubicBezTo>
                    <a:pt x="21109" y="40744"/>
                    <a:pt x="23891" y="48454"/>
                    <a:pt x="23891" y="48454"/>
                  </a:cubicBezTo>
                  <a:cubicBezTo>
                    <a:pt x="23891" y="48454"/>
                    <a:pt x="27290" y="56117"/>
                    <a:pt x="29721" y="48454"/>
                  </a:cubicBezTo>
                  <a:cubicBezTo>
                    <a:pt x="32152" y="40792"/>
                    <a:pt x="35902" y="47419"/>
                    <a:pt x="35902" y="48454"/>
                  </a:cubicBezTo>
                  <a:cubicBezTo>
                    <a:pt x="35902" y="49499"/>
                    <a:pt x="39520" y="56174"/>
                    <a:pt x="40631" y="48454"/>
                  </a:cubicBezTo>
                  <a:cubicBezTo>
                    <a:pt x="41742" y="40744"/>
                    <a:pt x="45426" y="24327"/>
                    <a:pt x="47648" y="48454"/>
                  </a:cubicBezTo>
                  <a:cubicBezTo>
                    <a:pt x="49870" y="72582"/>
                    <a:pt x="54171" y="48559"/>
                    <a:pt x="54171" y="48559"/>
                  </a:cubicBezTo>
                  <a:cubicBezTo>
                    <a:pt x="54171" y="48559"/>
                    <a:pt x="55975" y="39757"/>
                    <a:pt x="58340" y="48454"/>
                  </a:cubicBezTo>
                  <a:cubicBezTo>
                    <a:pt x="60704" y="57161"/>
                    <a:pt x="62185" y="82998"/>
                    <a:pt x="65983" y="48559"/>
                  </a:cubicBezTo>
                  <a:cubicBezTo>
                    <a:pt x="65983" y="48559"/>
                    <a:pt x="67370" y="39159"/>
                    <a:pt x="71263" y="48454"/>
                  </a:cubicBezTo>
                  <a:cubicBezTo>
                    <a:pt x="75146" y="57750"/>
                    <a:pt x="76257" y="48397"/>
                    <a:pt x="76447" y="48454"/>
                  </a:cubicBezTo>
                  <a:cubicBezTo>
                    <a:pt x="76627" y="48511"/>
                    <a:pt x="79960" y="21488"/>
                    <a:pt x="82923" y="48454"/>
                  </a:cubicBezTo>
                  <a:cubicBezTo>
                    <a:pt x="82923" y="48454"/>
                    <a:pt x="85562" y="71528"/>
                    <a:pt x="88696" y="48559"/>
                  </a:cubicBezTo>
                  <a:cubicBezTo>
                    <a:pt x="91820" y="25580"/>
                    <a:pt x="92190" y="12126"/>
                    <a:pt x="95703" y="48454"/>
                  </a:cubicBezTo>
                  <a:cubicBezTo>
                    <a:pt x="95703" y="48454"/>
                    <a:pt x="97745" y="56297"/>
                    <a:pt x="101078" y="48454"/>
                  </a:cubicBezTo>
                  <a:cubicBezTo>
                    <a:pt x="104411" y="40611"/>
                    <a:pt x="106262" y="46679"/>
                    <a:pt x="106452" y="48454"/>
                  </a:cubicBezTo>
                  <a:cubicBezTo>
                    <a:pt x="106632" y="50239"/>
                    <a:pt x="110706" y="54683"/>
                    <a:pt x="112007" y="48502"/>
                  </a:cubicBezTo>
                  <a:cubicBezTo>
                    <a:pt x="113298" y="42320"/>
                    <a:pt x="117561" y="45226"/>
                    <a:pt x="118672" y="48454"/>
                  </a:cubicBezTo>
                  <a:cubicBezTo>
                    <a:pt x="119783" y="51683"/>
                    <a:pt x="122936" y="52870"/>
                    <a:pt x="123116" y="48454"/>
                  </a:cubicBezTo>
                  <a:cubicBezTo>
                    <a:pt x="123306" y="44039"/>
                    <a:pt x="127560" y="0"/>
                    <a:pt x="130712" y="48454"/>
                  </a:cubicBezTo>
                  <a:cubicBezTo>
                    <a:pt x="130712" y="48454"/>
                    <a:pt x="134416" y="93547"/>
                    <a:pt x="137378" y="48559"/>
                  </a:cubicBezTo>
                  <a:cubicBezTo>
                    <a:pt x="137378" y="48559"/>
                    <a:pt x="139040" y="37972"/>
                    <a:pt x="141641" y="48454"/>
                  </a:cubicBezTo>
                  <a:cubicBezTo>
                    <a:pt x="141641" y="48454"/>
                    <a:pt x="145345" y="70806"/>
                    <a:pt x="147756" y="48454"/>
                  </a:cubicBezTo>
                  <a:cubicBezTo>
                    <a:pt x="147756" y="48454"/>
                    <a:pt x="151089" y="18592"/>
                    <a:pt x="154422" y="48454"/>
                  </a:cubicBezTo>
                  <a:cubicBezTo>
                    <a:pt x="154422" y="48454"/>
                    <a:pt x="155903" y="56563"/>
                    <a:pt x="158685" y="48454"/>
                  </a:cubicBezTo>
                  <a:cubicBezTo>
                    <a:pt x="161458" y="40345"/>
                    <a:pt x="164050" y="46280"/>
                    <a:pt x="165531" y="48454"/>
                  </a:cubicBezTo>
                  <a:cubicBezTo>
                    <a:pt x="167013" y="50629"/>
                    <a:pt x="168874" y="49708"/>
                    <a:pt x="170535" y="48454"/>
                  </a:cubicBezTo>
                  <a:cubicBezTo>
                    <a:pt x="172207" y="47201"/>
                    <a:pt x="173688" y="46014"/>
                    <a:pt x="176831" y="48454"/>
                  </a:cubicBezTo>
                </a:path>
              </a:pathLst>
            </a:custGeom>
            <a:solidFill>
              <a:schemeClr val="lt1"/>
            </a:solidFill>
            <a:ln w="9025" cap="flat" cmpd="sng">
              <a:solidFill>
                <a:schemeClr val="lt1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dist="19050" algn="bl" rotWithShape="0">
                <a:srgbClr val="FFEBF8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/>
          <p:nvPr/>
        </p:nvSpPr>
        <p:spPr>
          <a:xfrm>
            <a:off x="424200" y="280050"/>
            <a:ext cx="8295600" cy="45834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720000" y="3849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247" name="Google Shape;247;p15"/>
          <p:cNvCxnSpPr/>
          <p:nvPr/>
        </p:nvCxnSpPr>
        <p:spPr>
          <a:xfrm>
            <a:off x="423875" y="1089300"/>
            <a:ext cx="8298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8" name="Google Shape;248;p15"/>
          <p:cNvGrpSpPr/>
          <p:nvPr/>
        </p:nvGrpSpPr>
        <p:grpSpPr>
          <a:xfrm>
            <a:off x="-1881891" y="4310313"/>
            <a:ext cx="3860763" cy="920608"/>
            <a:chOff x="1258150" y="661475"/>
            <a:chExt cx="4716300" cy="1124750"/>
          </a:xfrm>
        </p:grpSpPr>
        <p:sp>
          <p:nvSpPr>
            <p:cNvPr id="249" name="Google Shape;249;p15"/>
            <p:cNvSpPr/>
            <p:nvPr/>
          </p:nvSpPr>
          <p:spPr>
            <a:xfrm>
              <a:off x="1605900" y="661475"/>
              <a:ext cx="4098650" cy="1124750"/>
            </a:xfrm>
            <a:custGeom>
              <a:avLst/>
              <a:gdLst/>
              <a:ahLst/>
              <a:cxnLst/>
              <a:rect l="l" t="t" r="r" b="b"/>
              <a:pathLst>
                <a:path w="163946" h="44990" fill="none" extrusionOk="0">
                  <a:moveTo>
                    <a:pt x="163946" y="27062"/>
                  </a:moveTo>
                  <a:lnTo>
                    <a:pt x="162028" y="30395"/>
                  </a:lnTo>
                  <a:lnTo>
                    <a:pt x="159654" y="26293"/>
                  </a:lnTo>
                  <a:lnTo>
                    <a:pt x="158324" y="32645"/>
                  </a:lnTo>
                  <a:lnTo>
                    <a:pt x="155514" y="25524"/>
                  </a:lnTo>
                  <a:lnTo>
                    <a:pt x="153292" y="32645"/>
                  </a:lnTo>
                  <a:lnTo>
                    <a:pt x="151070" y="26825"/>
                  </a:lnTo>
                  <a:lnTo>
                    <a:pt x="149152" y="31345"/>
                  </a:lnTo>
                  <a:lnTo>
                    <a:pt x="146930" y="23862"/>
                  </a:lnTo>
                  <a:lnTo>
                    <a:pt x="144708" y="32408"/>
                  </a:lnTo>
                  <a:lnTo>
                    <a:pt x="142933" y="27062"/>
                  </a:lnTo>
                  <a:lnTo>
                    <a:pt x="140122" y="30984"/>
                  </a:lnTo>
                  <a:lnTo>
                    <a:pt x="138052" y="19352"/>
                  </a:lnTo>
                  <a:lnTo>
                    <a:pt x="134055" y="33832"/>
                  </a:lnTo>
                  <a:lnTo>
                    <a:pt x="131842" y="22495"/>
                  </a:lnTo>
                  <a:lnTo>
                    <a:pt x="129468" y="32531"/>
                  </a:lnTo>
                  <a:lnTo>
                    <a:pt x="127693" y="25638"/>
                  </a:lnTo>
                  <a:lnTo>
                    <a:pt x="125176" y="29920"/>
                  </a:lnTo>
                  <a:lnTo>
                    <a:pt x="122964" y="16143"/>
                  </a:lnTo>
                  <a:lnTo>
                    <a:pt x="121037" y="33481"/>
                  </a:lnTo>
                  <a:lnTo>
                    <a:pt x="118815" y="24688"/>
                  </a:lnTo>
                  <a:lnTo>
                    <a:pt x="116897" y="28012"/>
                  </a:lnTo>
                  <a:lnTo>
                    <a:pt x="114523" y="15317"/>
                  </a:lnTo>
                  <a:lnTo>
                    <a:pt x="112747" y="36567"/>
                  </a:lnTo>
                  <a:lnTo>
                    <a:pt x="110829" y="24100"/>
                  </a:lnTo>
                  <a:lnTo>
                    <a:pt x="107867" y="30158"/>
                  </a:lnTo>
                  <a:lnTo>
                    <a:pt x="106689" y="18754"/>
                  </a:lnTo>
                  <a:lnTo>
                    <a:pt x="105797" y="37868"/>
                  </a:lnTo>
                  <a:lnTo>
                    <a:pt x="103727" y="7246"/>
                  </a:lnTo>
                  <a:lnTo>
                    <a:pt x="101799" y="39653"/>
                  </a:lnTo>
                  <a:lnTo>
                    <a:pt x="98989" y="16266"/>
                  </a:lnTo>
                  <a:lnTo>
                    <a:pt x="97213" y="30984"/>
                  </a:lnTo>
                  <a:lnTo>
                    <a:pt x="94697" y="11993"/>
                  </a:lnTo>
                  <a:lnTo>
                    <a:pt x="93367" y="39292"/>
                  </a:lnTo>
                  <a:lnTo>
                    <a:pt x="90709" y="15079"/>
                  </a:lnTo>
                  <a:lnTo>
                    <a:pt x="88487" y="37279"/>
                  </a:lnTo>
                  <a:lnTo>
                    <a:pt x="85971" y="4160"/>
                  </a:lnTo>
                  <a:lnTo>
                    <a:pt x="84337" y="43565"/>
                  </a:lnTo>
                  <a:lnTo>
                    <a:pt x="82049" y="1"/>
                  </a:lnTo>
                  <a:lnTo>
                    <a:pt x="79903" y="44989"/>
                  </a:lnTo>
                  <a:lnTo>
                    <a:pt x="77539" y="6173"/>
                  </a:lnTo>
                  <a:lnTo>
                    <a:pt x="75611" y="38941"/>
                  </a:lnTo>
                  <a:lnTo>
                    <a:pt x="73693" y="20539"/>
                  </a:lnTo>
                  <a:lnTo>
                    <a:pt x="71319" y="37393"/>
                  </a:lnTo>
                  <a:lnTo>
                    <a:pt x="69401" y="10446"/>
                  </a:lnTo>
                  <a:lnTo>
                    <a:pt x="67028" y="31933"/>
                  </a:lnTo>
                  <a:lnTo>
                    <a:pt x="64663" y="15193"/>
                  </a:lnTo>
                  <a:lnTo>
                    <a:pt x="62593" y="42027"/>
                  </a:lnTo>
                  <a:lnTo>
                    <a:pt x="60666" y="7720"/>
                  </a:lnTo>
                  <a:lnTo>
                    <a:pt x="58453" y="37156"/>
                  </a:lnTo>
                  <a:lnTo>
                    <a:pt x="57713" y="14956"/>
                  </a:lnTo>
                  <a:lnTo>
                    <a:pt x="55937" y="30632"/>
                  </a:lnTo>
                  <a:lnTo>
                    <a:pt x="53563" y="22913"/>
                  </a:lnTo>
                  <a:lnTo>
                    <a:pt x="51645" y="40242"/>
                  </a:lnTo>
                  <a:lnTo>
                    <a:pt x="49423" y="13655"/>
                  </a:lnTo>
                  <a:lnTo>
                    <a:pt x="47648" y="28012"/>
                  </a:lnTo>
                  <a:lnTo>
                    <a:pt x="45283" y="23976"/>
                  </a:lnTo>
                  <a:lnTo>
                    <a:pt x="42910" y="35855"/>
                  </a:lnTo>
                  <a:lnTo>
                    <a:pt x="41286" y="15317"/>
                  </a:lnTo>
                  <a:lnTo>
                    <a:pt x="38618" y="29559"/>
                  </a:lnTo>
                  <a:lnTo>
                    <a:pt x="36405" y="25761"/>
                  </a:lnTo>
                  <a:lnTo>
                    <a:pt x="34478" y="32531"/>
                  </a:lnTo>
                  <a:lnTo>
                    <a:pt x="32256" y="21602"/>
                  </a:lnTo>
                  <a:lnTo>
                    <a:pt x="30044" y="35019"/>
                  </a:lnTo>
                  <a:lnTo>
                    <a:pt x="25600" y="18403"/>
                  </a:lnTo>
                  <a:lnTo>
                    <a:pt x="23530" y="31582"/>
                  </a:lnTo>
                  <a:lnTo>
                    <a:pt x="21460" y="27243"/>
                  </a:lnTo>
                  <a:lnTo>
                    <a:pt x="19238" y="31696"/>
                  </a:lnTo>
                  <a:lnTo>
                    <a:pt x="17462" y="23739"/>
                  </a:lnTo>
                  <a:lnTo>
                    <a:pt x="14804" y="30870"/>
                  </a:lnTo>
                  <a:lnTo>
                    <a:pt x="13019" y="27243"/>
                  </a:lnTo>
                  <a:lnTo>
                    <a:pt x="10654" y="32531"/>
                  </a:lnTo>
                  <a:lnTo>
                    <a:pt x="8736" y="21963"/>
                  </a:lnTo>
                  <a:lnTo>
                    <a:pt x="6514" y="32531"/>
                  </a:lnTo>
                  <a:lnTo>
                    <a:pt x="3552" y="26293"/>
                  </a:lnTo>
                  <a:lnTo>
                    <a:pt x="2071" y="31696"/>
                  </a:lnTo>
                  <a:lnTo>
                    <a:pt x="1" y="27062"/>
                  </a:lnTo>
                  <a:close/>
                </a:path>
              </a:pathLst>
            </a:custGeom>
            <a:noFill/>
            <a:ln w="87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1258150" y="661475"/>
              <a:ext cx="4716300" cy="1124750"/>
            </a:xfrm>
            <a:custGeom>
              <a:avLst/>
              <a:gdLst/>
              <a:ahLst/>
              <a:cxnLst/>
              <a:rect l="l" t="t" r="r" b="b"/>
              <a:pathLst>
                <a:path w="188652" h="44990" fill="none" extrusionOk="0">
                  <a:moveTo>
                    <a:pt x="188652" y="27186"/>
                  </a:moveTo>
                  <a:lnTo>
                    <a:pt x="176222" y="27062"/>
                  </a:lnTo>
                  <a:lnTo>
                    <a:pt x="174295" y="30395"/>
                  </a:lnTo>
                  <a:lnTo>
                    <a:pt x="171931" y="26293"/>
                  </a:lnTo>
                  <a:lnTo>
                    <a:pt x="170601" y="32645"/>
                  </a:lnTo>
                  <a:lnTo>
                    <a:pt x="167791" y="25524"/>
                  </a:lnTo>
                  <a:lnTo>
                    <a:pt x="165569" y="32645"/>
                  </a:lnTo>
                  <a:lnTo>
                    <a:pt x="163347" y="26825"/>
                  </a:lnTo>
                  <a:lnTo>
                    <a:pt x="161429" y="31345"/>
                  </a:lnTo>
                  <a:lnTo>
                    <a:pt x="159207" y="23862"/>
                  </a:lnTo>
                  <a:lnTo>
                    <a:pt x="156985" y="32408"/>
                  </a:lnTo>
                  <a:lnTo>
                    <a:pt x="155209" y="27062"/>
                  </a:lnTo>
                  <a:lnTo>
                    <a:pt x="152399" y="30984"/>
                  </a:lnTo>
                  <a:lnTo>
                    <a:pt x="150329" y="19352"/>
                  </a:lnTo>
                  <a:lnTo>
                    <a:pt x="146331" y="33832"/>
                  </a:lnTo>
                  <a:lnTo>
                    <a:pt x="144109" y="22495"/>
                  </a:lnTo>
                  <a:lnTo>
                    <a:pt x="141745" y="32531"/>
                  </a:lnTo>
                  <a:lnTo>
                    <a:pt x="139970" y="25638"/>
                  </a:lnTo>
                  <a:lnTo>
                    <a:pt x="137453" y="29920"/>
                  </a:lnTo>
                  <a:lnTo>
                    <a:pt x="135231" y="16143"/>
                  </a:lnTo>
                  <a:lnTo>
                    <a:pt x="133313" y="33481"/>
                  </a:lnTo>
                  <a:lnTo>
                    <a:pt x="131091" y="24688"/>
                  </a:lnTo>
                  <a:lnTo>
                    <a:pt x="129173" y="28012"/>
                  </a:lnTo>
                  <a:lnTo>
                    <a:pt x="126800" y="15317"/>
                  </a:lnTo>
                  <a:lnTo>
                    <a:pt x="125024" y="36567"/>
                  </a:lnTo>
                  <a:lnTo>
                    <a:pt x="123106" y="24100"/>
                  </a:lnTo>
                  <a:lnTo>
                    <a:pt x="120143" y="30158"/>
                  </a:lnTo>
                  <a:lnTo>
                    <a:pt x="118957" y="18754"/>
                  </a:lnTo>
                  <a:lnTo>
                    <a:pt x="118074" y="37868"/>
                  </a:lnTo>
                  <a:lnTo>
                    <a:pt x="116004" y="7246"/>
                  </a:lnTo>
                  <a:lnTo>
                    <a:pt x="114076" y="39653"/>
                  </a:lnTo>
                  <a:lnTo>
                    <a:pt x="111265" y="16266"/>
                  </a:lnTo>
                  <a:lnTo>
                    <a:pt x="109490" y="30984"/>
                  </a:lnTo>
                  <a:lnTo>
                    <a:pt x="106974" y="11993"/>
                  </a:lnTo>
                  <a:lnTo>
                    <a:pt x="105644" y="39292"/>
                  </a:lnTo>
                  <a:lnTo>
                    <a:pt x="102976" y="15079"/>
                  </a:lnTo>
                  <a:lnTo>
                    <a:pt x="100764" y="37279"/>
                  </a:lnTo>
                  <a:lnTo>
                    <a:pt x="98247" y="4160"/>
                  </a:lnTo>
                  <a:lnTo>
                    <a:pt x="96614" y="43565"/>
                  </a:lnTo>
                  <a:lnTo>
                    <a:pt x="94326" y="1"/>
                  </a:lnTo>
                  <a:lnTo>
                    <a:pt x="92180" y="44989"/>
                  </a:lnTo>
                  <a:lnTo>
                    <a:pt x="89806" y="6173"/>
                  </a:lnTo>
                  <a:lnTo>
                    <a:pt x="87888" y="38941"/>
                  </a:lnTo>
                  <a:lnTo>
                    <a:pt x="85961" y="20539"/>
                  </a:lnTo>
                  <a:lnTo>
                    <a:pt x="83596" y="37393"/>
                  </a:lnTo>
                  <a:lnTo>
                    <a:pt x="81669" y="10446"/>
                  </a:lnTo>
                  <a:lnTo>
                    <a:pt x="79304" y="31933"/>
                  </a:lnTo>
                  <a:lnTo>
                    <a:pt x="76940" y="15193"/>
                  </a:lnTo>
                  <a:lnTo>
                    <a:pt x="74870" y="42027"/>
                  </a:lnTo>
                  <a:lnTo>
                    <a:pt x="72943" y="7720"/>
                  </a:lnTo>
                  <a:lnTo>
                    <a:pt x="70721" y="37156"/>
                  </a:lnTo>
                  <a:lnTo>
                    <a:pt x="69980" y="14956"/>
                  </a:lnTo>
                  <a:lnTo>
                    <a:pt x="68204" y="30632"/>
                  </a:lnTo>
                  <a:lnTo>
                    <a:pt x="65840" y="22913"/>
                  </a:lnTo>
                  <a:lnTo>
                    <a:pt x="63913" y="40242"/>
                  </a:lnTo>
                  <a:lnTo>
                    <a:pt x="61700" y="13655"/>
                  </a:lnTo>
                  <a:lnTo>
                    <a:pt x="59925" y="28012"/>
                  </a:lnTo>
                  <a:lnTo>
                    <a:pt x="57551" y="23976"/>
                  </a:lnTo>
                  <a:lnTo>
                    <a:pt x="55186" y="35855"/>
                  </a:lnTo>
                  <a:lnTo>
                    <a:pt x="53563" y="15317"/>
                  </a:lnTo>
                  <a:lnTo>
                    <a:pt x="50895" y="29559"/>
                  </a:lnTo>
                  <a:lnTo>
                    <a:pt x="48673" y="25761"/>
                  </a:lnTo>
                  <a:lnTo>
                    <a:pt x="46755" y="32531"/>
                  </a:lnTo>
                  <a:lnTo>
                    <a:pt x="44533" y="21602"/>
                  </a:lnTo>
                  <a:lnTo>
                    <a:pt x="42311" y="35019"/>
                  </a:lnTo>
                  <a:lnTo>
                    <a:pt x="37877" y="18403"/>
                  </a:lnTo>
                  <a:lnTo>
                    <a:pt x="35807" y="31582"/>
                  </a:lnTo>
                  <a:lnTo>
                    <a:pt x="33737" y="27243"/>
                  </a:lnTo>
                  <a:lnTo>
                    <a:pt x="31515" y="31696"/>
                  </a:lnTo>
                  <a:lnTo>
                    <a:pt x="29739" y="23739"/>
                  </a:lnTo>
                  <a:lnTo>
                    <a:pt x="27071" y="30870"/>
                  </a:lnTo>
                  <a:lnTo>
                    <a:pt x="25295" y="27243"/>
                  </a:lnTo>
                  <a:lnTo>
                    <a:pt x="22931" y="32531"/>
                  </a:lnTo>
                  <a:lnTo>
                    <a:pt x="21004" y="21963"/>
                  </a:lnTo>
                  <a:lnTo>
                    <a:pt x="18791" y="32531"/>
                  </a:lnTo>
                  <a:lnTo>
                    <a:pt x="15829" y="26293"/>
                  </a:lnTo>
                  <a:lnTo>
                    <a:pt x="14347" y="31696"/>
                  </a:lnTo>
                  <a:lnTo>
                    <a:pt x="12277" y="27062"/>
                  </a:lnTo>
                  <a:lnTo>
                    <a:pt x="0" y="27062"/>
                  </a:lnTo>
                  <a:close/>
                </a:path>
              </a:pathLst>
            </a:custGeom>
            <a:noFill/>
            <a:ln w="87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15"/>
          <p:cNvGrpSpPr/>
          <p:nvPr/>
        </p:nvGrpSpPr>
        <p:grpSpPr>
          <a:xfrm flipH="1">
            <a:off x="7697235" y="476686"/>
            <a:ext cx="3253032" cy="1282734"/>
            <a:chOff x="-756225" y="2710576"/>
            <a:chExt cx="2782033" cy="538647"/>
          </a:xfrm>
        </p:grpSpPr>
        <p:sp>
          <p:nvSpPr>
            <p:cNvPr id="252" name="Google Shape;252;p15"/>
            <p:cNvSpPr/>
            <p:nvPr/>
          </p:nvSpPr>
          <p:spPr>
            <a:xfrm>
              <a:off x="658254" y="2710576"/>
              <a:ext cx="1182669" cy="536836"/>
            </a:xfrm>
            <a:custGeom>
              <a:avLst/>
              <a:gdLst/>
              <a:ahLst/>
              <a:cxnLst/>
              <a:rect l="l" t="t" r="r" b="b"/>
              <a:pathLst>
                <a:path w="80977" h="36757" fill="none" extrusionOk="0">
                  <a:moveTo>
                    <a:pt x="80976" y="17273"/>
                  </a:moveTo>
                  <a:cubicBezTo>
                    <a:pt x="80758" y="17273"/>
                    <a:pt x="78754" y="16646"/>
                    <a:pt x="77149" y="18754"/>
                  </a:cubicBezTo>
                  <a:cubicBezTo>
                    <a:pt x="75535" y="20862"/>
                    <a:pt x="74985" y="19380"/>
                    <a:pt x="74035" y="18754"/>
                  </a:cubicBezTo>
                  <a:cubicBezTo>
                    <a:pt x="73095" y="18118"/>
                    <a:pt x="72316" y="23910"/>
                    <a:pt x="70484" y="23492"/>
                  </a:cubicBezTo>
                  <a:cubicBezTo>
                    <a:pt x="68651" y="23065"/>
                    <a:pt x="68594" y="7796"/>
                    <a:pt x="64378" y="8641"/>
                  </a:cubicBezTo>
                  <a:cubicBezTo>
                    <a:pt x="60162" y="9477"/>
                    <a:pt x="62270" y="7369"/>
                    <a:pt x="60162" y="3685"/>
                  </a:cubicBezTo>
                  <a:cubicBezTo>
                    <a:pt x="58055" y="1"/>
                    <a:pt x="57884" y="3580"/>
                    <a:pt x="57276" y="10854"/>
                  </a:cubicBezTo>
                  <a:cubicBezTo>
                    <a:pt x="56668" y="18118"/>
                    <a:pt x="53668" y="22020"/>
                    <a:pt x="51835" y="15383"/>
                  </a:cubicBezTo>
                  <a:cubicBezTo>
                    <a:pt x="50003" y="8746"/>
                    <a:pt x="51674" y="7483"/>
                    <a:pt x="49898" y="6951"/>
                  </a:cubicBezTo>
                  <a:cubicBezTo>
                    <a:pt x="48123" y="6429"/>
                    <a:pt x="47458" y="4634"/>
                    <a:pt x="45340" y="8319"/>
                  </a:cubicBezTo>
                  <a:cubicBezTo>
                    <a:pt x="43232" y="12012"/>
                    <a:pt x="44229" y="8746"/>
                    <a:pt x="42235" y="9059"/>
                  </a:cubicBezTo>
                  <a:cubicBezTo>
                    <a:pt x="40241" y="9373"/>
                    <a:pt x="40735" y="13683"/>
                    <a:pt x="39074" y="15582"/>
                  </a:cubicBezTo>
                  <a:cubicBezTo>
                    <a:pt x="37412" y="17481"/>
                    <a:pt x="35579" y="9790"/>
                    <a:pt x="33690" y="8214"/>
                  </a:cubicBezTo>
                  <a:cubicBezTo>
                    <a:pt x="31800" y="6638"/>
                    <a:pt x="30917" y="9164"/>
                    <a:pt x="28914" y="15582"/>
                  </a:cubicBezTo>
                  <a:cubicBezTo>
                    <a:pt x="26920" y="22011"/>
                    <a:pt x="27917" y="18118"/>
                    <a:pt x="26749" y="16532"/>
                  </a:cubicBezTo>
                  <a:cubicBezTo>
                    <a:pt x="25590" y="14956"/>
                    <a:pt x="24973" y="25704"/>
                    <a:pt x="23530" y="28961"/>
                  </a:cubicBezTo>
                  <a:cubicBezTo>
                    <a:pt x="22096" y="32227"/>
                    <a:pt x="20425" y="36757"/>
                    <a:pt x="18592" y="26227"/>
                  </a:cubicBezTo>
                  <a:cubicBezTo>
                    <a:pt x="16760" y="15696"/>
                    <a:pt x="16038" y="24755"/>
                    <a:pt x="15259" y="22011"/>
                  </a:cubicBezTo>
                  <a:cubicBezTo>
                    <a:pt x="14490" y="19276"/>
                    <a:pt x="13265" y="7587"/>
                    <a:pt x="10882" y="7901"/>
                  </a:cubicBezTo>
                  <a:cubicBezTo>
                    <a:pt x="8489" y="8214"/>
                    <a:pt x="7882" y="16114"/>
                    <a:pt x="6657" y="18013"/>
                  </a:cubicBezTo>
                  <a:cubicBezTo>
                    <a:pt x="5441" y="19903"/>
                    <a:pt x="3941" y="20121"/>
                    <a:pt x="2830" y="15060"/>
                  </a:cubicBezTo>
                  <a:cubicBezTo>
                    <a:pt x="1719" y="10009"/>
                    <a:pt x="1045" y="9268"/>
                    <a:pt x="1" y="9686"/>
                  </a:cubicBezTo>
                </a:path>
              </a:pathLst>
            </a:custGeom>
            <a:noFill/>
            <a:ln w="9025" cap="flat" cmpd="sng">
              <a:solidFill>
                <a:schemeClr val="accent1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dist="19050" algn="bl" rotWithShape="0">
                <a:srgbClr val="BEFA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614163" y="2710576"/>
              <a:ext cx="1182654" cy="536836"/>
            </a:xfrm>
            <a:custGeom>
              <a:avLst/>
              <a:gdLst/>
              <a:ahLst/>
              <a:cxnLst/>
              <a:rect l="l" t="t" r="r" b="b"/>
              <a:pathLst>
                <a:path w="80976" h="36757" fill="none" extrusionOk="0">
                  <a:moveTo>
                    <a:pt x="80976" y="17273"/>
                  </a:moveTo>
                  <a:cubicBezTo>
                    <a:pt x="80757" y="17273"/>
                    <a:pt x="78763" y="16646"/>
                    <a:pt x="77149" y="18754"/>
                  </a:cubicBezTo>
                  <a:cubicBezTo>
                    <a:pt x="75544" y="20862"/>
                    <a:pt x="74984" y="19380"/>
                    <a:pt x="74044" y="18754"/>
                  </a:cubicBezTo>
                  <a:cubicBezTo>
                    <a:pt x="73095" y="18118"/>
                    <a:pt x="72325" y="23910"/>
                    <a:pt x="70493" y="23492"/>
                  </a:cubicBezTo>
                  <a:cubicBezTo>
                    <a:pt x="68660" y="23065"/>
                    <a:pt x="68603" y="7796"/>
                    <a:pt x="64387" y="8641"/>
                  </a:cubicBezTo>
                  <a:cubicBezTo>
                    <a:pt x="60162" y="9477"/>
                    <a:pt x="62270" y="7369"/>
                    <a:pt x="60162" y="3685"/>
                  </a:cubicBezTo>
                  <a:cubicBezTo>
                    <a:pt x="58054" y="1"/>
                    <a:pt x="57893" y="3580"/>
                    <a:pt x="57285" y="10854"/>
                  </a:cubicBezTo>
                  <a:cubicBezTo>
                    <a:pt x="56668" y="18118"/>
                    <a:pt x="53667" y="22020"/>
                    <a:pt x="51844" y="15383"/>
                  </a:cubicBezTo>
                  <a:cubicBezTo>
                    <a:pt x="50012" y="8746"/>
                    <a:pt x="51673" y="7483"/>
                    <a:pt x="49898" y="6951"/>
                  </a:cubicBezTo>
                  <a:cubicBezTo>
                    <a:pt x="48122" y="6429"/>
                    <a:pt x="47457" y="4634"/>
                    <a:pt x="45349" y="8319"/>
                  </a:cubicBezTo>
                  <a:cubicBezTo>
                    <a:pt x="43241" y="12012"/>
                    <a:pt x="44238" y="8746"/>
                    <a:pt x="42235" y="9059"/>
                  </a:cubicBezTo>
                  <a:cubicBezTo>
                    <a:pt x="40241" y="9373"/>
                    <a:pt x="40744" y="13683"/>
                    <a:pt x="39073" y="15582"/>
                  </a:cubicBezTo>
                  <a:cubicBezTo>
                    <a:pt x="37411" y="17481"/>
                    <a:pt x="35579" y="9790"/>
                    <a:pt x="33689" y="8214"/>
                  </a:cubicBezTo>
                  <a:cubicBezTo>
                    <a:pt x="31800" y="6638"/>
                    <a:pt x="30917" y="9164"/>
                    <a:pt x="28923" y="15582"/>
                  </a:cubicBezTo>
                  <a:cubicBezTo>
                    <a:pt x="26919" y="22011"/>
                    <a:pt x="27916" y="18118"/>
                    <a:pt x="26758" y="16532"/>
                  </a:cubicBezTo>
                  <a:cubicBezTo>
                    <a:pt x="25590" y="14956"/>
                    <a:pt x="24973" y="25704"/>
                    <a:pt x="23539" y="28961"/>
                  </a:cubicBezTo>
                  <a:cubicBezTo>
                    <a:pt x="22096" y="32227"/>
                    <a:pt x="20424" y="36757"/>
                    <a:pt x="18592" y="26227"/>
                  </a:cubicBezTo>
                  <a:cubicBezTo>
                    <a:pt x="16759" y="15696"/>
                    <a:pt x="16038" y="24755"/>
                    <a:pt x="15268" y="22011"/>
                  </a:cubicBezTo>
                  <a:cubicBezTo>
                    <a:pt x="14490" y="19276"/>
                    <a:pt x="13265" y="7587"/>
                    <a:pt x="10882" y="7901"/>
                  </a:cubicBezTo>
                  <a:cubicBezTo>
                    <a:pt x="8489" y="8214"/>
                    <a:pt x="7881" y="16114"/>
                    <a:pt x="6666" y="18013"/>
                  </a:cubicBezTo>
                  <a:cubicBezTo>
                    <a:pt x="5441" y="19903"/>
                    <a:pt x="3941" y="20121"/>
                    <a:pt x="2830" y="15060"/>
                  </a:cubicBezTo>
                  <a:cubicBezTo>
                    <a:pt x="1719" y="10009"/>
                    <a:pt x="1054" y="9268"/>
                    <a:pt x="0" y="9686"/>
                  </a:cubicBezTo>
                </a:path>
              </a:pathLst>
            </a:custGeom>
            <a:solidFill>
              <a:schemeClr val="accent1"/>
            </a:solidFill>
            <a:ln w="9025" cap="flat" cmpd="sng">
              <a:solidFill>
                <a:schemeClr val="accent2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dist="19050" algn="bl" rotWithShape="0">
                <a:srgbClr val="BEFA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570480" y="2710576"/>
              <a:ext cx="1182654" cy="536836"/>
            </a:xfrm>
            <a:custGeom>
              <a:avLst/>
              <a:gdLst/>
              <a:ahLst/>
              <a:cxnLst/>
              <a:rect l="l" t="t" r="r" b="b"/>
              <a:pathLst>
                <a:path w="80976" h="36757" fill="none" extrusionOk="0">
                  <a:moveTo>
                    <a:pt x="80976" y="17273"/>
                  </a:moveTo>
                  <a:cubicBezTo>
                    <a:pt x="80757" y="17273"/>
                    <a:pt x="78754" y="16646"/>
                    <a:pt x="77149" y="18754"/>
                  </a:cubicBezTo>
                  <a:cubicBezTo>
                    <a:pt x="75535" y="20862"/>
                    <a:pt x="74984" y="19380"/>
                    <a:pt x="74035" y="18754"/>
                  </a:cubicBezTo>
                  <a:cubicBezTo>
                    <a:pt x="73095" y="18118"/>
                    <a:pt x="72316" y="23910"/>
                    <a:pt x="70483" y="23492"/>
                  </a:cubicBezTo>
                  <a:cubicBezTo>
                    <a:pt x="68651" y="23065"/>
                    <a:pt x="68594" y="7796"/>
                    <a:pt x="64378" y="8641"/>
                  </a:cubicBezTo>
                  <a:cubicBezTo>
                    <a:pt x="60162" y="9477"/>
                    <a:pt x="62270" y="7369"/>
                    <a:pt x="60162" y="3685"/>
                  </a:cubicBezTo>
                  <a:cubicBezTo>
                    <a:pt x="58045" y="1"/>
                    <a:pt x="57883" y="3580"/>
                    <a:pt x="57275" y="10854"/>
                  </a:cubicBezTo>
                  <a:cubicBezTo>
                    <a:pt x="56668" y="18118"/>
                    <a:pt x="53667" y="22020"/>
                    <a:pt x="51835" y="15383"/>
                  </a:cubicBezTo>
                  <a:cubicBezTo>
                    <a:pt x="50002" y="8746"/>
                    <a:pt x="51664" y="7483"/>
                    <a:pt x="49898" y="6951"/>
                  </a:cubicBezTo>
                  <a:cubicBezTo>
                    <a:pt x="48122" y="6429"/>
                    <a:pt x="47448" y="4634"/>
                    <a:pt x="45340" y="8319"/>
                  </a:cubicBezTo>
                  <a:cubicBezTo>
                    <a:pt x="43232" y="12012"/>
                    <a:pt x="44229" y="8746"/>
                    <a:pt x="42235" y="9059"/>
                  </a:cubicBezTo>
                  <a:cubicBezTo>
                    <a:pt x="40231" y="9373"/>
                    <a:pt x="40735" y="13683"/>
                    <a:pt x="39073" y="15582"/>
                  </a:cubicBezTo>
                  <a:cubicBezTo>
                    <a:pt x="37402" y="17481"/>
                    <a:pt x="35569" y="9790"/>
                    <a:pt x="33689" y="8214"/>
                  </a:cubicBezTo>
                  <a:cubicBezTo>
                    <a:pt x="31800" y="6638"/>
                    <a:pt x="30907" y="9164"/>
                    <a:pt x="28913" y="15582"/>
                  </a:cubicBezTo>
                  <a:cubicBezTo>
                    <a:pt x="26910" y="22011"/>
                    <a:pt x="27916" y="18118"/>
                    <a:pt x="26748" y="16532"/>
                  </a:cubicBezTo>
                  <a:cubicBezTo>
                    <a:pt x="25580" y="14956"/>
                    <a:pt x="24973" y="25704"/>
                    <a:pt x="23529" y="28961"/>
                  </a:cubicBezTo>
                  <a:cubicBezTo>
                    <a:pt x="22086" y="32227"/>
                    <a:pt x="20424" y="36757"/>
                    <a:pt x="18592" y="26227"/>
                  </a:cubicBezTo>
                  <a:cubicBezTo>
                    <a:pt x="16759" y="15696"/>
                    <a:pt x="16038" y="24755"/>
                    <a:pt x="15259" y="22011"/>
                  </a:cubicBezTo>
                  <a:cubicBezTo>
                    <a:pt x="14480" y="19276"/>
                    <a:pt x="13265" y="7587"/>
                    <a:pt x="10882" y="7901"/>
                  </a:cubicBezTo>
                  <a:cubicBezTo>
                    <a:pt x="8489" y="8214"/>
                    <a:pt x="7881" y="16114"/>
                    <a:pt x="6656" y="18013"/>
                  </a:cubicBezTo>
                  <a:cubicBezTo>
                    <a:pt x="5441" y="19903"/>
                    <a:pt x="3941" y="20121"/>
                    <a:pt x="2830" y="15060"/>
                  </a:cubicBezTo>
                  <a:cubicBezTo>
                    <a:pt x="1719" y="10009"/>
                    <a:pt x="1054" y="9268"/>
                    <a:pt x="0" y="9695"/>
                  </a:cubicBezTo>
                </a:path>
              </a:pathLst>
            </a:custGeom>
            <a:noFill/>
            <a:ln w="9025" cap="flat" cmpd="sng">
              <a:solidFill>
                <a:srgbClr val="000DFF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dist="19050" algn="bl" rotWithShape="0">
                <a:srgbClr val="BEFAFF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15"/>
            <p:cNvGrpSpPr/>
            <p:nvPr/>
          </p:nvGrpSpPr>
          <p:grpSpPr>
            <a:xfrm>
              <a:off x="-756225" y="2712241"/>
              <a:ext cx="2782033" cy="536982"/>
              <a:chOff x="-756225" y="2712241"/>
              <a:chExt cx="2782033" cy="536982"/>
            </a:xfrm>
          </p:grpSpPr>
          <p:sp>
            <p:nvSpPr>
              <p:cNvPr id="256" name="Google Shape;256;p15"/>
              <p:cNvSpPr/>
              <p:nvPr/>
            </p:nvSpPr>
            <p:spPr>
              <a:xfrm>
                <a:off x="-602160" y="2712241"/>
                <a:ext cx="1182654" cy="536982"/>
              </a:xfrm>
              <a:custGeom>
                <a:avLst/>
                <a:gdLst/>
                <a:ahLst/>
                <a:cxnLst/>
                <a:rect l="l" t="t" r="r" b="b"/>
                <a:pathLst>
                  <a:path w="80976" h="36767" fill="none" extrusionOk="0">
                    <a:moveTo>
                      <a:pt x="0" y="17282"/>
                    </a:moveTo>
                    <a:cubicBezTo>
                      <a:pt x="219" y="17282"/>
                      <a:pt x="2222" y="16646"/>
                      <a:pt x="3827" y="18754"/>
                    </a:cubicBezTo>
                    <a:cubicBezTo>
                      <a:pt x="5441" y="20862"/>
                      <a:pt x="5992" y="19390"/>
                      <a:pt x="6932" y="18754"/>
                    </a:cubicBezTo>
                    <a:cubicBezTo>
                      <a:pt x="7881" y="18127"/>
                      <a:pt x="8660" y="23919"/>
                      <a:pt x="10493" y="23492"/>
                    </a:cubicBezTo>
                    <a:cubicBezTo>
                      <a:pt x="12316" y="23074"/>
                      <a:pt x="12373" y="7796"/>
                      <a:pt x="16598" y="8641"/>
                    </a:cubicBezTo>
                    <a:cubicBezTo>
                      <a:pt x="20814" y="9486"/>
                      <a:pt x="18706" y="7378"/>
                      <a:pt x="20814" y="3694"/>
                    </a:cubicBezTo>
                    <a:cubicBezTo>
                      <a:pt x="22922" y="1"/>
                      <a:pt x="23083" y="3590"/>
                      <a:pt x="23700" y="10854"/>
                    </a:cubicBezTo>
                    <a:cubicBezTo>
                      <a:pt x="24308" y="18127"/>
                      <a:pt x="27309" y="22020"/>
                      <a:pt x="29141" y="15383"/>
                    </a:cubicBezTo>
                    <a:cubicBezTo>
                      <a:pt x="30964" y="8746"/>
                      <a:pt x="29303" y="7483"/>
                      <a:pt x="31078" y="6961"/>
                    </a:cubicBezTo>
                    <a:cubicBezTo>
                      <a:pt x="32854" y="6429"/>
                      <a:pt x="33518" y="4644"/>
                      <a:pt x="35626" y="8328"/>
                    </a:cubicBezTo>
                    <a:cubicBezTo>
                      <a:pt x="37744" y="12012"/>
                      <a:pt x="36737" y="8746"/>
                      <a:pt x="38741" y="9059"/>
                    </a:cubicBezTo>
                    <a:cubicBezTo>
                      <a:pt x="40735" y="9382"/>
                      <a:pt x="40241" y="13693"/>
                      <a:pt x="41903" y="15592"/>
                    </a:cubicBezTo>
                    <a:cubicBezTo>
                      <a:pt x="43564" y="17491"/>
                      <a:pt x="45397" y="9800"/>
                      <a:pt x="47287" y="8214"/>
                    </a:cubicBezTo>
                    <a:cubicBezTo>
                      <a:pt x="49176" y="6638"/>
                      <a:pt x="50059" y="9164"/>
                      <a:pt x="52063" y="15592"/>
                    </a:cubicBezTo>
                    <a:cubicBezTo>
                      <a:pt x="54057" y="22011"/>
                      <a:pt x="53060" y="18118"/>
                      <a:pt x="54228" y="16541"/>
                    </a:cubicBezTo>
                    <a:cubicBezTo>
                      <a:pt x="55386" y="14965"/>
                      <a:pt x="56003" y="25704"/>
                      <a:pt x="57447" y="28971"/>
                    </a:cubicBezTo>
                    <a:cubicBezTo>
                      <a:pt x="58880" y="32237"/>
                      <a:pt x="60551" y="36766"/>
                      <a:pt x="62384" y="26236"/>
                    </a:cubicBezTo>
                    <a:cubicBezTo>
                      <a:pt x="64217" y="15696"/>
                      <a:pt x="64938" y="24755"/>
                      <a:pt x="65717" y="22020"/>
                    </a:cubicBezTo>
                    <a:cubicBezTo>
                      <a:pt x="66486" y="19276"/>
                      <a:pt x="67711" y="7587"/>
                      <a:pt x="70094" y="7901"/>
                    </a:cubicBezTo>
                    <a:cubicBezTo>
                      <a:pt x="72487" y="8224"/>
                      <a:pt x="73095" y="16124"/>
                      <a:pt x="74320" y="18013"/>
                    </a:cubicBezTo>
                    <a:cubicBezTo>
                      <a:pt x="75535" y="19912"/>
                      <a:pt x="77035" y="20121"/>
                      <a:pt x="78146" y="15070"/>
                    </a:cubicBezTo>
                    <a:cubicBezTo>
                      <a:pt x="79257" y="10009"/>
                      <a:pt x="79922" y="9278"/>
                      <a:pt x="80976" y="9695"/>
                    </a:cubicBezTo>
                  </a:path>
                </a:pathLst>
              </a:custGeom>
              <a:noFill/>
              <a:ln w="9025" cap="flat" cmpd="sng">
                <a:solidFill>
                  <a:schemeClr val="accent1"/>
                </a:solidFill>
                <a:prstDash val="solid"/>
                <a:miter lim="9495"/>
                <a:headEnd type="none" w="sm" len="sm"/>
                <a:tailEnd type="none" w="sm" len="sm"/>
              </a:ln>
              <a:effectLst>
                <a:outerShdw blurRad="85725" dist="19050" algn="bl" rotWithShape="0">
                  <a:srgbClr val="BEFAFF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-558200" y="2712241"/>
                <a:ext cx="1182801" cy="536982"/>
              </a:xfrm>
              <a:custGeom>
                <a:avLst/>
                <a:gdLst/>
                <a:ahLst/>
                <a:cxnLst/>
                <a:rect l="l" t="t" r="r" b="b"/>
                <a:pathLst>
                  <a:path w="80986" h="36767" fill="none" extrusionOk="0">
                    <a:moveTo>
                      <a:pt x="0" y="17282"/>
                    </a:moveTo>
                    <a:cubicBezTo>
                      <a:pt x="228" y="17282"/>
                      <a:pt x="2222" y="16646"/>
                      <a:pt x="3836" y="18754"/>
                    </a:cubicBezTo>
                    <a:cubicBezTo>
                      <a:pt x="5441" y="20862"/>
                      <a:pt x="6001" y="19390"/>
                      <a:pt x="6941" y="18754"/>
                    </a:cubicBezTo>
                    <a:cubicBezTo>
                      <a:pt x="7881" y="18127"/>
                      <a:pt x="8660" y="23919"/>
                      <a:pt x="10493" y="23492"/>
                    </a:cubicBezTo>
                    <a:cubicBezTo>
                      <a:pt x="12325" y="23074"/>
                      <a:pt x="12382" y="7796"/>
                      <a:pt x="16598" y="8641"/>
                    </a:cubicBezTo>
                    <a:cubicBezTo>
                      <a:pt x="20814" y="9486"/>
                      <a:pt x="18706" y="7378"/>
                      <a:pt x="20814" y="3694"/>
                    </a:cubicBezTo>
                    <a:cubicBezTo>
                      <a:pt x="22922" y="1"/>
                      <a:pt x="23093" y="3590"/>
                      <a:pt x="23710" y="10854"/>
                    </a:cubicBezTo>
                    <a:cubicBezTo>
                      <a:pt x="24327" y="18118"/>
                      <a:pt x="27318" y="22020"/>
                      <a:pt x="29151" y="15383"/>
                    </a:cubicBezTo>
                    <a:cubicBezTo>
                      <a:pt x="30983" y="8746"/>
                      <a:pt x="29312" y="7483"/>
                      <a:pt x="31088" y="6961"/>
                    </a:cubicBezTo>
                    <a:cubicBezTo>
                      <a:pt x="32863" y="6429"/>
                      <a:pt x="33537" y="4644"/>
                      <a:pt x="35645" y="8328"/>
                    </a:cubicBezTo>
                    <a:cubicBezTo>
                      <a:pt x="37753" y="12012"/>
                      <a:pt x="36756" y="8746"/>
                      <a:pt x="38750" y="9069"/>
                    </a:cubicBezTo>
                    <a:cubicBezTo>
                      <a:pt x="40744" y="9382"/>
                      <a:pt x="40251" y="13693"/>
                      <a:pt x="41912" y="15592"/>
                    </a:cubicBezTo>
                    <a:cubicBezTo>
                      <a:pt x="43583" y="17491"/>
                      <a:pt x="45416" y="9800"/>
                      <a:pt x="47296" y="8224"/>
                    </a:cubicBezTo>
                    <a:cubicBezTo>
                      <a:pt x="49186" y="6638"/>
                      <a:pt x="50069" y="9173"/>
                      <a:pt x="52072" y="15592"/>
                    </a:cubicBezTo>
                    <a:cubicBezTo>
                      <a:pt x="54066" y="22020"/>
                      <a:pt x="53069" y="18118"/>
                      <a:pt x="54237" y="16541"/>
                    </a:cubicBezTo>
                    <a:cubicBezTo>
                      <a:pt x="55405" y="14965"/>
                      <a:pt x="56013" y="25704"/>
                      <a:pt x="57456" y="28971"/>
                    </a:cubicBezTo>
                    <a:cubicBezTo>
                      <a:pt x="58890" y="32237"/>
                      <a:pt x="60561" y="36766"/>
                      <a:pt x="62394" y="26236"/>
                    </a:cubicBezTo>
                    <a:cubicBezTo>
                      <a:pt x="64226" y="15696"/>
                      <a:pt x="64948" y="24755"/>
                      <a:pt x="65726" y="22020"/>
                    </a:cubicBezTo>
                    <a:cubicBezTo>
                      <a:pt x="66505" y="19276"/>
                      <a:pt x="67720" y="7587"/>
                      <a:pt x="70113" y="7901"/>
                    </a:cubicBezTo>
                    <a:cubicBezTo>
                      <a:pt x="72496" y="8224"/>
                      <a:pt x="73104" y="16124"/>
                      <a:pt x="74329" y="18013"/>
                    </a:cubicBezTo>
                    <a:cubicBezTo>
                      <a:pt x="75554" y="19912"/>
                      <a:pt x="77045" y="20121"/>
                      <a:pt x="78156" y="15070"/>
                    </a:cubicBezTo>
                    <a:cubicBezTo>
                      <a:pt x="79267" y="10009"/>
                      <a:pt x="79941" y="9278"/>
                      <a:pt x="80985" y="9695"/>
                    </a:cubicBezTo>
                  </a:path>
                </a:pathLst>
              </a:custGeom>
              <a:noFill/>
              <a:ln w="9025" cap="flat" cmpd="sng">
                <a:solidFill>
                  <a:schemeClr val="accent2"/>
                </a:solidFill>
                <a:prstDash val="solid"/>
                <a:miter lim="9495"/>
                <a:headEnd type="none" w="sm" len="sm"/>
                <a:tailEnd type="none" w="sm" len="sm"/>
              </a:ln>
              <a:effectLst>
                <a:outerShdw blurRad="85725" dist="19050" algn="bl" rotWithShape="0">
                  <a:srgbClr val="BEFAFF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-514386" y="2712241"/>
                <a:ext cx="1182669" cy="536982"/>
              </a:xfrm>
              <a:custGeom>
                <a:avLst/>
                <a:gdLst/>
                <a:ahLst/>
                <a:cxnLst/>
                <a:rect l="l" t="t" r="r" b="b"/>
                <a:pathLst>
                  <a:path w="80977" h="36767" fill="none" extrusionOk="0">
                    <a:moveTo>
                      <a:pt x="1" y="17282"/>
                    </a:moveTo>
                    <a:cubicBezTo>
                      <a:pt x="219" y="17282"/>
                      <a:pt x="2223" y="16646"/>
                      <a:pt x="3827" y="18754"/>
                    </a:cubicBezTo>
                    <a:cubicBezTo>
                      <a:pt x="5442" y="20862"/>
                      <a:pt x="5992" y="19390"/>
                      <a:pt x="6942" y="18754"/>
                    </a:cubicBezTo>
                    <a:cubicBezTo>
                      <a:pt x="7882" y="18127"/>
                      <a:pt x="8660" y="23919"/>
                      <a:pt x="10493" y="23492"/>
                    </a:cubicBezTo>
                    <a:cubicBezTo>
                      <a:pt x="12316" y="23074"/>
                      <a:pt x="12373" y="7796"/>
                      <a:pt x="16598" y="8641"/>
                    </a:cubicBezTo>
                    <a:cubicBezTo>
                      <a:pt x="20814" y="9486"/>
                      <a:pt x="18706" y="7378"/>
                      <a:pt x="20814" y="3694"/>
                    </a:cubicBezTo>
                    <a:cubicBezTo>
                      <a:pt x="22922" y="1"/>
                      <a:pt x="23084" y="3590"/>
                      <a:pt x="23701" y="10854"/>
                    </a:cubicBezTo>
                    <a:cubicBezTo>
                      <a:pt x="24318" y="18118"/>
                      <a:pt x="27309" y="22020"/>
                      <a:pt x="29142" y="15383"/>
                    </a:cubicBezTo>
                    <a:cubicBezTo>
                      <a:pt x="30974" y="8746"/>
                      <a:pt x="29303" y="7483"/>
                      <a:pt x="31079" y="6961"/>
                    </a:cubicBezTo>
                    <a:cubicBezTo>
                      <a:pt x="32854" y="6429"/>
                      <a:pt x="33528" y="4644"/>
                      <a:pt x="35636" y="8328"/>
                    </a:cubicBezTo>
                    <a:cubicBezTo>
                      <a:pt x="37744" y="12012"/>
                      <a:pt x="36747" y="8746"/>
                      <a:pt x="38741" y="9069"/>
                    </a:cubicBezTo>
                    <a:cubicBezTo>
                      <a:pt x="40735" y="9382"/>
                      <a:pt x="40242" y="13693"/>
                      <a:pt x="41903" y="15592"/>
                    </a:cubicBezTo>
                    <a:cubicBezTo>
                      <a:pt x="43574" y="17491"/>
                      <a:pt x="45398" y="9800"/>
                      <a:pt x="47287" y="8224"/>
                    </a:cubicBezTo>
                    <a:cubicBezTo>
                      <a:pt x="49177" y="6638"/>
                      <a:pt x="50060" y="9173"/>
                      <a:pt x="52063" y="15592"/>
                    </a:cubicBezTo>
                    <a:cubicBezTo>
                      <a:pt x="54057" y="22020"/>
                      <a:pt x="53060" y="18118"/>
                      <a:pt x="54228" y="16541"/>
                    </a:cubicBezTo>
                    <a:cubicBezTo>
                      <a:pt x="55396" y="14965"/>
                      <a:pt x="56004" y="25704"/>
                      <a:pt x="57447" y="28971"/>
                    </a:cubicBezTo>
                    <a:cubicBezTo>
                      <a:pt x="58881" y="32237"/>
                      <a:pt x="60552" y="36766"/>
                      <a:pt x="62385" y="26236"/>
                    </a:cubicBezTo>
                    <a:cubicBezTo>
                      <a:pt x="64217" y="15696"/>
                      <a:pt x="64939" y="24755"/>
                      <a:pt x="65717" y="22020"/>
                    </a:cubicBezTo>
                    <a:cubicBezTo>
                      <a:pt x="66486" y="19276"/>
                      <a:pt x="67711" y="7587"/>
                      <a:pt x="70104" y="7901"/>
                    </a:cubicBezTo>
                    <a:cubicBezTo>
                      <a:pt x="72487" y="8224"/>
                      <a:pt x="73095" y="16124"/>
                      <a:pt x="74320" y="18013"/>
                    </a:cubicBezTo>
                    <a:cubicBezTo>
                      <a:pt x="75535" y="19912"/>
                      <a:pt x="77036" y="20121"/>
                      <a:pt x="78147" y="15070"/>
                    </a:cubicBezTo>
                    <a:cubicBezTo>
                      <a:pt x="79258" y="10009"/>
                      <a:pt x="79932" y="9278"/>
                      <a:pt x="80976" y="9695"/>
                    </a:cubicBezTo>
                  </a:path>
                </a:pathLst>
              </a:custGeom>
              <a:noFill/>
              <a:ln w="9025" cap="flat" cmpd="sng">
                <a:solidFill>
                  <a:srgbClr val="000DFF"/>
                </a:solidFill>
                <a:prstDash val="solid"/>
                <a:miter lim="9495"/>
                <a:headEnd type="none" w="sm" len="sm"/>
                <a:tailEnd type="none" w="sm" len="sm"/>
              </a:ln>
              <a:effectLst>
                <a:outerShdw blurRad="85725" dist="19050" algn="bl" rotWithShape="0">
                  <a:srgbClr val="BEFAFF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-756225" y="2964626"/>
                <a:ext cx="2782033" cy="3345"/>
              </a:xfrm>
              <a:custGeom>
                <a:avLst/>
                <a:gdLst/>
                <a:ahLst/>
                <a:cxnLst/>
                <a:rect l="l" t="t" r="r" b="b"/>
                <a:pathLst>
                  <a:path w="190485" h="229" fill="none" extrusionOk="0">
                    <a:moveTo>
                      <a:pt x="0" y="1"/>
                    </a:moveTo>
                    <a:lnTo>
                      <a:pt x="190484" y="229"/>
                    </a:lnTo>
                  </a:path>
                </a:pathLst>
              </a:custGeom>
              <a:noFill/>
              <a:ln w="9025" cap="flat" cmpd="sng">
                <a:solidFill>
                  <a:srgbClr val="000DFF"/>
                </a:solidFill>
                <a:prstDash val="solid"/>
                <a:miter lim="9495"/>
                <a:headEnd type="none" w="sm" len="sm"/>
                <a:tailEnd type="none" w="sm" len="sm"/>
              </a:ln>
              <a:effectLst>
                <a:outerShdw blurRad="85725" dist="19050" algn="bl" rotWithShape="0">
                  <a:srgbClr val="BEFAFF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/>
          <p:nvPr/>
        </p:nvSpPr>
        <p:spPr>
          <a:xfrm>
            <a:off x="424200" y="280050"/>
            <a:ext cx="8295600" cy="45834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"/>
          <p:cNvSpPr txBox="1">
            <a:spLocks noGrp="1"/>
          </p:cNvSpPr>
          <p:nvPr>
            <p:ph type="subTitle" idx="1"/>
          </p:nvPr>
        </p:nvSpPr>
        <p:spPr>
          <a:xfrm>
            <a:off x="1059375" y="2300825"/>
            <a:ext cx="2907600" cy="10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0"/>
          <p:cNvSpPr txBox="1">
            <a:spLocks noGrp="1"/>
          </p:cNvSpPr>
          <p:nvPr>
            <p:ph type="title"/>
          </p:nvPr>
        </p:nvSpPr>
        <p:spPr>
          <a:xfrm>
            <a:off x="1059375" y="1338425"/>
            <a:ext cx="3152700" cy="9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329" name="Google Shape;329;p20"/>
          <p:cNvCxnSpPr/>
          <p:nvPr/>
        </p:nvCxnSpPr>
        <p:spPr>
          <a:xfrm>
            <a:off x="423875" y="3971275"/>
            <a:ext cx="8298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0" name="Google Shape;330;p20"/>
          <p:cNvGrpSpPr/>
          <p:nvPr/>
        </p:nvGrpSpPr>
        <p:grpSpPr>
          <a:xfrm>
            <a:off x="7193763" y="3139649"/>
            <a:ext cx="3252918" cy="1602477"/>
            <a:chOff x="1242475" y="2295850"/>
            <a:chExt cx="4747400" cy="2338700"/>
          </a:xfrm>
        </p:grpSpPr>
        <p:sp>
          <p:nvSpPr>
            <p:cNvPr id="331" name="Google Shape;331;p20"/>
            <p:cNvSpPr/>
            <p:nvPr/>
          </p:nvSpPr>
          <p:spPr>
            <a:xfrm>
              <a:off x="1478425" y="2295850"/>
              <a:ext cx="4421025" cy="2338700"/>
            </a:xfrm>
            <a:custGeom>
              <a:avLst/>
              <a:gdLst/>
              <a:ahLst/>
              <a:cxnLst/>
              <a:rect l="l" t="t" r="r" b="b"/>
              <a:pathLst>
                <a:path w="176841" h="93548" fill="none" extrusionOk="0">
                  <a:moveTo>
                    <a:pt x="1" y="48559"/>
                  </a:moveTo>
                  <a:cubicBezTo>
                    <a:pt x="1" y="48559"/>
                    <a:pt x="3476" y="51816"/>
                    <a:pt x="6116" y="48454"/>
                  </a:cubicBezTo>
                  <a:cubicBezTo>
                    <a:pt x="8755" y="45093"/>
                    <a:pt x="11528" y="48559"/>
                    <a:pt x="11528" y="48559"/>
                  </a:cubicBezTo>
                  <a:cubicBezTo>
                    <a:pt x="11528" y="48559"/>
                    <a:pt x="14728" y="56164"/>
                    <a:pt x="17918" y="48454"/>
                  </a:cubicBezTo>
                  <a:cubicBezTo>
                    <a:pt x="21118" y="40744"/>
                    <a:pt x="23891" y="48454"/>
                    <a:pt x="23891" y="48454"/>
                  </a:cubicBezTo>
                  <a:cubicBezTo>
                    <a:pt x="23891" y="48454"/>
                    <a:pt x="27300" y="56117"/>
                    <a:pt x="29730" y="48454"/>
                  </a:cubicBezTo>
                  <a:cubicBezTo>
                    <a:pt x="32161" y="40792"/>
                    <a:pt x="35912" y="47419"/>
                    <a:pt x="35912" y="48454"/>
                  </a:cubicBezTo>
                  <a:cubicBezTo>
                    <a:pt x="35912" y="49499"/>
                    <a:pt x="39520" y="56174"/>
                    <a:pt x="40631" y="48454"/>
                  </a:cubicBezTo>
                  <a:cubicBezTo>
                    <a:pt x="41742" y="40744"/>
                    <a:pt x="45426" y="24327"/>
                    <a:pt x="47648" y="48454"/>
                  </a:cubicBezTo>
                  <a:cubicBezTo>
                    <a:pt x="49870" y="72582"/>
                    <a:pt x="54181" y="48559"/>
                    <a:pt x="54181" y="48559"/>
                  </a:cubicBezTo>
                  <a:cubicBezTo>
                    <a:pt x="54181" y="48559"/>
                    <a:pt x="55985" y="39757"/>
                    <a:pt x="58339" y="48454"/>
                  </a:cubicBezTo>
                  <a:cubicBezTo>
                    <a:pt x="60704" y="57161"/>
                    <a:pt x="62185" y="82998"/>
                    <a:pt x="65983" y="48559"/>
                  </a:cubicBezTo>
                  <a:cubicBezTo>
                    <a:pt x="65983" y="48559"/>
                    <a:pt x="67369" y="39159"/>
                    <a:pt x="71263" y="48454"/>
                  </a:cubicBezTo>
                  <a:cubicBezTo>
                    <a:pt x="75156" y="57750"/>
                    <a:pt x="76267" y="48397"/>
                    <a:pt x="76447" y="48454"/>
                  </a:cubicBezTo>
                  <a:cubicBezTo>
                    <a:pt x="76637" y="48511"/>
                    <a:pt x="79970" y="21488"/>
                    <a:pt x="82932" y="48454"/>
                  </a:cubicBezTo>
                  <a:cubicBezTo>
                    <a:pt x="82932" y="48454"/>
                    <a:pt x="85572" y="71528"/>
                    <a:pt x="88696" y="48559"/>
                  </a:cubicBezTo>
                  <a:cubicBezTo>
                    <a:pt x="91820" y="25580"/>
                    <a:pt x="92190" y="12126"/>
                    <a:pt x="95713" y="48454"/>
                  </a:cubicBezTo>
                  <a:cubicBezTo>
                    <a:pt x="95713" y="48454"/>
                    <a:pt x="97745" y="56297"/>
                    <a:pt x="101078" y="48454"/>
                  </a:cubicBezTo>
                  <a:cubicBezTo>
                    <a:pt x="104410" y="40611"/>
                    <a:pt x="106271" y="46679"/>
                    <a:pt x="106452" y="48454"/>
                  </a:cubicBezTo>
                  <a:cubicBezTo>
                    <a:pt x="106632" y="50239"/>
                    <a:pt x="110715" y="54683"/>
                    <a:pt x="112007" y="48502"/>
                  </a:cubicBezTo>
                  <a:cubicBezTo>
                    <a:pt x="113307" y="42320"/>
                    <a:pt x="117561" y="45226"/>
                    <a:pt x="118682" y="48454"/>
                  </a:cubicBezTo>
                  <a:cubicBezTo>
                    <a:pt x="119793" y="51683"/>
                    <a:pt x="122936" y="52870"/>
                    <a:pt x="123126" y="48454"/>
                  </a:cubicBezTo>
                  <a:cubicBezTo>
                    <a:pt x="123306" y="44039"/>
                    <a:pt x="127569" y="0"/>
                    <a:pt x="130722" y="48454"/>
                  </a:cubicBezTo>
                  <a:cubicBezTo>
                    <a:pt x="130722" y="48454"/>
                    <a:pt x="134425" y="93547"/>
                    <a:pt x="137387" y="48559"/>
                  </a:cubicBezTo>
                  <a:cubicBezTo>
                    <a:pt x="137387" y="48559"/>
                    <a:pt x="139049" y="37972"/>
                    <a:pt x="141641" y="48454"/>
                  </a:cubicBezTo>
                  <a:cubicBezTo>
                    <a:pt x="141641" y="48454"/>
                    <a:pt x="145354" y="70806"/>
                    <a:pt x="147756" y="48454"/>
                  </a:cubicBezTo>
                  <a:cubicBezTo>
                    <a:pt x="147756" y="48454"/>
                    <a:pt x="151089" y="18592"/>
                    <a:pt x="154422" y="48454"/>
                  </a:cubicBezTo>
                  <a:cubicBezTo>
                    <a:pt x="154422" y="48454"/>
                    <a:pt x="155903" y="56563"/>
                    <a:pt x="158685" y="48454"/>
                  </a:cubicBezTo>
                  <a:cubicBezTo>
                    <a:pt x="161467" y="40345"/>
                    <a:pt x="164060" y="46280"/>
                    <a:pt x="165541" y="48454"/>
                  </a:cubicBezTo>
                  <a:cubicBezTo>
                    <a:pt x="167022" y="50629"/>
                    <a:pt x="168874" y="49708"/>
                    <a:pt x="170535" y="48454"/>
                  </a:cubicBezTo>
                  <a:cubicBezTo>
                    <a:pt x="172207" y="47201"/>
                    <a:pt x="173688" y="46014"/>
                    <a:pt x="176840" y="48454"/>
                  </a:cubicBezTo>
                </a:path>
              </a:pathLst>
            </a:custGeom>
            <a:noFill/>
            <a:ln w="9025" cap="flat" cmpd="sng">
              <a:solidFill>
                <a:schemeClr val="accent5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dist="19050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1437350" y="2295850"/>
              <a:ext cx="4420775" cy="2338700"/>
            </a:xfrm>
            <a:custGeom>
              <a:avLst/>
              <a:gdLst/>
              <a:ahLst/>
              <a:cxnLst/>
              <a:rect l="l" t="t" r="r" b="b"/>
              <a:pathLst>
                <a:path w="176831" h="93548" fill="none" extrusionOk="0">
                  <a:moveTo>
                    <a:pt x="1" y="48559"/>
                  </a:moveTo>
                  <a:cubicBezTo>
                    <a:pt x="1" y="48559"/>
                    <a:pt x="3467" y="51816"/>
                    <a:pt x="6106" y="48454"/>
                  </a:cubicBezTo>
                  <a:cubicBezTo>
                    <a:pt x="8746" y="45093"/>
                    <a:pt x="11528" y="48559"/>
                    <a:pt x="11528" y="48559"/>
                  </a:cubicBezTo>
                  <a:cubicBezTo>
                    <a:pt x="11528" y="48559"/>
                    <a:pt x="14719" y="56164"/>
                    <a:pt x="17919" y="48454"/>
                  </a:cubicBezTo>
                  <a:cubicBezTo>
                    <a:pt x="21109" y="40744"/>
                    <a:pt x="23891" y="48454"/>
                    <a:pt x="23891" y="48454"/>
                  </a:cubicBezTo>
                  <a:cubicBezTo>
                    <a:pt x="23891" y="48454"/>
                    <a:pt x="27290" y="56117"/>
                    <a:pt x="29721" y="48454"/>
                  </a:cubicBezTo>
                  <a:cubicBezTo>
                    <a:pt x="32152" y="40792"/>
                    <a:pt x="35903" y="47419"/>
                    <a:pt x="35903" y="48454"/>
                  </a:cubicBezTo>
                  <a:cubicBezTo>
                    <a:pt x="35903" y="49499"/>
                    <a:pt x="39520" y="56174"/>
                    <a:pt x="40631" y="48454"/>
                  </a:cubicBezTo>
                  <a:cubicBezTo>
                    <a:pt x="41742" y="40744"/>
                    <a:pt x="45417" y="24327"/>
                    <a:pt x="47639" y="48454"/>
                  </a:cubicBezTo>
                  <a:cubicBezTo>
                    <a:pt x="49870" y="72582"/>
                    <a:pt x="54171" y="48559"/>
                    <a:pt x="54171" y="48559"/>
                  </a:cubicBezTo>
                  <a:cubicBezTo>
                    <a:pt x="54171" y="48559"/>
                    <a:pt x="55975" y="39757"/>
                    <a:pt x="58340" y="48454"/>
                  </a:cubicBezTo>
                  <a:cubicBezTo>
                    <a:pt x="60704" y="57161"/>
                    <a:pt x="62185" y="82998"/>
                    <a:pt x="65974" y="48559"/>
                  </a:cubicBezTo>
                  <a:cubicBezTo>
                    <a:pt x="65974" y="48559"/>
                    <a:pt x="67370" y="39159"/>
                    <a:pt x="71253" y="48454"/>
                  </a:cubicBezTo>
                  <a:cubicBezTo>
                    <a:pt x="75146" y="57750"/>
                    <a:pt x="76257" y="48397"/>
                    <a:pt x="76447" y="48454"/>
                  </a:cubicBezTo>
                  <a:cubicBezTo>
                    <a:pt x="76628" y="48511"/>
                    <a:pt x="79960" y="21488"/>
                    <a:pt x="82923" y="48454"/>
                  </a:cubicBezTo>
                  <a:cubicBezTo>
                    <a:pt x="82923" y="48454"/>
                    <a:pt x="85563" y="71528"/>
                    <a:pt x="88687" y="48559"/>
                  </a:cubicBezTo>
                  <a:cubicBezTo>
                    <a:pt x="91820" y="25580"/>
                    <a:pt x="92181" y="12126"/>
                    <a:pt x="95704" y="48454"/>
                  </a:cubicBezTo>
                  <a:cubicBezTo>
                    <a:pt x="95704" y="48454"/>
                    <a:pt x="97745" y="56297"/>
                    <a:pt x="101078" y="48454"/>
                  </a:cubicBezTo>
                  <a:cubicBezTo>
                    <a:pt x="104411" y="40611"/>
                    <a:pt x="106262" y="46679"/>
                    <a:pt x="106443" y="48454"/>
                  </a:cubicBezTo>
                  <a:cubicBezTo>
                    <a:pt x="106633" y="50239"/>
                    <a:pt x="110706" y="54683"/>
                    <a:pt x="112007" y="48502"/>
                  </a:cubicBezTo>
                  <a:cubicBezTo>
                    <a:pt x="113298" y="42320"/>
                    <a:pt x="117562" y="45226"/>
                    <a:pt x="118673" y="48454"/>
                  </a:cubicBezTo>
                  <a:cubicBezTo>
                    <a:pt x="119784" y="51683"/>
                    <a:pt x="122936" y="52870"/>
                    <a:pt x="123116" y="48454"/>
                  </a:cubicBezTo>
                  <a:cubicBezTo>
                    <a:pt x="123297" y="44039"/>
                    <a:pt x="127560" y="0"/>
                    <a:pt x="130713" y="48454"/>
                  </a:cubicBezTo>
                  <a:cubicBezTo>
                    <a:pt x="130713" y="48454"/>
                    <a:pt x="134416" y="93547"/>
                    <a:pt x="137378" y="48559"/>
                  </a:cubicBezTo>
                  <a:cubicBezTo>
                    <a:pt x="137378" y="48559"/>
                    <a:pt x="139040" y="37972"/>
                    <a:pt x="141642" y="48454"/>
                  </a:cubicBezTo>
                  <a:cubicBezTo>
                    <a:pt x="141642" y="48454"/>
                    <a:pt x="145345" y="70806"/>
                    <a:pt x="147757" y="48454"/>
                  </a:cubicBezTo>
                  <a:cubicBezTo>
                    <a:pt x="147757" y="48454"/>
                    <a:pt x="151089" y="18592"/>
                    <a:pt x="154422" y="48454"/>
                  </a:cubicBezTo>
                  <a:cubicBezTo>
                    <a:pt x="154422" y="48454"/>
                    <a:pt x="155903" y="56563"/>
                    <a:pt x="158676" y="48454"/>
                  </a:cubicBezTo>
                  <a:cubicBezTo>
                    <a:pt x="161458" y="40345"/>
                    <a:pt x="164050" y="46280"/>
                    <a:pt x="165532" y="48454"/>
                  </a:cubicBezTo>
                  <a:cubicBezTo>
                    <a:pt x="167013" y="50629"/>
                    <a:pt x="168864" y="49708"/>
                    <a:pt x="170536" y="48454"/>
                  </a:cubicBezTo>
                  <a:cubicBezTo>
                    <a:pt x="172197" y="47201"/>
                    <a:pt x="173679" y="46014"/>
                    <a:pt x="176831" y="48454"/>
                  </a:cubicBezTo>
                </a:path>
              </a:pathLst>
            </a:custGeom>
            <a:noFill/>
            <a:ln w="9025" cap="flat" cmpd="sng">
              <a:solidFill>
                <a:schemeClr val="lt2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dist="19050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1242475" y="3507200"/>
              <a:ext cx="4747400" cy="2625"/>
            </a:xfrm>
            <a:custGeom>
              <a:avLst/>
              <a:gdLst/>
              <a:ahLst/>
              <a:cxnLst/>
              <a:rect l="l" t="t" r="r" b="b"/>
              <a:pathLst>
                <a:path w="189896" h="105" fill="none" extrusionOk="0">
                  <a:moveTo>
                    <a:pt x="0" y="105"/>
                  </a:moveTo>
                  <a:lnTo>
                    <a:pt x="189896" y="0"/>
                  </a:lnTo>
                </a:path>
              </a:pathLst>
            </a:custGeom>
            <a:noFill/>
            <a:ln w="9025" cap="flat" cmpd="sng">
              <a:solidFill>
                <a:srgbClr val="EDFF00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dist="19050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1398900" y="2295850"/>
              <a:ext cx="4420775" cy="2338700"/>
            </a:xfrm>
            <a:custGeom>
              <a:avLst/>
              <a:gdLst/>
              <a:ahLst/>
              <a:cxnLst/>
              <a:rect l="l" t="t" r="r" b="b"/>
              <a:pathLst>
                <a:path w="176831" h="93548" fill="none" extrusionOk="0">
                  <a:moveTo>
                    <a:pt x="1" y="48559"/>
                  </a:moveTo>
                  <a:cubicBezTo>
                    <a:pt x="1" y="48559"/>
                    <a:pt x="3467" y="51816"/>
                    <a:pt x="6106" y="48454"/>
                  </a:cubicBezTo>
                  <a:cubicBezTo>
                    <a:pt x="8746" y="45093"/>
                    <a:pt x="11528" y="48559"/>
                    <a:pt x="11528" y="48559"/>
                  </a:cubicBezTo>
                  <a:cubicBezTo>
                    <a:pt x="11528" y="48559"/>
                    <a:pt x="14718" y="56164"/>
                    <a:pt x="17918" y="48454"/>
                  </a:cubicBezTo>
                  <a:cubicBezTo>
                    <a:pt x="21109" y="40744"/>
                    <a:pt x="23891" y="48454"/>
                    <a:pt x="23891" y="48454"/>
                  </a:cubicBezTo>
                  <a:cubicBezTo>
                    <a:pt x="23891" y="48454"/>
                    <a:pt x="27290" y="56117"/>
                    <a:pt x="29721" y="48454"/>
                  </a:cubicBezTo>
                  <a:cubicBezTo>
                    <a:pt x="32152" y="40792"/>
                    <a:pt x="35902" y="47419"/>
                    <a:pt x="35902" y="48454"/>
                  </a:cubicBezTo>
                  <a:cubicBezTo>
                    <a:pt x="35902" y="49499"/>
                    <a:pt x="39520" y="56174"/>
                    <a:pt x="40631" y="48454"/>
                  </a:cubicBezTo>
                  <a:cubicBezTo>
                    <a:pt x="41742" y="40744"/>
                    <a:pt x="45426" y="24327"/>
                    <a:pt x="47648" y="48454"/>
                  </a:cubicBezTo>
                  <a:cubicBezTo>
                    <a:pt x="49870" y="72582"/>
                    <a:pt x="54171" y="48559"/>
                    <a:pt x="54171" y="48559"/>
                  </a:cubicBezTo>
                  <a:cubicBezTo>
                    <a:pt x="54171" y="48559"/>
                    <a:pt x="55975" y="39757"/>
                    <a:pt x="58340" y="48454"/>
                  </a:cubicBezTo>
                  <a:cubicBezTo>
                    <a:pt x="60704" y="57161"/>
                    <a:pt x="62185" y="82998"/>
                    <a:pt x="65983" y="48559"/>
                  </a:cubicBezTo>
                  <a:cubicBezTo>
                    <a:pt x="65983" y="48559"/>
                    <a:pt x="67370" y="39159"/>
                    <a:pt x="71263" y="48454"/>
                  </a:cubicBezTo>
                  <a:cubicBezTo>
                    <a:pt x="75146" y="57750"/>
                    <a:pt x="76257" y="48397"/>
                    <a:pt x="76447" y="48454"/>
                  </a:cubicBezTo>
                  <a:cubicBezTo>
                    <a:pt x="76627" y="48511"/>
                    <a:pt x="79960" y="21488"/>
                    <a:pt x="82923" y="48454"/>
                  </a:cubicBezTo>
                  <a:cubicBezTo>
                    <a:pt x="82923" y="48454"/>
                    <a:pt x="85562" y="71528"/>
                    <a:pt x="88696" y="48559"/>
                  </a:cubicBezTo>
                  <a:cubicBezTo>
                    <a:pt x="91820" y="25580"/>
                    <a:pt x="92190" y="12126"/>
                    <a:pt x="95703" y="48454"/>
                  </a:cubicBezTo>
                  <a:cubicBezTo>
                    <a:pt x="95703" y="48454"/>
                    <a:pt x="97745" y="56297"/>
                    <a:pt x="101078" y="48454"/>
                  </a:cubicBezTo>
                  <a:cubicBezTo>
                    <a:pt x="104411" y="40611"/>
                    <a:pt x="106262" y="46679"/>
                    <a:pt x="106452" y="48454"/>
                  </a:cubicBezTo>
                  <a:cubicBezTo>
                    <a:pt x="106632" y="50239"/>
                    <a:pt x="110706" y="54683"/>
                    <a:pt x="112007" y="48502"/>
                  </a:cubicBezTo>
                  <a:cubicBezTo>
                    <a:pt x="113298" y="42320"/>
                    <a:pt x="117561" y="45226"/>
                    <a:pt x="118672" y="48454"/>
                  </a:cubicBezTo>
                  <a:cubicBezTo>
                    <a:pt x="119783" y="51683"/>
                    <a:pt x="122936" y="52870"/>
                    <a:pt x="123116" y="48454"/>
                  </a:cubicBezTo>
                  <a:cubicBezTo>
                    <a:pt x="123306" y="44039"/>
                    <a:pt x="127560" y="0"/>
                    <a:pt x="130712" y="48454"/>
                  </a:cubicBezTo>
                  <a:cubicBezTo>
                    <a:pt x="130712" y="48454"/>
                    <a:pt x="134416" y="93547"/>
                    <a:pt x="137378" y="48559"/>
                  </a:cubicBezTo>
                  <a:cubicBezTo>
                    <a:pt x="137378" y="48559"/>
                    <a:pt x="139040" y="37972"/>
                    <a:pt x="141641" y="48454"/>
                  </a:cubicBezTo>
                  <a:cubicBezTo>
                    <a:pt x="141641" y="48454"/>
                    <a:pt x="145345" y="70806"/>
                    <a:pt x="147756" y="48454"/>
                  </a:cubicBezTo>
                  <a:cubicBezTo>
                    <a:pt x="147756" y="48454"/>
                    <a:pt x="151089" y="18592"/>
                    <a:pt x="154422" y="48454"/>
                  </a:cubicBezTo>
                  <a:cubicBezTo>
                    <a:pt x="154422" y="48454"/>
                    <a:pt x="155903" y="56563"/>
                    <a:pt x="158685" y="48454"/>
                  </a:cubicBezTo>
                  <a:cubicBezTo>
                    <a:pt x="161458" y="40345"/>
                    <a:pt x="164050" y="46280"/>
                    <a:pt x="165531" y="48454"/>
                  </a:cubicBezTo>
                  <a:cubicBezTo>
                    <a:pt x="167013" y="50629"/>
                    <a:pt x="168874" y="49708"/>
                    <a:pt x="170535" y="48454"/>
                  </a:cubicBezTo>
                  <a:cubicBezTo>
                    <a:pt x="172207" y="47201"/>
                    <a:pt x="173688" y="46014"/>
                    <a:pt x="176831" y="48454"/>
                  </a:cubicBezTo>
                </a:path>
              </a:pathLst>
            </a:custGeom>
            <a:noFill/>
            <a:ln w="9025" cap="flat" cmpd="sng">
              <a:solidFill>
                <a:schemeClr val="accent5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dist="19050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20"/>
          <p:cNvGrpSpPr/>
          <p:nvPr/>
        </p:nvGrpSpPr>
        <p:grpSpPr>
          <a:xfrm flipH="1">
            <a:off x="-157059" y="4258441"/>
            <a:ext cx="3253032" cy="1282734"/>
            <a:chOff x="-756225" y="2710576"/>
            <a:chExt cx="2782033" cy="538647"/>
          </a:xfrm>
        </p:grpSpPr>
        <p:sp>
          <p:nvSpPr>
            <p:cNvPr id="336" name="Google Shape;336;p20"/>
            <p:cNvSpPr/>
            <p:nvPr/>
          </p:nvSpPr>
          <p:spPr>
            <a:xfrm>
              <a:off x="658254" y="2710576"/>
              <a:ext cx="1182669" cy="536836"/>
            </a:xfrm>
            <a:custGeom>
              <a:avLst/>
              <a:gdLst/>
              <a:ahLst/>
              <a:cxnLst/>
              <a:rect l="l" t="t" r="r" b="b"/>
              <a:pathLst>
                <a:path w="80977" h="36757" fill="none" extrusionOk="0">
                  <a:moveTo>
                    <a:pt x="80976" y="17273"/>
                  </a:moveTo>
                  <a:cubicBezTo>
                    <a:pt x="80758" y="17273"/>
                    <a:pt x="78754" y="16646"/>
                    <a:pt x="77149" y="18754"/>
                  </a:cubicBezTo>
                  <a:cubicBezTo>
                    <a:pt x="75535" y="20862"/>
                    <a:pt x="74985" y="19380"/>
                    <a:pt x="74035" y="18754"/>
                  </a:cubicBezTo>
                  <a:cubicBezTo>
                    <a:pt x="73095" y="18118"/>
                    <a:pt x="72316" y="23910"/>
                    <a:pt x="70484" y="23492"/>
                  </a:cubicBezTo>
                  <a:cubicBezTo>
                    <a:pt x="68651" y="23065"/>
                    <a:pt x="68594" y="7796"/>
                    <a:pt x="64378" y="8641"/>
                  </a:cubicBezTo>
                  <a:cubicBezTo>
                    <a:pt x="60162" y="9477"/>
                    <a:pt x="62270" y="7369"/>
                    <a:pt x="60162" y="3685"/>
                  </a:cubicBezTo>
                  <a:cubicBezTo>
                    <a:pt x="58055" y="1"/>
                    <a:pt x="57884" y="3580"/>
                    <a:pt x="57276" y="10854"/>
                  </a:cubicBezTo>
                  <a:cubicBezTo>
                    <a:pt x="56668" y="18118"/>
                    <a:pt x="53668" y="22020"/>
                    <a:pt x="51835" y="15383"/>
                  </a:cubicBezTo>
                  <a:cubicBezTo>
                    <a:pt x="50003" y="8746"/>
                    <a:pt x="51674" y="7483"/>
                    <a:pt x="49898" y="6951"/>
                  </a:cubicBezTo>
                  <a:cubicBezTo>
                    <a:pt x="48123" y="6429"/>
                    <a:pt x="47458" y="4634"/>
                    <a:pt x="45340" y="8319"/>
                  </a:cubicBezTo>
                  <a:cubicBezTo>
                    <a:pt x="43232" y="12012"/>
                    <a:pt x="44229" y="8746"/>
                    <a:pt x="42235" y="9059"/>
                  </a:cubicBezTo>
                  <a:cubicBezTo>
                    <a:pt x="40241" y="9373"/>
                    <a:pt x="40735" y="13683"/>
                    <a:pt x="39074" y="15582"/>
                  </a:cubicBezTo>
                  <a:cubicBezTo>
                    <a:pt x="37412" y="17481"/>
                    <a:pt x="35579" y="9790"/>
                    <a:pt x="33690" y="8214"/>
                  </a:cubicBezTo>
                  <a:cubicBezTo>
                    <a:pt x="31800" y="6638"/>
                    <a:pt x="30917" y="9164"/>
                    <a:pt x="28914" y="15582"/>
                  </a:cubicBezTo>
                  <a:cubicBezTo>
                    <a:pt x="26920" y="22011"/>
                    <a:pt x="27917" y="18118"/>
                    <a:pt x="26749" y="16532"/>
                  </a:cubicBezTo>
                  <a:cubicBezTo>
                    <a:pt x="25590" y="14956"/>
                    <a:pt x="24973" y="25704"/>
                    <a:pt x="23530" y="28961"/>
                  </a:cubicBezTo>
                  <a:cubicBezTo>
                    <a:pt x="22096" y="32227"/>
                    <a:pt x="20425" y="36757"/>
                    <a:pt x="18592" y="26227"/>
                  </a:cubicBezTo>
                  <a:cubicBezTo>
                    <a:pt x="16760" y="15696"/>
                    <a:pt x="16038" y="24755"/>
                    <a:pt x="15259" y="22011"/>
                  </a:cubicBezTo>
                  <a:cubicBezTo>
                    <a:pt x="14490" y="19276"/>
                    <a:pt x="13265" y="7587"/>
                    <a:pt x="10882" y="7901"/>
                  </a:cubicBezTo>
                  <a:cubicBezTo>
                    <a:pt x="8489" y="8214"/>
                    <a:pt x="7882" y="16114"/>
                    <a:pt x="6657" y="18013"/>
                  </a:cubicBezTo>
                  <a:cubicBezTo>
                    <a:pt x="5441" y="19903"/>
                    <a:pt x="3941" y="20121"/>
                    <a:pt x="2830" y="15060"/>
                  </a:cubicBezTo>
                  <a:cubicBezTo>
                    <a:pt x="1719" y="10009"/>
                    <a:pt x="1045" y="9268"/>
                    <a:pt x="1" y="9686"/>
                  </a:cubicBezTo>
                </a:path>
              </a:pathLst>
            </a:custGeom>
            <a:solidFill>
              <a:schemeClr val="dk2"/>
            </a:solidFill>
            <a:ln w="9025" cap="flat" cmpd="sng">
              <a:solidFill>
                <a:schemeClr val="dk2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dist="19050" algn="bl" rotWithShape="0">
                <a:srgbClr val="FFEBF8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614163" y="2710576"/>
              <a:ext cx="1182654" cy="536836"/>
            </a:xfrm>
            <a:custGeom>
              <a:avLst/>
              <a:gdLst/>
              <a:ahLst/>
              <a:cxnLst/>
              <a:rect l="l" t="t" r="r" b="b"/>
              <a:pathLst>
                <a:path w="80976" h="36757" fill="none" extrusionOk="0">
                  <a:moveTo>
                    <a:pt x="80976" y="17273"/>
                  </a:moveTo>
                  <a:cubicBezTo>
                    <a:pt x="80757" y="17273"/>
                    <a:pt x="78763" y="16646"/>
                    <a:pt x="77149" y="18754"/>
                  </a:cubicBezTo>
                  <a:cubicBezTo>
                    <a:pt x="75544" y="20862"/>
                    <a:pt x="74984" y="19380"/>
                    <a:pt x="74044" y="18754"/>
                  </a:cubicBezTo>
                  <a:cubicBezTo>
                    <a:pt x="73095" y="18118"/>
                    <a:pt x="72325" y="23910"/>
                    <a:pt x="70493" y="23492"/>
                  </a:cubicBezTo>
                  <a:cubicBezTo>
                    <a:pt x="68660" y="23065"/>
                    <a:pt x="68603" y="7796"/>
                    <a:pt x="64387" y="8641"/>
                  </a:cubicBezTo>
                  <a:cubicBezTo>
                    <a:pt x="60162" y="9477"/>
                    <a:pt x="62270" y="7369"/>
                    <a:pt x="60162" y="3685"/>
                  </a:cubicBezTo>
                  <a:cubicBezTo>
                    <a:pt x="58054" y="1"/>
                    <a:pt x="57893" y="3580"/>
                    <a:pt x="57285" y="10854"/>
                  </a:cubicBezTo>
                  <a:cubicBezTo>
                    <a:pt x="56668" y="18118"/>
                    <a:pt x="53667" y="22020"/>
                    <a:pt x="51844" y="15383"/>
                  </a:cubicBezTo>
                  <a:cubicBezTo>
                    <a:pt x="50012" y="8746"/>
                    <a:pt x="51673" y="7483"/>
                    <a:pt x="49898" y="6951"/>
                  </a:cubicBezTo>
                  <a:cubicBezTo>
                    <a:pt x="48122" y="6429"/>
                    <a:pt x="47457" y="4634"/>
                    <a:pt x="45349" y="8319"/>
                  </a:cubicBezTo>
                  <a:cubicBezTo>
                    <a:pt x="43241" y="12012"/>
                    <a:pt x="44238" y="8746"/>
                    <a:pt x="42235" y="9059"/>
                  </a:cubicBezTo>
                  <a:cubicBezTo>
                    <a:pt x="40241" y="9373"/>
                    <a:pt x="40744" y="13683"/>
                    <a:pt x="39073" y="15582"/>
                  </a:cubicBezTo>
                  <a:cubicBezTo>
                    <a:pt x="37411" y="17481"/>
                    <a:pt x="35579" y="9790"/>
                    <a:pt x="33689" y="8214"/>
                  </a:cubicBezTo>
                  <a:cubicBezTo>
                    <a:pt x="31800" y="6638"/>
                    <a:pt x="30917" y="9164"/>
                    <a:pt x="28923" y="15582"/>
                  </a:cubicBezTo>
                  <a:cubicBezTo>
                    <a:pt x="26919" y="22011"/>
                    <a:pt x="27916" y="18118"/>
                    <a:pt x="26758" y="16532"/>
                  </a:cubicBezTo>
                  <a:cubicBezTo>
                    <a:pt x="25590" y="14956"/>
                    <a:pt x="24973" y="25704"/>
                    <a:pt x="23539" y="28961"/>
                  </a:cubicBezTo>
                  <a:cubicBezTo>
                    <a:pt x="22096" y="32227"/>
                    <a:pt x="20424" y="36757"/>
                    <a:pt x="18592" y="26227"/>
                  </a:cubicBezTo>
                  <a:cubicBezTo>
                    <a:pt x="16759" y="15696"/>
                    <a:pt x="16038" y="24755"/>
                    <a:pt x="15268" y="22011"/>
                  </a:cubicBezTo>
                  <a:cubicBezTo>
                    <a:pt x="14490" y="19276"/>
                    <a:pt x="13265" y="7587"/>
                    <a:pt x="10882" y="7901"/>
                  </a:cubicBezTo>
                  <a:cubicBezTo>
                    <a:pt x="8489" y="8214"/>
                    <a:pt x="7881" y="16114"/>
                    <a:pt x="6666" y="18013"/>
                  </a:cubicBezTo>
                  <a:cubicBezTo>
                    <a:pt x="5441" y="19903"/>
                    <a:pt x="3941" y="20121"/>
                    <a:pt x="2830" y="15060"/>
                  </a:cubicBezTo>
                  <a:cubicBezTo>
                    <a:pt x="1719" y="10009"/>
                    <a:pt x="1054" y="9268"/>
                    <a:pt x="0" y="9686"/>
                  </a:cubicBezTo>
                </a:path>
              </a:pathLst>
            </a:custGeom>
            <a:solidFill>
              <a:schemeClr val="dk2"/>
            </a:solidFill>
            <a:ln w="9025" cap="flat" cmpd="sng">
              <a:solidFill>
                <a:schemeClr val="lt1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dist="19050" algn="bl" rotWithShape="0">
                <a:srgbClr val="FFEBF8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570480" y="2710576"/>
              <a:ext cx="1182654" cy="536836"/>
            </a:xfrm>
            <a:custGeom>
              <a:avLst/>
              <a:gdLst/>
              <a:ahLst/>
              <a:cxnLst/>
              <a:rect l="l" t="t" r="r" b="b"/>
              <a:pathLst>
                <a:path w="80976" h="36757" fill="none" extrusionOk="0">
                  <a:moveTo>
                    <a:pt x="80976" y="17273"/>
                  </a:moveTo>
                  <a:cubicBezTo>
                    <a:pt x="80757" y="17273"/>
                    <a:pt x="78754" y="16646"/>
                    <a:pt x="77149" y="18754"/>
                  </a:cubicBezTo>
                  <a:cubicBezTo>
                    <a:pt x="75535" y="20862"/>
                    <a:pt x="74984" y="19380"/>
                    <a:pt x="74035" y="18754"/>
                  </a:cubicBezTo>
                  <a:cubicBezTo>
                    <a:pt x="73095" y="18118"/>
                    <a:pt x="72316" y="23910"/>
                    <a:pt x="70483" y="23492"/>
                  </a:cubicBezTo>
                  <a:cubicBezTo>
                    <a:pt x="68651" y="23065"/>
                    <a:pt x="68594" y="7796"/>
                    <a:pt x="64378" y="8641"/>
                  </a:cubicBezTo>
                  <a:cubicBezTo>
                    <a:pt x="60162" y="9477"/>
                    <a:pt x="62270" y="7369"/>
                    <a:pt x="60162" y="3685"/>
                  </a:cubicBezTo>
                  <a:cubicBezTo>
                    <a:pt x="58045" y="1"/>
                    <a:pt x="57883" y="3580"/>
                    <a:pt x="57275" y="10854"/>
                  </a:cubicBezTo>
                  <a:cubicBezTo>
                    <a:pt x="56668" y="18118"/>
                    <a:pt x="53667" y="22020"/>
                    <a:pt x="51835" y="15383"/>
                  </a:cubicBezTo>
                  <a:cubicBezTo>
                    <a:pt x="50002" y="8746"/>
                    <a:pt x="51664" y="7483"/>
                    <a:pt x="49898" y="6951"/>
                  </a:cubicBezTo>
                  <a:cubicBezTo>
                    <a:pt x="48122" y="6429"/>
                    <a:pt x="47448" y="4634"/>
                    <a:pt x="45340" y="8319"/>
                  </a:cubicBezTo>
                  <a:cubicBezTo>
                    <a:pt x="43232" y="12012"/>
                    <a:pt x="44229" y="8746"/>
                    <a:pt x="42235" y="9059"/>
                  </a:cubicBezTo>
                  <a:cubicBezTo>
                    <a:pt x="40231" y="9373"/>
                    <a:pt x="40735" y="13683"/>
                    <a:pt x="39073" y="15582"/>
                  </a:cubicBezTo>
                  <a:cubicBezTo>
                    <a:pt x="37402" y="17481"/>
                    <a:pt x="35569" y="9790"/>
                    <a:pt x="33689" y="8214"/>
                  </a:cubicBezTo>
                  <a:cubicBezTo>
                    <a:pt x="31800" y="6638"/>
                    <a:pt x="30907" y="9164"/>
                    <a:pt x="28913" y="15582"/>
                  </a:cubicBezTo>
                  <a:cubicBezTo>
                    <a:pt x="26910" y="22011"/>
                    <a:pt x="27916" y="18118"/>
                    <a:pt x="26748" y="16532"/>
                  </a:cubicBezTo>
                  <a:cubicBezTo>
                    <a:pt x="25580" y="14956"/>
                    <a:pt x="24973" y="25704"/>
                    <a:pt x="23529" y="28961"/>
                  </a:cubicBezTo>
                  <a:cubicBezTo>
                    <a:pt x="22086" y="32227"/>
                    <a:pt x="20424" y="36757"/>
                    <a:pt x="18592" y="26227"/>
                  </a:cubicBezTo>
                  <a:cubicBezTo>
                    <a:pt x="16759" y="15696"/>
                    <a:pt x="16038" y="24755"/>
                    <a:pt x="15259" y="22011"/>
                  </a:cubicBezTo>
                  <a:cubicBezTo>
                    <a:pt x="14480" y="19276"/>
                    <a:pt x="13265" y="7587"/>
                    <a:pt x="10882" y="7901"/>
                  </a:cubicBezTo>
                  <a:cubicBezTo>
                    <a:pt x="8489" y="8214"/>
                    <a:pt x="7881" y="16114"/>
                    <a:pt x="6656" y="18013"/>
                  </a:cubicBezTo>
                  <a:cubicBezTo>
                    <a:pt x="5441" y="19903"/>
                    <a:pt x="3941" y="20121"/>
                    <a:pt x="2830" y="15060"/>
                  </a:cubicBezTo>
                  <a:cubicBezTo>
                    <a:pt x="1719" y="10009"/>
                    <a:pt x="1054" y="9268"/>
                    <a:pt x="0" y="9695"/>
                  </a:cubicBezTo>
                </a:path>
              </a:pathLst>
            </a:custGeom>
            <a:noFill/>
            <a:ln w="9025" cap="flat" cmpd="sng">
              <a:solidFill>
                <a:schemeClr val="dk2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dist="19050" algn="bl" rotWithShape="0">
                <a:srgbClr val="FFEBF8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9" name="Google Shape;339;p20"/>
            <p:cNvGrpSpPr/>
            <p:nvPr/>
          </p:nvGrpSpPr>
          <p:grpSpPr>
            <a:xfrm>
              <a:off x="-756225" y="2712241"/>
              <a:ext cx="2782033" cy="536982"/>
              <a:chOff x="-756225" y="2712241"/>
              <a:chExt cx="2782033" cy="536982"/>
            </a:xfrm>
          </p:grpSpPr>
          <p:sp>
            <p:nvSpPr>
              <p:cNvPr id="340" name="Google Shape;340;p20"/>
              <p:cNvSpPr/>
              <p:nvPr/>
            </p:nvSpPr>
            <p:spPr>
              <a:xfrm>
                <a:off x="-602160" y="2712241"/>
                <a:ext cx="1182654" cy="536982"/>
              </a:xfrm>
              <a:custGeom>
                <a:avLst/>
                <a:gdLst/>
                <a:ahLst/>
                <a:cxnLst/>
                <a:rect l="l" t="t" r="r" b="b"/>
                <a:pathLst>
                  <a:path w="80976" h="36767" fill="none" extrusionOk="0">
                    <a:moveTo>
                      <a:pt x="0" y="17282"/>
                    </a:moveTo>
                    <a:cubicBezTo>
                      <a:pt x="219" y="17282"/>
                      <a:pt x="2222" y="16646"/>
                      <a:pt x="3827" y="18754"/>
                    </a:cubicBezTo>
                    <a:cubicBezTo>
                      <a:pt x="5441" y="20862"/>
                      <a:pt x="5992" y="19390"/>
                      <a:pt x="6932" y="18754"/>
                    </a:cubicBezTo>
                    <a:cubicBezTo>
                      <a:pt x="7881" y="18127"/>
                      <a:pt x="8660" y="23919"/>
                      <a:pt x="10493" y="23492"/>
                    </a:cubicBezTo>
                    <a:cubicBezTo>
                      <a:pt x="12316" y="23074"/>
                      <a:pt x="12373" y="7796"/>
                      <a:pt x="16598" y="8641"/>
                    </a:cubicBezTo>
                    <a:cubicBezTo>
                      <a:pt x="20814" y="9486"/>
                      <a:pt x="18706" y="7378"/>
                      <a:pt x="20814" y="3694"/>
                    </a:cubicBezTo>
                    <a:cubicBezTo>
                      <a:pt x="22922" y="1"/>
                      <a:pt x="23083" y="3590"/>
                      <a:pt x="23700" y="10854"/>
                    </a:cubicBezTo>
                    <a:cubicBezTo>
                      <a:pt x="24308" y="18127"/>
                      <a:pt x="27309" y="22020"/>
                      <a:pt x="29141" y="15383"/>
                    </a:cubicBezTo>
                    <a:cubicBezTo>
                      <a:pt x="30964" y="8746"/>
                      <a:pt x="29303" y="7483"/>
                      <a:pt x="31078" y="6961"/>
                    </a:cubicBezTo>
                    <a:cubicBezTo>
                      <a:pt x="32854" y="6429"/>
                      <a:pt x="33518" y="4644"/>
                      <a:pt x="35626" y="8328"/>
                    </a:cubicBezTo>
                    <a:cubicBezTo>
                      <a:pt x="37744" y="12012"/>
                      <a:pt x="36737" y="8746"/>
                      <a:pt x="38741" y="9059"/>
                    </a:cubicBezTo>
                    <a:cubicBezTo>
                      <a:pt x="40735" y="9382"/>
                      <a:pt x="40241" y="13693"/>
                      <a:pt x="41903" y="15592"/>
                    </a:cubicBezTo>
                    <a:cubicBezTo>
                      <a:pt x="43564" y="17491"/>
                      <a:pt x="45397" y="9800"/>
                      <a:pt x="47287" y="8214"/>
                    </a:cubicBezTo>
                    <a:cubicBezTo>
                      <a:pt x="49176" y="6638"/>
                      <a:pt x="50059" y="9164"/>
                      <a:pt x="52063" y="15592"/>
                    </a:cubicBezTo>
                    <a:cubicBezTo>
                      <a:pt x="54057" y="22011"/>
                      <a:pt x="53060" y="18118"/>
                      <a:pt x="54228" y="16541"/>
                    </a:cubicBezTo>
                    <a:cubicBezTo>
                      <a:pt x="55386" y="14965"/>
                      <a:pt x="56003" y="25704"/>
                      <a:pt x="57447" y="28971"/>
                    </a:cubicBezTo>
                    <a:cubicBezTo>
                      <a:pt x="58880" y="32237"/>
                      <a:pt x="60551" y="36766"/>
                      <a:pt x="62384" y="26236"/>
                    </a:cubicBezTo>
                    <a:cubicBezTo>
                      <a:pt x="64217" y="15696"/>
                      <a:pt x="64938" y="24755"/>
                      <a:pt x="65717" y="22020"/>
                    </a:cubicBezTo>
                    <a:cubicBezTo>
                      <a:pt x="66486" y="19276"/>
                      <a:pt x="67711" y="7587"/>
                      <a:pt x="70094" y="7901"/>
                    </a:cubicBezTo>
                    <a:cubicBezTo>
                      <a:pt x="72487" y="8224"/>
                      <a:pt x="73095" y="16124"/>
                      <a:pt x="74320" y="18013"/>
                    </a:cubicBezTo>
                    <a:cubicBezTo>
                      <a:pt x="75535" y="19912"/>
                      <a:pt x="77035" y="20121"/>
                      <a:pt x="78146" y="15070"/>
                    </a:cubicBezTo>
                    <a:cubicBezTo>
                      <a:pt x="79257" y="10009"/>
                      <a:pt x="79922" y="9278"/>
                      <a:pt x="80976" y="9695"/>
                    </a:cubicBezTo>
                  </a:path>
                </a:pathLst>
              </a:custGeom>
              <a:solidFill>
                <a:schemeClr val="dk2"/>
              </a:solidFill>
              <a:ln w="9025" cap="flat" cmpd="sng">
                <a:solidFill>
                  <a:schemeClr val="dk2"/>
                </a:solidFill>
                <a:prstDash val="solid"/>
                <a:miter lim="9495"/>
                <a:headEnd type="none" w="sm" len="sm"/>
                <a:tailEnd type="none" w="sm" len="sm"/>
              </a:ln>
              <a:effectLst>
                <a:outerShdw blurRad="85725" dist="19050" algn="bl" rotWithShape="0">
                  <a:srgbClr val="FFEBF8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0"/>
              <p:cNvSpPr/>
              <p:nvPr/>
            </p:nvSpPr>
            <p:spPr>
              <a:xfrm>
                <a:off x="-558200" y="2712241"/>
                <a:ext cx="1182801" cy="536982"/>
              </a:xfrm>
              <a:custGeom>
                <a:avLst/>
                <a:gdLst/>
                <a:ahLst/>
                <a:cxnLst/>
                <a:rect l="l" t="t" r="r" b="b"/>
                <a:pathLst>
                  <a:path w="80986" h="36767" fill="none" extrusionOk="0">
                    <a:moveTo>
                      <a:pt x="0" y="17282"/>
                    </a:moveTo>
                    <a:cubicBezTo>
                      <a:pt x="228" y="17282"/>
                      <a:pt x="2222" y="16646"/>
                      <a:pt x="3836" y="18754"/>
                    </a:cubicBezTo>
                    <a:cubicBezTo>
                      <a:pt x="5441" y="20862"/>
                      <a:pt x="6001" y="19390"/>
                      <a:pt x="6941" y="18754"/>
                    </a:cubicBezTo>
                    <a:cubicBezTo>
                      <a:pt x="7881" y="18127"/>
                      <a:pt x="8660" y="23919"/>
                      <a:pt x="10493" y="23492"/>
                    </a:cubicBezTo>
                    <a:cubicBezTo>
                      <a:pt x="12325" y="23074"/>
                      <a:pt x="12382" y="7796"/>
                      <a:pt x="16598" y="8641"/>
                    </a:cubicBezTo>
                    <a:cubicBezTo>
                      <a:pt x="20814" y="9486"/>
                      <a:pt x="18706" y="7378"/>
                      <a:pt x="20814" y="3694"/>
                    </a:cubicBezTo>
                    <a:cubicBezTo>
                      <a:pt x="22922" y="1"/>
                      <a:pt x="23093" y="3590"/>
                      <a:pt x="23710" y="10854"/>
                    </a:cubicBezTo>
                    <a:cubicBezTo>
                      <a:pt x="24327" y="18118"/>
                      <a:pt x="27318" y="22020"/>
                      <a:pt x="29151" y="15383"/>
                    </a:cubicBezTo>
                    <a:cubicBezTo>
                      <a:pt x="30983" y="8746"/>
                      <a:pt x="29312" y="7483"/>
                      <a:pt x="31088" y="6961"/>
                    </a:cubicBezTo>
                    <a:cubicBezTo>
                      <a:pt x="32863" y="6429"/>
                      <a:pt x="33537" y="4644"/>
                      <a:pt x="35645" y="8328"/>
                    </a:cubicBezTo>
                    <a:cubicBezTo>
                      <a:pt x="37753" y="12012"/>
                      <a:pt x="36756" y="8746"/>
                      <a:pt x="38750" y="9069"/>
                    </a:cubicBezTo>
                    <a:cubicBezTo>
                      <a:pt x="40744" y="9382"/>
                      <a:pt x="40251" y="13693"/>
                      <a:pt x="41912" y="15592"/>
                    </a:cubicBezTo>
                    <a:cubicBezTo>
                      <a:pt x="43583" y="17491"/>
                      <a:pt x="45416" y="9800"/>
                      <a:pt x="47296" y="8224"/>
                    </a:cubicBezTo>
                    <a:cubicBezTo>
                      <a:pt x="49186" y="6638"/>
                      <a:pt x="50069" y="9173"/>
                      <a:pt x="52072" y="15592"/>
                    </a:cubicBezTo>
                    <a:cubicBezTo>
                      <a:pt x="54066" y="22020"/>
                      <a:pt x="53069" y="18118"/>
                      <a:pt x="54237" y="16541"/>
                    </a:cubicBezTo>
                    <a:cubicBezTo>
                      <a:pt x="55405" y="14965"/>
                      <a:pt x="56013" y="25704"/>
                      <a:pt x="57456" y="28971"/>
                    </a:cubicBezTo>
                    <a:cubicBezTo>
                      <a:pt x="58890" y="32237"/>
                      <a:pt x="60561" y="36766"/>
                      <a:pt x="62394" y="26236"/>
                    </a:cubicBezTo>
                    <a:cubicBezTo>
                      <a:pt x="64226" y="15696"/>
                      <a:pt x="64948" y="24755"/>
                      <a:pt x="65726" y="22020"/>
                    </a:cubicBezTo>
                    <a:cubicBezTo>
                      <a:pt x="66505" y="19276"/>
                      <a:pt x="67720" y="7587"/>
                      <a:pt x="70113" y="7901"/>
                    </a:cubicBezTo>
                    <a:cubicBezTo>
                      <a:pt x="72496" y="8224"/>
                      <a:pt x="73104" y="16124"/>
                      <a:pt x="74329" y="18013"/>
                    </a:cubicBezTo>
                    <a:cubicBezTo>
                      <a:pt x="75554" y="19912"/>
                      <a:pt x="77045" y="20121"/>
                      <a:pt x="78156" y="15070"/>
                    </a:cubicBezTo>
                    <a:cubicBezTo>
                      <a:pt x="79267" y="10009"/>
                      <a:pt x="79941" y="9278"/>
                      <a:pt x="80985" y="9695"/>
                    </a:cubicBezTo>
                  </a:path>
                </a:pathLst>
              </a:custGeom>
              <a:solidFill>
                <a:schemeClr val="dk2"/>
              </a:solidFill>
              <a:ln w="9025" cap="flat" cmpd="sng">
                <a:solidFill>
                  <a:schemeClr val="lt1"/>
                </a:solidFill>
                <a:prstDash val="solid"/>
                <a:miter lim="9495"/>
                <a:headEnd type="none" w="sm" len="sm"/>
                <a:tailEnd type="none" w="sm" len="sm"/>
              </a:ln>
              <a:effectLst>
                <a:outerShdw blurRad="85725" dist="19050" algn="bl" rotWithShape="0">
                  <a:srgbClr val="FFEBF8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0"/>
              <p:cNvSpPr/>
              <p:nvPr/>
            </p:nvSpPr>
            <p:spPr>
              <a:xfrm>
                <a:off x="-514386" y="2712241"/>
                <a:ext cx="1182669" cy="536982"/>
              </a:xfrm>
              <a:custGeom>
                <a:avLst/>
                <a:gdLst/>
                <a:ahLst/>
                <a:cxnLst/>
                <a:rect l="l" t="t" r="r" b="b"/>
                <a:pathLst>
                  <a:path w="80977" h="36767" fill="none" extrusionOk="0">
                    <a:moveTo>
                      <a:pt x="1" y="17282"/>
                    </a:moveTo>
                    <a:cubicBezTo>
                      <a:pt x="219" y="17282"/>
                      <a:pt x="2223" y="16646"/>
                      <a:pt x="3827" y="18754"/>
                    </a:cubicBezTo>
                    <a:cubicBezTo>
                      <a:pt x="5442" y="20862"/>
                      <a:pt x="5992" y="19390"/>
                      <a:pt x="6942" y="18754"/>
                    </a:cubicBezTo>
                    <a:cubicBezTo>
                      <a:pt x="7882" y="18127"/>
                      <a:pt x="8660" y="23919"/>
                      <a:pt x="10493" y="23492"/>
                    </a:cubicBezTo>
                    <a:cubicBezTo>
                      <a:pt x="12316" y="23074"/>
                      <a:pt x="12373" y="7796"/>
                      <a:pt x="16598" y="8641"/>
                    </a:cubicBezTo>
                    <a:cubicBezTo>
                      <a:pt x="20814" y="9486"/>
                      <a:pt x="18706" y="7378"/>
                      <a:pt x="20814" y="3694"/>
                    </a:cubicBezTo>
                    <a:cubicBezTo>
                      <a:pt x="22922" y="1"/>
                      <a:pt x="23084" y="3590"/>
                      <a:pt x="23701" y="10854"/>
                    </a:cubicBezTo>
                    <a:cubicBezTo>
                      <a:pt x="24318" y="18118"/>
                      <a:pt x="27309" y="22020"/>
                      <a:pt x="29142" y="15383"/>
                    </a:cubicBezTo>
                    <a:cubicBezTo>
                      <a:pt x="30974" y="8746"/>
                      <a:pt x="29303" y="7483"/>
                      <a:pt x="31079" y="6961"/>
                    </a:cubicBezTo>
                    <a:cubicBezTo>
                      <a:pt x="32854" y="6429"/>
                      <a:pt x="33528" y="4644"/>
                      <a:pt x="35636" y="8328"/>
                    </a:cubicBezTo>
                    <a:cubicBezTo>
                      <a:pt x="37744" y="12012"/>
                      <a:pt x="36747" y="8746"/>
                      <a:pt x="38741" y="9069"/>
                    </a:cubicBezTo>
                    <a:cubicBezTo>
                      <a:pt x="40735" y="9382"/>
                      <a:pt x="40242" y="13693"/>
                      <a:pt x="41903" y="15592"/>
                    </a:cubicBezTo>
                    <a:cubicBezTo>
                      <a:pt x="43574" y="17491"/>
                      <a:pt x="45398" y="9800"/>
                      <a:pt x="47287" y="8224"/>
                    </a:cubicBezTo>
                    <a:cubicBezTo>
                      <a:pt x="49177" y="6638"/>
                      <a:pt x="50060" y="9173"/>
                      <a:pt x="52063" y="15592"/>
                    </a:cubicBezTo>
                    <a:cubicBezTo>
                      <a:pt x="54057" y="22020"/>
                      <a:pt x="53060" y="18118"/>
                      <a:pt x="54228" y="16541"/>
                    </a:cubicBezTo>
                    <a:cubicBezTo>
                      <a:pt x="55396" y="14965"/>
                      <a:pt x="56004" y="25704"/>
                      <a:pt x="57447" y="28971"/>
                    </a:cubicBezTo>
                    <a:cubicBezTo>
                      <a:pt x="58881" y="32237"/>
                      <a:pt x="60552" y="36766"/>
                      <a:pt x="62385" y="26236"/>
                    </a:cubicBezTo>
                    <a:cubicBezTo>
                      <a:pt x="64217" y="15696"/>
                      <a:pt x="64939" y="24755"/>
                      <a:pt x="65717" y="22020"/>
                    </a:cubicBezTo>
                    <a:cubicBezTo>
                      <a:pt x="66486" y="19276"/>
                      <a:pt x="67711" y="7587"/>
                      <a:pt x="70104" y="7901"/>
                    </a:cubicBezTo>
                    <a:cubicBezTo>
                      <a:pt x="72487" y="8224"/>
                      <a:pt x="73095" y="16124"/>
                      <a:pt x="74320" y="18013"/>
                    </a:cubicBezTo>
                    <a:cubicBezTo>
                      <a:pt x="75535" y="19912"/>
                      <a:pt x="77036" y="20121"/>
                      <a:pt x="78147" y="15070"/>
                    </a:cubicBezTo>
                    <a:cubicBezTo>
                      <a:pt x="79258" y="10009"/>
                      <a:pt x="79932" y="9278"/>
                      <a:pt x="80976" y="9695"/>
                    </a:cubicBezTo>
                  </a:path>
                </a:pathLst>
              </a:custGeom>
              <a:noFill/>
              <a:ln w="9025" cap="flat" cmpd="sng">
                <a:solidFill>
                  <a:schemeClr val="dk2"/>
                </a:solidFill>
                <a:prstDash val="solid"/>
                <a:miter lim="9495"/>
                <a:headEnd type="none" w="sm" len="sm"/>
                <a:tailEnd type="none" w="sm" len="sm"/>
              </a:ln>
              <a:effectLst>
                <a:outerShdw blurRad="85725" dist="19050" algn="bl" rotWithShape="0">
                  <a:srgbClr val="FFEBF8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0"/>
              <p:cNvSpPr/>
              <p:nvPr/>
            </p:nvSpPr>
            <p:spPr>
              <a:xfrm>
                <a:off x="-756225" y="2964626"/>
                <a:ext cx="2782033" cy="3345"/>
              </a:xfrm>
              <a:custGeom>
                <a:avLst/>
                <a:gdLst/>
                <a:ahLst/>
                <a:cxnLst/>
                <a:rect l="l" t="t" r="r" b="b"/>
                <a:pathLst>
                  <a:path w="190485" h="229" fill="none" extrusionOk="0">
                    <a:moveTo>
                      <a:pt x="0" y="1"/>
                    </a:moveTo>
                    <a:lnTo>
                      <a:pt x="190484" y="229"/>
                    </a:lnTo>
                  </a:path>
                </a:pathLst>
              </a:custGeom>
              <a:noFill/>
              <a:ln w="9025" cap="flat" cmpd="sng">
                <a:solidFill>
                  <a:schemeClr val="lt1"/>
                </a:solidFill>
                <a:prstDash val="solid"/>
                <a:miter lim="9495"/>
                <a:headEnd type="none" w="sm" len="sm"/>
                <a:tailEnd type="none" w="sm" len="sm"/>
              </a:ln>
              <a:effectLst>
                <a:outerShdw blurRad="85725" dist="19050" algn="bl" rotWithShape="0">
                  <a:srgbClr val="FFEBF8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"/>
          <p:cNvSpPr/>
          <p:nvPr/>
        </p:nvSpPr>
        <p:spPr>
          <a:xfrm>
            <a:off x="424200" y="280050"/>
            <a:ext cx="8295600" cy="45834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subTitle" idx="1"/>
          </p:nvPr>
        </p:nvSpPr>
        <p:spPr>
          <a:xfrm>
            <a:off x="720000" y="2558577"/>
            <a:ext cx="23364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 b="1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4" name="Google Shape;404;p24"/>
          <p:cNvSpPr txBox="1">
            <a:spLocks noGrp="1"/>
          </p:cNvSpPr>
          <p:nvPr>
            <p:ph type="subTitle" idx="2"/>
          </p:nvPr>
        </p:nvSpPr>
        <p:spPr>
          <a:xfrm>
            <a:off x="720000" y="3043863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24"/>
          <p:cNvSpPr txBox="1">
            <a:spLocks noGrp="1"/>
          </p:cNvSpPr>
          <p:nvPr>
            <p:ph type="subTitle" idx="3"/>
          </p:nvPr>
        </p:nvSpPr>
        <p:spPr>
          <a:xfrm>
            <a:off x="3403800" y="3043863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24"/>
          <p:cNvSpPr txBox="1">
            <a:spLocks noGrp="1"/>
          </p:cNvSpPr>
          <p:nvPr>
            <p:ph type="subTitle" idx="4"/>
          </p:nvPr>
        </p:nvSpPr>
        <p:spPr>
          <a:xfrm>
            <a:off x="6087600" y="3043863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24"/>
          <p:cNvSpPr txBox="1">
            <a:spLocks noGrp="1"/>
          </p:cNvSpPr>
          <p:nvPr>
            <p:ph type="title"/>
          </p:nvPr>
        </p:nvSpPr>
        <p:spPr>
          <a:xfrm>
            <a:off x="649725" y="384975"/>
            <a:ext cx="784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24"/>
          <p:cNvSpPr txBox="1">
            <a:spLocks noGrp="1"/>
          </p:cNvSpPr>
          <p:nvPr>
            <p:ph type="subTitle" idx="5"/>
          </p:nvPr>
        </p:nvSpPr>
        <p:spPr>
          <a:xfrm>
            <a:off x="3403800" y="2558577"/>
            <a:ext cx="23364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 b="1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9" name="Google Shape;409;p24"/>
          <p:cNvSpPr txBox="1">
            <a:spLocks noGrp="1"/>
          </p:cNvSpPr>
          <p:nvPr>
            <p:ph type="subTitle" idx="6"/>
          </p:nvPr>
        </p:nvSpPr>
        <p:spPr>
          <a:xfrm>
            <a:off x="6087600" y="2558577"/>
            <a:ext cx="23364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 b="1">
                <a:latin typeface="Audiowide"/>
                <a:ea typeface="Audiowide"/>
                <a:cs typeface="Audiowide"/>
                <a:sym typeface="Audiowi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410" name="Google Shape;410;p24"/>
          <p:cNvCxnSpPr/>
          <p:nvPr/>
        </p:nvCxnSpPr>
        <p:spPr>
          <a:xfrm>
            <a:off x="423875" y="1089300"/>
            <a:ext cx="8298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1" name="Google Shape;411;p24"/>
          <p:cNvGrpSpPr/>
          <p:nvPr/>
        </p:nvGrpSpPr>
        <p:grpSpPr>
          <a:xfrm flipH="1">
            <a:off x="-134631" y="4031925"/>
            <a:ext cx="3252918" cy="1602477"/>
            <a:chOff x="1242475" y="2295850"/>
            <a:chExt cx="4747400" cy="2338700"/>
          </a:xfrm>
        </p:grpSpPr>
        <p:sp>
          <p:nvSpPr>
            <p:cNvPr id="412" name="Google Shape;412;p24"/>
            <p:cNvSpPr/>
            <p:nvPr/>
          </p:nvSpPr>
          <p:spPr>
            <a:xfrm>
              <a:off x="1478425" y="2295850"/>
              <a:ext cx="4421025" cy="2338700"/>
            </a:xfrm>
            <a:custGeom>
              <a:avLst/>
              <a:gdLst/>
              <a:ahLst/>
              <a:cxnLst/>
              <a:rect l="l" t="t" r="r" b="b"/>
              <a:pathLst>
                <a:path w="176841" h="93548" fill="none" extrusionOk="0">
                  <a:moveTo>
                    <a:pt x="1" y="48559"/>
                  </a:moveTo>
                  <a:cubicBezTo>
                    <a:pt x="1" y="48559"/>
                    <a:pt x="3476" y="51816"/>
                    <a:pt x="6116" y="48454"/>
                  </a:cubicBezTo>
                  <a:cubicBezTo>
                    <a:pt x="8755" y="45093"/>
                    <a:pt x="11528" y="48559"/>
                    <a:pt x="11528" y="48559"/>
                  </a:cubicBezTo>
                  <a:cubicBezTo>
                    <a:pt x="11528" y="48559"/>
                    <a:pt x="14728" y="56164"/>
                    <a:pt x="17918" y="48454"/>
                  </a:cubicBezTo>
                  <a:cubicBezTo>
                    <a:pt x="21118" y="40744"/>
                    <a:pt x="23891" y="48454"/>
                    <a:pt x="23891" y="48454"/>
                  </a:cubicBezTo>
                  <a:cubicBezTo>
                    <a:pt x="23891" y="48454"/>
                    <a:pt x="27300" y="56117"/>
                    <a:pt x="29730" y="48454"/>
                  </a:cubicBezTo>
                  <a:cubicBezTo>
                    <a:pt x="32161" y="40792"/>
                    <a:pt x="35912" y="47419"/>
                    <a:pt x="35912" y="48454"/>
                  </a:cubicBezTo>
                  <a:cubicBezTo>
                    <a:pt x="35912" y="49499"/>
                    <a:pt x="39520" y="56174"/>
                    <a:pt x="40631" y="48454"/>
                  </a:cubicBezTo>
                  <a:cubicBezTo>
                    <a:pt x="41742" y="40744"/>
                    <a:pt x="45426" y="24327"/>
                    <a:pt x="47648" y="48454"/>
                  </a:cubicBezTo>
                  <a:cubicBezTo>
                    <a:pt x="49870" y="72582"/>
                    <a:pt x="54181" y="48559"/>
                    <a:pt x="54181" y="48559"/>
                  </a:cubicBezTo>
                  <a:cubicBezTo>
                    <a:pt x="54181" y="48559"/>
                    <a:pt x="55985" y="39757"/>
                    <a:pt x="58339" y="48454"/>
                  </a:cubicBezTo>
                  <a:cubicBezTo>
                    <a:pt x="60704" y="57161"/>
                    <a:pt x="62185" y="82998"/>
                    <a:pt x="65983" y="48559"/>
                  </a:cubicBezTo>
                  <a:cubicBezTo>
                    <a:pt x="65983" y="48559"/>
                    <a:pt x="67369" y="39159"/>
                    <a:pt x="71263" y="48454"/>
                  </a:cubicBezTo>
                  <a:cubicBezTo>
                    <a:pt x="75156" y="57750"/>
                    <a:pt x="76267" y="48397"/>
                    <a:pt x="76447" y="48454"/>
                  </a:cubicBezTo>
                  <a:cubicBezTo>
                    <a:pt x="76637" y="48511"/>
                    <a:pt x="79970" y="21488"/>
                    <a:pt x="82932" y="48454"/>
                  </a:cubicBezTo>
                  <a:cubicBezTo>
                    <a:pt x="82932" y="48454"/>
                    <a:pt x="85572" y="71528"/>
                    <a:pt x="88696" y="48559"/>
                  </a:cubicBezTo>
                  <a:cubicBezTo>
                    <a:pt x="91820" y="25580"/>
                    <a:pt x="92190" y="12126"/>
                    <a:pt x="95713" y="48454"/>
                  </a:cubicBezTo>
                  <a:cubicBezTo>
                    <a:pt x="95713" y="48454"/>
                    <a:pt x="97745" y="56297"/>
                    <a:pt x="101078" y="48454"/>
                  </a:cubicBezTo>
                  <a:cubicBezTo>
                    <a:pt x="104410" y="40611"/>
                    <a:pt x="106271" y="46679"/>
                    <a:pt x="106452" y="48454"/>
                  </a:cubicBezTo>
                  <a:cubicBezTo>
                    <a:pt x="106632" y="50239"/>
                    <a:pt x="110715" y="54683"/>
                    <a:pt x="112007" y="48502"/>
                  </a:cubicBezTo>
                  <a:cubicBezTo>
                    <a:pt x="113307" y="42320"/>
                    <a:pt x="117561" y="45226"/>
                    <a:pt x="118682" y="48454"/>
                  </a:cubicBezTo>
                  <a:cubicBezTo>
                    <a:pt x="119793" y="51683"/>
                    <a:pt x="122936" y="52870"/>
                    <a:pt x="123126" y="48454"/>
                  </a:cubicBezTo>
                  <a:cubicBezTo>
                    <a:pt x="123306" y="44039"/>
                    <a:pt x="127569" y="0"/>
                    <a:pt x="130722" y="48454"/>
                  </a:cubicBezTo>
                  <a:cubicBezTo>
                    <a:pt x="130722" y="48454"/>
                    <a:pt x="134425" y="93547"/>
                    <a:pt x="137387" y="48559"/>
                  </a:cubicBezTo>
                  <a:cubicBezTo>
                    <a:pt x="137387" y="48559"/>
                    <a:pt x="139049" y="37972"/>
                    <a:pt x="141641" y="48454"/>
                  </a:cubicBezTo>
                  <a:cubicBezTo>
                    <a:pt x="141641" y="48454"/>
                    <a:pt x="145354" y="70806"/>
                    <a:pt x="147756" y="48454"/>
                  </a:cubicBezTo>
                  <a:cubicBezTo>
                    <a:pt x="147756" y="48454"/>
                    <a:pt x="151089" y="18592"/>
                    <a:pt x="154422" y="48454"/>
                  </a:cubicBezTo>
                  <a:cubicBezTo>
                    <a:pt x="154422" y="48454"/>
                    <a:pt x="155903" y="56563"/>
                    <a:pt x="158685" y="48454"/>
                  </a:cubicBezTo>
                  <a:cubicBezTo>
                    <a:pt x="161467" y="40345"/>
                    <a:pt x="164060" y="46280"/>
                    <a:pt x="165541" y="48454"/>
                  </a:cubicBezTo>
                  <a:cubicBezTo>
                    <a:pt x="167022" y="50629"/>
                    <a:pt x="168874" y="49708"/>
                    <a:pt x="170535" y="48454"/>
                  </a:cubicBezTo>
                  <a:cubicBezTo>
                    <a:pt x="172207" y="47201"/>
                    <a:pt x="173688" y="46014"/>
                    <a:pt x="176840" y="48454"/>
                  </a:cubicBezTo>
                </a:path>
              </a:pathLst>
            </a:custGeom>
            <a:noFill/>
            <a:ln w="9025" cap="flat" cmpd="sng">
              <a:solidFill>
                <a:schemeClr val="lt1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dist="19050" algn="bl" rotWithShape="0">
                <a:srgbClr val="FFEBF8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1437350" y="2295850"/>
              <a:ext cx="4420775" cy="2338700"/>
            </a:xfrm>
            <a:custGeom>
              <a:avLst/>
              <a:gdLst/>
              <a:ahLst/>
              <a:cxnLst/>
              <a:rect l="l" t="t" r="r" b="b"/>
              <a:pathLst>
                <a:path w="176831" h="93548" fill="none" extrusionOk="0">
                  <a:moveTo>
                    <a:pt x="1" y="48559"/>
                  </a:moveTo>
                  <a:cubicBezTo>
                    <a:pt x="1" y="48559"/>
                    <a:pt x="3467" y="51816"/>
                    <a:pt x="6106" y="48454"/>
                  </a:cubicBezTo>
                  <a:cubicBezTo>
                    <a:pt x="8746" y="45093"/>
                    <a:pt x="11528" y="48559"/>
                    <a:pt x="11528" y="48559"/>
                  </a:cubicBezTo>
                  <a:cubicBezTo>
                    <a:pt x="11528" y="48559"/>
                    <a:pt x="14719" y="56164"/>
                    <a:pt x="17919" y="48454"/>
                  </a:cubicBezTo>
                  <a:cubicBezTo>
                    <a:pt x="21109" y="40744"/>
                    <a:pt x="23891" y="48454"/>
                    <a:pt x="23891" y="48454"/>
                  </a:cubicBezTo>
                  <a:cubicBezTo>
                    <a:pt x="23891" y="48454"/>
                    <a:pt x="27290" y="56117"/>
                    <a:pt x="29721" y="48454"/>
                  </a:cubicBezTo>
                  <a:cubicBezTo>
                    <a:pt x="32152" y="40792"/>
                    <a:pt x="35903" y="47419"/>
                    <a:pt x="35903" y="48454"/>
                  </a:cubicBezTo>
                  <a:cubicBezTo>
                    <a:pt x="35903" y="49499"/>
                    <a:pt x="39520" y="56174"/>
                    <a:pt x="40631" y="48454"/>
                  </a:cubicBezTo>
                  <a:cubicBezTo>
                    <a:pt x="41742" y="40744"/>
                    <a:pt x="45417" y="24327"/>
                    <a:pt x="47639" y="48454"/>
                  </a:cubicBezTo>
                  <a:cubicBezTo>
                    <a:pt x="49870" y="72582"/>
                    <a:pt x="54171" y="48559"/>
                    <a:pt x="54171" y="48559"/>
                  </a:cubicBezTo>
                  <a:cubicBezTo>
                    <a:pt x="54171" y="48559"/>
                    <a:pt x="55975" y="39757"/>
                    <a:pt x="58340" y="48454"/>
                  </a:cubicBezTo>
                  <a:cubicBezTo>
                    <a:pt x="60704" y="57161"/>
                    <a:pt x="62185" y="82998"/>
                    <a:pt x="65974" y="48559"/>
                  </a:cubicBezTo>
                  <a:cubicBezTo>
                    <a:pt x="65974" y="48559"/>
                    <a:pt x="67370" y="39159"/>
                    <a:pt x="71253" y="48454"/>
                  </a:cubicBezTo>
                  <a:cubicBezTo>
                    <a:pt x="75146" y="57750"/>
                    <a:pt x="76257" y="48397"/>
                    <a:pt x="76447" y="48454"/>
                  </a:cubicBezTo>
                  <a:cubicBezTo>
                    <a:pt x="76628" y="48511"/>
                    <a:pt x="79960" y="21488"/>
                    <a:pt x="82923" y="48454"/>
                  </a:cubicBezTo>
                  <a:cubicBezTo>
                    <a:pt x="82923" y="48454"/>
                    <a:pt x="85563" y="71528"/>
                    <a:pt x="88687" y="48559"/>
                  </a:cubicBezTo>
                  <a:cubicBezTo>
                    <a:pt x="91820" y="25580"/>
                    <a:pt x="92181" y="12126"/>
                    <a:pt x="95704" y="48454"/>
                  </a:cubicBezTo>
                  <a:cubicBezTo>
                    <a:pt x="95704" y="48454"/>
                    <a:pt x="97745" y="56297"/>
                    <a:pt x="101078" y="48454"/>
                  </a:cubicBezTo>
                  <a:cubicBezTo>
                    <a:pt x="104411" y="40611"/>
                    <a:pt x="106262" y="46679"/>
                    <a:pt x="106443" y="48454"/>
                  </a:cubicBezTo>
                  <a:cubicBezTo>
                    <a:pt x="106633" y="50239"/>
                    <a:pt x="110706" y="54683"/>
                    <a:pt x="112007" y="48502"/>
                  </a:cubicBezTo>
                  <a:cubicBezTo>
                    <a:pt x="113298" y="42320"/>
                    <a:pt x="117562" y="45226"/>
                    <a:pt x="118673" y="48454"/>
                  </a:cubicBezTo>
                  <a:cubicBezTo>
                    <a:pt x="119784" y="51683"/>
                    <a:pt x="122936" y="52870"/>
                    <a:pt x="123116" y="48454"/>
                  </a:cubicBezTo>
                  <a:cubicBezTo>
                    <a:pt x="123297" y="44039"/>
                    <a:pt x="127560" y="0"/>
                    <a:pt x="130713" y="48454"/>
                  </a:cubicBezTo>
                  <a:cubicBezTo>
                    <a:pt x="130713" y="48454"/>
                    <a:pt x="134416" y="93547"/>
                    <a:pt x="137378" y="48559"/>
                  </a:cubicBezTo>
                  <a:cubicBezTo>
                    <a:pt x="137378" y="48559"/>
                    <a:pt x="139040" y="37972"/>
                    <a:pt x="141642" y="48454"/>
                  </a:cubicBezTo>
                  <a:cubicBezTo>
                    <a:pt x="141642" y="48454"/>
                    <a:pt x="145345" y="70806"/>
                    <a:pt x="147757" y="48454"/>
                  </a:cubicBezTo>
                  <a:cubicBezTo>
                    <a:pt x="147757" y="48454"/>
                    <a:pt x="151089" y="18592"/>
                    <a:pt x="154422" y="48454"/>
                  </a:cubicBezTo>
                  <a:cubicBezTo>
                    <a:pt x="154422" y="48454"/>
                    <a:pt x="155903" y="56563"/>
                    <a:pt x="158676" y="48454"/>
                  </a:cubicBezTo>
                  <a:cubicBezTo>
                    <a:pt x="161458" y="40345"/>
                    <a:pt x="164050" y="46280"/>
                    <a:pt x="165532" y="48454"/>
                  </a:cubicBezTo>
                  <a:cubicBezTo>
                    <a:pt x="167013" y="50629"/>
                    <a:pt x="168864" y="49708"/>
                    <a:pt x="170536" y="48454"/>
                  </a:cubicBezTo>
                  <a:cubicBezTo>
                    <a:pt x="172197" y="47201"/>
                    <a:pt x="173679" y="46014"/>
                    <a:pt x="176831" y="48454"/>
                  </a:cubicBezTo>
                </a:path>
              </a:pathLst>
            </a:custGeom>
            <a:noFill/>
            <a:ln w="9025" cap="flat" cmpd="sng">
              <a:solidFill>
                <a:schemeClr val="dk2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dist="19050" algn="bl" rotWithShape="0">
                <a:srgbClr val="FFEBF8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1242475" y="3507200"/>
              <a:ext cx="4747400" cy="2625"/>
            </a:xfrm>
            <a:custGeom>
              <a:avLst/>
              <a:gdLst/>
              <a:ahLst/>
              <a:cxnLst/>
              <a:rect l="l" t="t" r="r" b="b"/>
              <a:pathLst>
                <a:path w="189896" h="105" fill="none" extrusionOk="0">
                  <a:moveTo>
                    <a:pt x="0" y="105"/>
                  </a:moveTo>
                  <a:lnTo>
                    <a:pt x="189896" y="0"/>
                  </a:lnTo>
                </a:path>
              </a:pathLst>
            </a:custGeom>
            <a:noFill/>
            <a:ln w="9025" cap="flat" cmpd="sng">
              <a:solidFill>
                <a:schemeClr val="dk2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dist="19050" algn="bl" rotWithShape="0">
                <a:srgbClr val="FFEBF8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1398900" y="2295850"/>
              <a:ext cx="4420775" cy="2338700"/>
            </a:xfrm>
            <a:custGeom>
              <a:avLst/>
              <a:gdLst/>
              <a:ahLst/>
              <a:cxnLst/>
              <a:rect l="l" t="t" r="r" b="b"/>
              <a:pathLst>
                <a:path w="176831" h="93548" fill="none" extrusionOk="0">
                  <a:moveTo>
                    <a:pt x="1" y="48559"/>
                  </a:moveTo>
                  <a:cubicBezTo>
                    <a:pt x="1" y="48559"/>
                    <a:pt x="3467" y="51816"/>
                    <a:pt x="6106" y="48454"/>
                  </a:cubicBezTo>
                  <a:cubicBezTo>
                    <a:pt x="8746" y="45093"/>
                    <a:pt x="11528" y="48559"/>
                    <a:pt x="11528" y="48559"/>
                  </a:cubicBezTo>
                  <a:cubicBezTo>
                    <a:pt x="11528" y="48559"/>
                    <a:pt x="14718" y="56164"/>
                    <a:pt x="17918" y="48454"/>
                  </a:cubicBezTo>
                  <a:cubicBezTo>
                    <a:pt x="21109" y="40744"/>
                    <a:pt x="23891" y="48454"/>
                    <a:pt x="23891" y="48454"/>
                  </a:cubicBezTo>
                  <a:cubicBezTo>
                    <a:pt x="23891" y="48454"/>
                    <a:pt x="27290" y="56117"/>
                    <a:pt x="29721" y="48454"/>
                  </a:cubicBezTo>
                  <a:cubicBezTo>
                    <a:pt x="32152" y="40792"/>
                    <a:pt x="35902" y="47419"/>
                    <a:pt x="35902" y="48454"/>
                  </a:cubicBezTo>
                  <a:cubicBezTo>
                    <a:pt x="35902" y="49499"/>
                    <a:pt x="39520" y="56174"/>
                    <a:pt x="40631" y="48454"/>
                  </a:cubicBezTo>
                  <a:cubicBezTo>
                    <a:pt x="41742" y="40744"/>
                    <a:pt x="45426" y="24327"/>
                    <a:pt x="47648" y="48454"/>
                  </a:cubicBezTo>
                  <a:cubicBezTo>
                    <a:pt x="49870" y="72582"/>
                    <a:pt x="54171" y="48559"/>
                    <a:pt x="54171" y="48559"/>
                  </a:cubicBezTo>
                  <a:cubicBezTo>
                    <a:pt x="54171" y="48559"/>
                    <a:pt x="55975" y="39757"/>
                    <a:pt x="58340" y="48454"/>
                  </a:cubicBezTo>
                  <a:cubicBezTo>
                    <a:pt x="60704" y="57161"/>
                    <a:pt x="62185" y="82998"/>
                    <a:pt x="65983" y="48559"/>
                  </a:cubicBezTo>
                  <a:cubicBezTo>
                    <a:pt x="65983" y="48559"/>
                    <a:pt x="67370" y="39159"/>
                    <a:pt x="71263" y="48454"/>
                  </a:cubicBezTo>
                  <a:cubicBezTo>
                    <a:pt x="75146" y="57750"/>
                    <a:pt x="76257" y="48397"/>
                    <a:pt x="76447" y="48454"/>
                  </a:cubicBezTo>
                  <a:cubicBezTo>
                    <a:pt x="76627" y="48511"/>
                    <a:pt x="79960" y="21488"/>
                    <a:pt x="82923" y="48454"/>
                  </a:cubicBezTo>
                  <a:cubicBezTo>
                    <a:pt x="82923" y="48454"/>
                    <a:pt x="85562" y="71528"/>
                    <a:pt x="88696" y="48559"/>
                  </a:cubicBezTo>
                  <a:cubicBezTo>
                    <a:pt x="91820" y="25580"/>
                    <a:pt x="92190" y="12126"/>
                    <a:pt x="95703" y="48454"/>
                  </a:cubicBezTo>
                  <a:cubicBezTo>
                    <a:pt x="95703" y="48454"/>
                    <a:pt x="97745" y="56297"/>
                    <a:pt x="101078" y="48454"/>
                  </a:cubicBezTo>
                  <a:cubicBezTo>
                    <a:pt x="104411" y="40611"/>
                    <a:pt x="106262" y="46679"/>
                    <a:pt x="106452" y="48454"/>
                  </a:cubicBezTo>
                  <a:cubicBezTo>
                    <a:pt x="106632" y="50239"/>
                    <a:pt x="110706" y="54683"/>
                    <a:pt x="112007" y="48502"/>
                  </a:cubicBezTo>
                  <a:cubicBezTo>
                    <a:pt x="113298" y="42320"/>
                    <a:pt x="117561" y="45226"/>
                    <a:pt x="118672" y="48454"/>
                  </a:cubicBezTo>
                  <a:cubicBezTo>
                    <a:pt x="119783" y="51683"/>
                    <a:pt x="122936" y="52870"/>
                    <a:pt x="123116" y="48454"/>
                  </a:cubicBezTo>
                  <a:cubicBezTo>
                    <a:pt x="123306" y="44039"/>
                    <a:pt x="127560" y="0"/>
                    <a:pt x="130712" y="48454"/>
                  </a:cubicBezTo>
                  <a:cubicBezTo>
                    <a:pt x="130712" y="48454"/>
                    <a:pt x="134416" y="93547"/>
                    <a:pt x="137378" y="48559"/>
                  </a:cubicBezTo>
                  <a:cubicBezTo>
                    <a:pt x="137378" y="48559"/>
                    <a:pt x="139040" y="37972"/>
                    <a:pt x="141641" y="48454"/>
                  </a:cubicBezTo>
                  <a:cubicBezTo>
                    <a:pt x="141641" y="48454"/>
                    <a:pt x="145345" y="70806"/>
                    <a:pt x="147756" y="48454"/>
                  </a:cubicBezTo>
                  <a:cubicBezTo>
                    <a:pt x="147756" y="48454"/>
                    <a:pt x="151089" y="18592"/>
                    <a:pt x="154422" y="48454"/>
                  </a:cubicBezTo>
                  <a:cubicBezTo>
                    <a:pt x="154422" y="48454"/>
                    <a:pt x="155903" y="56563"/>
                    <a:pt x="158685" y="48454"/>
                  </a:cubicBezTo>
                  <a:cubicBezTo>
                    <a:pt x="161458" y="40345"/>
                    <a:pt x="164050" y="46280"/>
                    <a:pt x="165531" y="48454"/>
                  </a:cubicBezTo>
                  <a:cubicBezTo>
                    <a:pt x="167013" y="50629"/>
                    <a:pt x="168874" y="49708"/>
                    <a:pt x="170535" y="48454"/>
                  </a:cubicBezTo>
                  <a:cubicBezTo>
                    <a:pt x="172207" y="47201"/>
                    <a:pt x="173688" y="46014"/>
                    <a:pt x="176831" y="48454"/>
                  </a:cubicBezTo>
                </a:path>
              </a:pathLst>
            </a:custGeom>
            <a:solidFill>
              <a:schemeClr val="lt1"/>
            </a:solidFill>
            <a:ln w="9025" cap="flat" cmpd="sng">
              <a:solidFill>
                <a:schemeClr val="lt1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dist="19050" algn="bl" rotWithShape="0">
                <a:srgbClr val="FFEBF8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24"/>
          <p:cNvGrpSpPr/>
          <p:nvPr/>
        </p:nvGrpSpPr>
        <p:grpSpPr>
          <a:xfrm>
            <a:off x="7295745" y="535607"/>
            <a:ext cx="3860763" cy="920608"/>
            <a:chOff x="1258150" y="661475"/>
            <a:chExt cx="4716300" cy="1124750"/>
          </a:xfrm>
        </p:grpSpPr>
        <p:sp>
          <p:nvSpPr>
            <p:cNvPr id="417" name="Google Shape;417;p24"/>
            <p:cNvSpPr/>
            <p:nvPr/>
          </p:nvSpPr>
          <p:spPr>
            <a:xfrm>
              <a:off x="1605900" y="661475"/>
              <a:ext cx="4098650" cy="1124750"/>
            </a:xfrm>
            <a:custGeom>
              <a:avLst/>
              <a:gdLst/>
              <a:ahLst/>
              <a:cxnLst/>
              <a:rect l="l" t="t" r="r" b="b"/>
              <a:pathLst>
                <a:path w="163946" h="44990" fill="none" extrusionOk="0">
                  <a:moveTo>
                    <a:pt x="163946" y="27062"/>
                  </a:moveTo>
                  <a:lnTo>
                    <a:pt x="162028" y="30395"/>
                  </a:lnTo>
                  <a:lnTo>
                    <a:pt x="159654" y="26293"/>
                  </a:lnTo>
                  <a:lnTo>
                    <a:pt x="158324" y="32645"/>
                  </a:lnTo>
                  <a:lnTo>
                    <a:pt x="155514" y="25524"/>
                  </a:lnTo>
                  <a:lnTo>
                    <a:pt x="153292" y="32645"/>
                  </a:lnTo>
                  <a:lnTo>
                    <a:pt x="151070" y="26825"/>
                  </a:lnTo>
                  <a:lnTo>
                    <a:pt x="149152" y="31345"/>
                  </a:lnTo>
                  <a:lnTo>
                    <a:pt x="146930" y="23862"/>
                  </a:lnTo>
                  <a:lnTo>
                    <a:pt x="144708" y="32408"/>
                  </a:lnTo>
                  <a:lnTo>
                    <a:pt x="142933" y="27062"/>
                  </a:lnTo>
                  <a:lnTo>
                    <a:pt x="140122" y="30984"/>
                  </a:lnTo>
                  <a:lnTo>
                    <a:pt x="138052" y="19352"/>
                  </a:lnTo>
                  <a:lnTo>
                    <a:pt x="134055" y="33832"/>
                  </a:lnTo>
                  <a:lnTo>
                    <a:pt x="131842" y="22495"/>
                  </a:lnTo>
                  <a:lnTo>
                    <a:pt x="129468" y="32531"/>
                  </a:lnTo>
                  <a:lnTo>
                    <a:pt x="127693" y="25638"/>
                  </a:lnTo>
                  <a:lnTo>
                    <a:pt x="125176" y="29920"/>
                  </a:lnTo>
                  <a:lnTo>
                    <a:pt x="122964" y="16143"/>
                  </a:lnTo>
                  <a:lnTo>
                    <a:pt x="121037" y="33481"/>
                  </a:lnTo>
                  <a:lnTo>
                    <a:pt x="118815" y="24688"/>
                  </a:lnTo>
                  <a:lnTo>
                    <a:pt x="116897" y="28012"/>
                  </a:lnTo>
                  <a:lnTo>
                    <a:pt x="114523" y="15317"/>
                  </a:lnTo>
                  <a:lnTo>
                    <a:pt x="112747" y="36567"/>
                  </a:lnTo>
                  <a:lnTo>
                    <a:pt x="110829" y="24100"/>
                  </a:lnTo>
                  <a:lnTo>
                    <a:pt x="107867" y="30158"/>
                  </a:lnTo>
                  <a:lnTo>
                    <a:pt x="106689" y="18754"/>
                  </a:lnTo>
                  <a:lnTo>
                    <a:pt x="105797" y="37868"/>
                  </a:lnTo>
                  <a:lnTo>
                    <a:pt x="103727" y="7246"/>
                  </a:lnTo>
                  <a:lnTo>
                    <a:pt x="101799" y="39653"/>
                  </a:lnTo>
                  <a:lnTo>
                    <a:pt x="98989" y="16266"/>
                  </a:lnTo>
                  <a:lnTo>
                    <a:pt x="97213" y="30984"/>
                  </a:lnTo>
                  <a:lnTo>
                    <a:pt x="94697" y="11993"/>
                  </a:lnTo>
                  <a:lnTo>
                    <a:pt x="93367" y="39292"/>
                  </a:lnTo>
                  <a:lnTo>
                    <a:pt x="90709" y="15079"/>
                  </a:lnTo>
                  <a:lnTo>
                    <a:pt x="88487" y="37279"/>
                  </a:lnTo>
                  <a:lnTo>
                    <a:pt x="85971" y="4160"/>
                  </a:lnTo>
                  <a:lnTo>
                    <a:pt x="84337" y="43565"/>
                  </a:lnTo>
                  <a:lnTo>
                    <a:pt x="82049" y="1"/>
                  </a:lnTo>
                  <a:lnTo>
                    <a:pt x="79903" y="44989"/>
                  </a:lnTo>
                  <a:lnTo>
                    <a:pt x="77539" y="6173"/>
                  </a:lnTo>
                  <a:lnTo>
                    <a:pt x="75611" y="38941"/>
                  </a:lnTo>
                  <a:lnTo>
                    <a:pt x="73693" y="20539"/>
                  </a:lnTo>
                  <a:lnTo>
                    <a:pt x="71319" y="37393"/>
                  </a:lnTo>
                  <a:lnTo>
                    <a:pt x="69401" y="10446"/>
                  </a:lnTo>
                  <a:lnTo>
                    <a:pt x="67028" y="31933"/>
                  </a:lnTo>
                  <a:lnTo>
                    <a:pt x="64663" y="15193"/>
                  </a:lnTo>
                  <a:lnTo>
                    <a:pt x="62593" y="42027"/>
                  </a:lnTo>
                  <a:lnTo>
                    <a:pt x="60666" y="7720"/>
                  </a:lnTo>
                  <a:lnTo>
                    <a:pt x="58453" y="37156"/>
                  </a:lnTo>
                  <a:lnTo>
                    <a:pt x="57713" y="14956"/>
                  </a:lnTo>
                  <a:lnTo>
                    <a:pt x="55937" y="30632"/>
                  </a:lnTo>
                  <a:lnTo>
                    <a:pt x="53563" y="22913"/>
                  </a:lnTo>
                  <a:lnTo>
                    <a:pt x="51645" y="40242"/>
                  </a:lnTo>
                  <a:lnTo>
                    <a:pt x="49423" y="13655"/>
                  </a:lnTo>
                  <a:lnTo>
                    <a:pt x="47648" y="28012"/>
                  </a:lnTo>
                  <a:lnTo>
                    <a:pt x="45283" y="23976"/>
                  </a:lnTo>
                  <a:lnTo>
                    <a:pt x="42910" y="35855"/>
                  </a:lnTo>
                  <a:lnTo>
                    <a:pt x="41286" y="15317"/>
                  </a:lnTo>
                  <a:lnTo>
                    <a:pt x="38618" y="29559"/>
                  </a:lnTo>
                  <a:lnTo>
                    <a:pt x="36405" y="25761"/>
                  </a:lnTo>
                  <a:lnTo>
                    <a:pt x="34478" y="32531"/>
                  </a:lnTo>
                  <a:lnTo>
                    <a:pt x="32256" y="21602"/>
                  </a:lnTo>
                  <a:lnTo>
                    <a:pt x="30044" y="35019"/>
                  </a:lnTo>
                  <a:lnTo>
                    <a:pt x="25600" y="18403"/>
                  </a:lnTo>
                  <a:lnTo>
                    <a:pt x="23530" y="31582"/>
                  </a:lnTo>
                  <a:lnTo>
                    <a:pt x="21460" y="27243"/>
                  </a:lnTo>
                  <a:lnTo>
                    <a:pt x="19238" y="31696"/>
                  </a:lnTo>
                  <a:lnTo>
                    <a:pt x="17462" y="23739"/>
                  </a:lnTo>
                  <a:lnTo>
                    <a:pt x="14804" y="30870"/>
                  </a:lnTo>
                  <a:lnTo>
                    <a:pt x="13019" y="27243"/>
                  </a:lnTo>
                  <a:lnTo>
                    <a:pt x="10654" y="32531"/>
                  </a:lnTo>
                  <a:lnTo>
                    <a:pt x="8736" y="21963"/>
                  </a:lnTo>
                  <a:lnTo>
                    <a:pt x="6514" y="32531"/>
                  </a:lnTo>
                  <a:lnTo>
                    <a:pt x="3552" y="26293"/>
                  </a:lnTo>
                  <a:lnTo>
                    <a:pt x="2071" y="31696"/>
                  </a:lnTo>
                  <a:lnTo>
                    <a:pt x="1" y="27062"/>
                  </a:lnTo>
                  <a:close/>
                </a:path>
              </a:pathLst>
            </a:custGeom>
            <a:noFill/>
            <a:ln w="87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1258150" y="661475"/>
              <a:ext cx="4716300" cy="1124750"/>
            </a:xfrm>
            <a:custGeom>
              <a:avLst/>
              <a:gdLst/>
              <a:ahLst/>
              <a:cxnLst/>
              <a:rect l="l" t="t" r="r" b="b"/>
              <a:pathLst>
                <a:path w="188652" h="44990" fill="none" extrusionOk="0">
                  <a:moveTo>
                    <a:pt x="188652" y="27186"/>
                  </a:moveTo>
                  <a:lnTo>
                    <a:pt x="176222" y="27062"/>
                  </a:lnTo>
                  <a:lnTo>
                    <a:pt x="174295" y="30395"/>
                  </a:lnTo>
                  <a:lnTo>
                    <a:pt x="171931" y="26293"/>
                  </a:lnTo>
                  <a:lnTo>
                    <a:pt x="170601" y="32645"/>
                  </a:lnTo>
                  <a:lnTo>
                    <a:pt x="167791" y="25524"/>
                  </a:lnTo>
                  <a:lnTo>
                    <a:pt x="165569" y="32645"/>
                  </a:lnTo>
                  <a:lnTo>
                    <a:pt x="163347" y="26825"/>
                  </a:lnTo>
                  <a:lnTo>
                    <a:pt x="161429" y="31345"/>
                  </a:lnTo>
                  <a:lnTo>
                    <a:pt x="159207" y="23862"/>
                  </a:lnTo>
                  <a:lnTo>
                    <a:pt x="156985" y="32408"/>
                  </a:lnTo>
                  <a:lnTo>
                    <a:pt x="155209" y="27062"/>
                  </a:lnTo>
                  <a:lnTo>
                    <a:pt x="152399" y="30984"/>
                  </a:lnTo>
                  <a:lnTo>
                    <a:pt x="150329" y="19352"/>
                  </a:lnTo>
                  <a:lnTo>
                    <a:pt x="146331" y="33832"/>
                  </a:lnTo>
                  <a:lnTo>
                    <a:pt x="144109" y="22495"/>
                  </a:lnTo>
                  <a:lnTo>
                    <a:pt x="141745" y="32531"/>
                  </a:lnTo>
                  <a:lnTo>
                    <a:pt x="139970" y="25638"/>
                  </a:lnTo>
                  <a:lnTo>
                    <a:pt x="137453" y="29920"/>
                  </a:lnTo>
                  <a:lnTo>
                    <a:pt x="135231" y="16143"/>
                  </a:lnTo>
                  <a:lnTo>
                    <a:pt x="133313" y="33481"/>
                  </a:lnTo>
                  <a:lnTo>
                    <a:pt x="131091" y="24688"/>
                  </a:lnTo>
                  <a:lnTo>
                    <a:pt x="129173" y="28012"/>
                  </a:lnTo>
                  <a:lnTo>
                    <a:pt x="126800" y="15317"/>
                  </a:lnTo>
                  <a:lnTo>
                    <a:pt x="125024" y="36567"/>
                  </a:lnTo>
                  <a:lnTo>
                    <a:pt x="123106" y="24100"/>
                  </a:lnTo>
                  <a:lnTo>
                    <a:pt x="120143" y="30158"/>
                  </a:lnTo>
                  <a:lnTo>
                    <a:pt x="118957" y="18754"/>
                  </a:lnTo>
                  <a:lnTo>
                    <a:pt x="118074" y="37868"/>
                  </a:lnTo>
                  <a:lnTo>
                    <a:pt x="116004" y="7246"/>
                  </a:lnTo>
                  <a:lnTo>
                    <a:pt x="114076" y="39653"/>
                  </a:lnTo>
                  <a:lnTo>
                    <a:pt x="111265" y="16266"/>
                  </a:lnTo>
                  <a:lnTo>
                    <a:pt x="109490" y="30984"/>
                  </a:lnTo>
                  <a:lnTo>
                    <a:pt x="106974" y="11993"/>
                  </a:lnTo>
                  <a:lnTo>
                    <a:pt x="105644" y="39292"/>
                  </a:lnTo>
                  <a:lnTo>
                    <a:pt x="102976" y="15079"/>
                  </a:lnTo>
                  <a:lnTo>
                    <a:pt x="100764" y="37279"/>
                  </a:lnTo>
                  <a:lnTo>
                    <a:pt x="98247" y="4160"/>
                  </a:lnTo>
                  <a:lnTo>
                    <a:pt x="96614" y="43565"/>
                  </a:lnTo>
                  <a:lnTo>
                    <a:pt x="94326" y="1"/>
                  </a:lnTo>
                  <a:lnTo>
                    <a:pt x="92180" y="44989"/>
                  </a:lnTo>
                  <a:lnTo>
                    <a:pt x="89806" y="6173"/>
                  </a:lnTo>
                  <a:lnTo>
                    <a:pt x="87888" y="38941"/>
                  </a:lnTo>
                  <a:lnTo>
                    <a:pt x="85961" y="20539"/>
                  </a:lnTo>
                  <a:lnTo>
                    <a:pt x="83596" y="37393"/>
                  </a:lnTo>
                  <a:lnTo>
                    <a:pt x="81669" y="10446"/>
                  </a:lnTo>
                  <a:lnTo>
                    <a:pt x="79304" y="31933"/>
                  </a:lnTo>
                  <a:lnTo>
                    <a:pt x="76940" y="15193"/>
                  </a:lnTo>
                  <a:lnTo>
                    <a:pt x="74870" y="42027"/>
                  </a:lnTo>
                  <a:lnTo>
                    <a:pt x="72943" y="7720"/>
                  </a:lnTo>
                  <a:lnTo>
                    <a:pt x="70721" y="37156"/>
                  </a:lnTo>
                  <a:lnTo>
                    <a:pt x="69980" y="14956"/>
                  </a:lnTo>
                  <a:lnTo>
                    <a:pt x="68204" y="30632"/>
                  </a:lnTo>
                  <a:lnTo>
                    <a:pt x="65840" y="22913"/>
                  </a:lnTo>
                  <a:lnTo>
                    <a:pt x="63913" y="40242"/>
                  </a:lnTo>
                  <a:lnTo>
                    <a:pt x="61700" y="13655"/>
                  </a:lnTo>
                  <a:lnTo>
                    <a:pt x="59925" y="28012"/>
                  </a:lnTo>
                  <a:lnTo>
                    <a:pt x="57551" y="23976"/>
                  </a:lnTo>
                  <a:lnTo>
                    <a:pt x="55186" y="35855"/>
                  </a:lnTo>
                  <a:lnTo>
                    <a:pt x="53563" y="15317"/>
                  </a:lnTo>
                  <a:lnTo>
                    <a:pt x="50895" y="29559"/>
                  </a:lnTo>
                  <a:lnTo>
                    <a:pt x="48673" y="25761"/>
                  </a:lnTo>
                  <a:lnTo>
                    <a:pt x="46755" y="32531"/>
                  </a:lnTo>
                  <a:lnTo>
                    <a:pt x="44533" y="21602"/>
                  </a:lnTo>
                  <a:lnTo>
                    <a:pt x="42311" y="35019"/>
                  </a:lnTo>
                  <a:lnTo>
                    <a:pt x="37877" y="18403"/>
                  </a:lnTo>
                  <a:lnTo>
                    <a:pt x="35807" y="31582"/>
                  </a:lnTo>
                  <a:lnTo>
                    <a:pt x="33737" y="27243"/>
                  </a:lnTo>
                  <a:lnTo>
                    <a:pt x="31515" y="31696"/>
                  </a:lnTo>
                  <a:lnTo>
                    <a:pt x="29739" y="23739"/>
                  </a:lnTo>
                  <a:lnTo>
                    <a:pt x="27071" y="30870"/>
                  </a:lnTo>
                  <a:lnTo>
                    <a:pt x="25295" y="27243"/>
                  </a:lnTo>
                  <a:lnTo>
                    <a:pt x="22931" y="32531"/>
                  </a:lnTo>
                  <a:lnTo>
                    <a:pt x="21004" y="21963"/>
                  </a:lnTo>
                  <a:lnTo>
                    <a:pt x="18791" y="32531"/>
                  </a:lnTo>
                  <a:lnTo>
                    <a:pt x="15829" y="26293"/>
                  </a:lnTo>
                  <a:lnTo>
                    <a:pt x="14347" y="31696"/>
                  </a:lnTo>
                  <a:lnTo>
                    <a:pt x="12277" y="27062"/>
                  </a:lnTo>
                  <a:lnTo>
                    <a:pt x="0" y="27062"/>
                  </a:lnTo>
                  <a:close/>
                </a:path>
              </a:pathLst>
            </a:custGeom>
            <a:noFill/>
            <a:ln w="87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2"/>
          <p:cNvSpPr/>
          <p:nvPr/>
        </p:nvSpPr>
        <p:spPr>
          <a:xfrm>
            <a:off x="424200" y="280050"/>
            <a:ext cx="8295600" cy="45834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3" name="Google Shape;583;p32"/>
          <p:cNvCxnSpPr/>
          <p:nvPr/>
        </p:nvCxnSpPr>
        <p:spPr>
          <a:xfrm>
            <a:off x="423875" y="1089300"/>
            <a:ext cx="8298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/>
          <p:nvPr/>
        </p:nvSpPr>
        <p:spPr>
          <a:xfrm>
            <a:off x="424200" y="280050"/>
            <a:ext cx="8295600" cy="45834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1"/>
          </p:nvPr>
        </p:nvSpPr>
        <p:spPr>
          <a:xfrm>
            <a:off x="835200" y="2037948"/>
            <a:ext cx="32127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835200" y="999048"/>
            <a:ext cx="4033200" cy="10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316" name="Google Shape;316;p19"/>
          <p:cNvCxnSpPr/>
          <p:nvPr/>
        </p:nvCxnSpPr>
        <p:spPr>
          <a:xfrm>
            <a:off x="423875" y="4010430"/>
            <a:ext cx="8298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7" name="Google Shape;317;p19"/>
          <p:cNvGrpSpPr/>
          <p:nvPr/>
        </p:nvGrpSpPr>
        <p:grpSpPr>
          <a:xfrm>
            <a:off x="-284941" y="4207889"/>
            <a:ext cx="4560190" cy="1087521"/>
            <a:chOff x="1258150" y="661475"/>
            <a:chExt cx="4716300" cy="1124750"/>
          </a:xfrm>
        </p:grpSpPr>
        <p:sp>
          <p:nvSpPr>
            <p:cNvPr id="318" name="Google Shape;318;p19"/>
            <p:cNvSpPr/>
            <p:nvPr/>
          </p:nvSpPr>
          <p:spPr>
            <a:xfrm>
              <a:off x="1605900" y="661475"/>
              <a:ext cx="4098650" cy="1124750"/>
            </a:xfrm>
            <a:custGeom>
              <a:avLst/>
              <a:gdLst/>
              <a:ahLst/>
              <a:cxnLst/>
              <a:rect l="l" t="t" r="r" b="b"/>
              <a:pathLst>
                <a:path w="163946" h="44990" fill="none" extrusionOk="0">
                  <a:moveTo>
                    <a:pt x="163946" y="27062"/>
                  </a:moveTo>
                  <a:lnTo>
                    <a:pt x="162028" y="30395"/>
                  </a:lnTo>
                  <a:lnTo>
                    <a:pt x="159654" y="26293"/>
                  </a:lnTo>
                  <a:lnTo>
                    <a:pt x="158324" y="32645"/>
                  </a:lnTo>
                  <a:lnTo>
                    <a:pt x="155514" y="25524"/>
                  </a:lnTo>
                  <a:lnTo>
                    <a:pt x="153292" y="32645"/>
                  </a:lnTo>
                  <a:lnTo>
                    <a:pt x="151070" y="26825"/>
                  </a:lnTo>
                  <a:lnTo>
                    <a:pt x="149152" y="31345"/>
                  </a:lnTo>
                  <a:lnTo>
                    <a:pt x="146930" y="23862"/>
                  </a:lnTo>
                  <a:lnTo>
                    <a:pt x="144708" y="32408"/>
                  </a:lnTo>
                  <a:lnTo>
                    <a:pt x="142933" y="27062"/>
                  </a:lnTo>
                  <a:lnTo>
                    <a:pt x="140122" y="30984"/>
                  </a:lnTo>
                  <a:lnTo>
                    <a:pt x="138052" y="19352"/>
                  </a:lnTo>
                  <a:lnTo>
                    <a:pt x="134055" y="33832"/>
                  </a:lnTo>
                  <a:lnTo>
                    <a:pt x="131842" y="22495"/>
                  </a:lnTo>
                  <a:lnTo>
                    <a:pt x="129468" y="32531"/>
                  </a:lnTo>
                  <a:lnTo>
                    <a:pt x="127693" y="25638"/>
                  </a:lnTo>
                  <a:lnTo>
                    <a:pt x="125176" y="29920"/>
                  </a:lnTo>
                  <a:lnTo>
                    <a:pt x="122964" y="16143"/>
                  </a:lnTo>
                  <a:lnTo>
                    <a:pt x="121037" y="33481"/>
                  </a:lnTo>
                  <a:lnTo>
                    <a:pt x="118815" y="24688"/>
                  </a:lnTo>
                  <a:lnTo>
                    <a:pt x="116897" y="28012"/>
                  </a:lnTo>
                  <a:lnTo>
                    <a:pt x="114523" y="15317"/>
                  </a:lnTo>
                  <a:lnTo>
                    <a:pt x="112747" y="36567"/>
                  </a:lnTo>
                  <a:lnTo>
                    <a:pt x="110829" y="24100"/>
                  </a:lnTo>
                  <a:lnTo>
                    <a:pt x="107867" y="30158"/>
                  </a:lnTo>
                  <a:lnTo>
                    <a:pt x="106689" y="18754"/>
                  </a:lnTo>
                  <a:lnTo>
                    <a:pt x="105797" y="37868"/>
                  </a:lnTo>
                  <a:lnTo>
                    <a:pt x="103727" y="7246"/>
                  </a:lnTo>
                  <a:lnTo>
                    <a:pt x="101799" y="39653"/>
                  </a:lnTo>
                  <a:lnTo>
                    <a:pt x="98989" y="16266"/>
                  </a:lnTo>
                  <a:lnTo>
                    <a:pt x="97213" y="30984"/>
                  </a:lnTo>
                  <a:lnTo>
                    <a:pt x="94697" y="11993"/>
                  </a:lnTo>
                  <a:lnTo>
                    <a:pt x="93367" y="39292"/>
                  </a:lnTo>
                  <a:lnTo>
                    <a:pt x="90709" y="15079"/>
                  </a:lnTo>
                  <a:lnTo>
                    <a:pt x="88487" y="37279"/>
                  </a:lnTo>
                  <a:lnTo>
                    <a:pt x="85971" y="4160"/>
                  </a:lnTo>
                  <a:lnTo>
                    <a:pt x="84337" y="43565"/>
                  </a:lnTo>
                  <a:lnTo>
                    <a:pt x="82049" y="1"/>
                  </a:lnTo>
                  <a:lnTo>
                    <a:pt x="79903" y="44989"/>
                  </a:lnTo>
                  <a:lnTo>
                    <a:pt x="77539" y="6173"/>
                  </a:lnTo>
                  <a:lnTo>
                    <a:pt x="75611" y="38941"/>
                  </a:lnTo>
                  <a:lnTo>
                    <a:pt x="73693" y="20539"/>
                  </a:lnTo>
                  <a:lnTo>
                    <a:pt x="71319" y="37393"/>
                  </a:lnTo>
                  <a:lnTo>
                    <a:pt x="69401" y="10446"/>
                  </a:lnTo>
                  <a:lnTo>
                    <a:pt x="67028" y="31933"/>
                  </a:lnTo>
                  <a:lnTo>
                    <a:pt x="64663" y="15193"/>
                  </a:lnTo>
                  <a:lnTo>
                    <a:pt x="62593" y="42027"/>
                  </a:lnTo>
                  <a:lnTo>
                    <a:pt x="60666" y="7720"/>
                  </a:lnTo>
                  <a:lnTo>
                    <a:pt x="58453" y="37156"/>
                  </a:lnTo>
                  <a:lnTo>
                    <a:pt x="57713" y="14956"/>
                  </a:lnTo>
                  <a:lnTo>
                    <a:pt x="55937" y="30632"/>
                  </a:lnTo>
                  <a:lnTo>
                    <a:pt x="53563" y="22913"/>
                  </a:lnTo>
                  <a:lnTo>
                    <a:pt x="51645" y="40242"/>
                  </a:lnTo>
                  <a:lnTo>
                    <a:pt x="49423" y="13655"/>
                  </a:lnTo>
                  <a:lnTo>
                    <a:pt x="47648" y="28012"/>
                  </a:lnTo>
                  <a:lnTo>
                    <a:pt x="45283" y="23976"/>
                  </a:lnTo>
                  <a:lnTo>
                    <a:pt x="42910" y="35855"/>
                  </a:lnTo>
                  <a:lnTo>
                    <a:pt x="41286" y="15317"/>
                  </a:lnTo>
                  <a:lnTo>
                    <a:pt x="38618" y="29559"/>
                  </a:lnTo>
                  <a:lnTo>
                    <a:pt x="36405" y="25761"/>
                  </a:lnTo>
                  <a:lnTo>
                    <a:pt x="34478" y="32531"/>
                  </a:lnTo>
                  <a:lnTo>
                    <a:pt x="32256" y="21602"/>
                  </a:lnTo>
                  <a:lnTo>
                    <a:pt x="30044" y="35019"/>
                  </a:lnTo>
                  <a:lnTo>
                    <a:pt x="25600" y="18403"/>
                  </a:lnTo>
                  <a:lnTo>
                    <a:pt x="23530" y="31582"/>
                  </a:lnTo>
                  <a:lnTo>
                    <a:pt x="21460" y="27243"/>
                  </a:lnTo>
                  <a:lnTo>
                    <a:pt x="19238" y="31696"/>
                  </a:lnTo>
                  <a:lnTo>
                    <a:pt x="17462" y="23739"/>
                  </a:lnTo>
                  <a:lnTo>
                    <a:pt x="14804" y="30870"/>
                  </a:lnTo>
                  <a:lnTo>
                    <a:pt x="13019" y="27243"/>
                  </a:lnTo>
                  <a:lnTo>
                    <a:pt x="10654" y="32531"/>
                  </a:lnTo>
                  <a:lnTo>
                    <a:pt x="8736" y="21963"/>
                  </a:lnTo>
                  <a:lnTo>
                    <a:pt x="6514" y="32531"/>
                  </a:lnTo>
                  <a:lnTo>
                    <a:pt x="3552" y="26293"/>
                  </a:lnTo>
                  <a:lnTo>
                    <a:pt x="2071" y="31696"/>
                  </a:lnTo>
                  <a:lnTo>
                    <a:pt x="1" y="27062"/>
                  </a:lnTo>
                  <a:close/>
                </a:path>
              </a:pathLst>
            </a:custGeom>
            <a:noFill/>
            <a:ln w="8775" cap="rnd" cmpd="sng">
              <a:solidFill>
                <a:srgbClr val="FF006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rgbClr val="FFEBF8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1258150" y="661475"/>
              <a:ext cx="4716300" cy="1124750"/>
            </a:xfrm>
            <a:custGeom>
              <a:avLst/>
              <a:gdLst/>
              <a:ahLst/>
              <a:cxnLst/>
              <a:rect l="l" t="t" r="r" b="b"/>
              <a:pathLst>
                <a:path w="188652" h="44990" fill="none" extrusionOk="0">
                  <a:moveTo>
                    <a:pt x="188652" y="27186"/>
                  </a:moveTo>
                  <a:lnTo>
                    <a:pt x="176222" y="27062"/>
                  </a:lnTo>
                  <a:lnTo>
                    <a:pt x="174295" y="30395"/>
                  </a:lnTo>
                  <a:lnTo>
                    <a:pt x="171931" y="26293"/>
                  </a:lnTo>
                  <a:lnTo>
                    <a:pt x="170601" y="32645"/>
                  </a:lnTo>
                  <a:lnTo>
                    <a:pt x="167791" y="25524"/>
                  </a:lnTo>
                  <a:lnTo>
                    <a:pt x="165569" y="32645"/>
                  </a:lnTo>
                  <a:lnTo>
                    <a:pt x="163347" y="26825"/>
                  </a:lnTo>
                  <a:lnTo>
                    <a:pt x="161429" y="31345"/>
                  </a:lnTo>
                  <a:lnTo>
                    <a:pt x="159207" y="23862"/>
                  </a:lnTo>
                  <a:lnTo>
                    <a:pt x="156985" y="32408"/>
                  </a:lnTo>
                  <a:lnTo>
                    <a:pt x="155209" y="27062"/>
                  </a:lnTo>
                  <a:lnTo>
                    <a:pt x="152399" y="30984"/>
                  </a:lnTo>
                  <a:lnTo>
                    <a:pt x="150329" y="19352"/>
                  </a:lnTo>
                  <a:lnTo>
                    <a:pt x="146331" y="33832"/>
                  </a:lnTo>
                  <a:lnTo>
                    <a:pt x="144109" y="22495"/>
                  </a:lnTo>
                  <a:lnTo>
                    <a:pt x="141745" y="32531"/>
                  </a:lnTo>
                  <a:lnTo>
                    <a:pt x="139970" y="25638"/>
                  </a:lnTo>
                  <a:lnTo>
                    <a:pt x="137453" y="29920"/>
                  </a:lnTo>
                  <a:lnTo>
                    <a:pt x="135231" y="16143"/>
                  </a:lnTo>
                  <a:lnTo>
                    <a:pt x="133313" y="33481"/>
                  </a:lnTo>
                  <a:lnTo>
                    <a:pt x="131091" y="24688"/>
                  </a:lnTo>
                  <a:lnTo>
                    <a:pt x="129173" y="28012"/>
                  </a:lnTo>
                  <a:lnTo>
                    <a:pt x="126800" y="15317"/>
                  </a:lnTo>
                  <a:lnTo>
                    <a:pt x="125024" y="36567"/>
                  </a:lnTo>
                  <a:lnTo>
                    <a:pt x="123106" y="24100"/>
                  </a:lnTo>
                  <a:lnTo>
                    <a:pt x="120143" y="30158"/>
                  </a:lnTo>
                  <a:lnTo>
                    <a:pt x="118957" y="18754"/>
                  </a:lnTo>
                  <a:lnTo>
                    <a:pt x="118074" y="37868"/>
                  </a:lnTo>
                  <a:lnTo>
                    <a:pt x="116004" y="7246"/>
                  </a:lnTo>
                  <a:lnTo>
                    <a:pt x="114076" y="39653"/>
                  </a:lnTo>
                  <a:lnTo>
                    <a:pt x="111265" y="16266"/>
                  </a:lnTo>
                  <a:lnTo>
                    <a:pt x="109490" y="30984"/>
                  </a:lnTo>
                  <a:lnTo>
                    <a:pt x="106974" y="11993"/>
                  </a:lnTo>
                  <a:lnTo>
                    <a:pt x="105644" y="39292"/>
                  </a:lnTo>
                  <a:lnTo>
                    <a:pt x="102976" y="15079"/>
                  </a:lnTo>
                  <a:lnTo>
                    <a:pt x="100764" y="37279"/>
                  </a:lnTo>
                  <a:lnTo>
                    <a:pt x="98247" y="4160"/>
                  </a:lnTo>
                  <a:lnTo>
                    <a:pt x="96614" y="43565"/>
                  </a:lnTo>
                  <a:lnTo>
                    <a:pt x="94326" y="1"/>
                  </a:lnTo>
                  <a:lnTo>
                    <a:pt x="92180" y="44989"/>
                  </a:lnTo>
                  <a:lnTo>
                    <a:pt x="89806" y="6173"/>
                  </a:lnTo>
                  <a:lnTo>
                    <a:pt x="87888" y="38941"/>
                  </a:lnTo>
                  <a:lnTo>
                    <a:pt x="85961" y="20539"/>
                  </a:lnTo>
                  <a:lnTo>
                    <a:pt x="83596" y="37393"/>
                  </a:lnTo>
                  <a:lnTo>
                    <a:pt x="81669" y="10446"/>
                  </a:lnTo>
                  <a:lnTo>
                    <a:pt x="79304" y="31933"/>
                  </a:lnTo>
                  <a:lnTo>
                    <a:pt x="76940" y="15193"/>
                  </a:lnTo>
                  <a:lnTo>
                    <a:pt x="74870" y="42027"/>
                  </a:lnTo>
                  <a:lnTo>
                    <a:pt x="72943" y="7720"/>
                  </a:lnTo>
                  <a:lnTo>
                    <a:pt x="70721" y="37156"/>
                  </a:lnTo>
                  <a:lnTo>
                    <a:pt x="69980" y="14956"/>
                  </a:lnTo>
                  <a:lnTo>
                    <a:pt x="68204" y="30632"/>
                  </a:lnTo>
                  <a:lnTo>
                    <a:pt x="65840" y="22913"/>
                  </a:lnTo>
                  <a:lnTo>
                    <a:pt x="63913" y="40242"/>
                  </a:lnTo>
                  <a:lnTo>
                    <a:pt x="61700" y="13655"/>
                  </a:lnTo>
                  <a:lnTo>
                    <a:pt x="59925" y="28012"/>
                  </a:lnTo>
                  <a:lnTo>
                    <a:pt x="57551" y="23976"/>
                  </a:lnTo>
                  <a:lnTo>
                    <a:pt x="55186" y="35855"/>
                  </a:lnTo>
                  <a:lnTo>
                    <a:pt x="53563" y="15317"/>
                  </a:lnTo>
                  <a:lnTo>
                    <a:pt x="50895" y="29559"/>
                  </a:lnTo>
                  <a:lnTo>
                    <a:pt x="48673" y="25761"/>
                  </a:lnTo>
                  <a:lnTo>
                    <a:pt x="46755" y="32531"/>
                  </a:lnTo>
                  <a:lnTo>
                    <a:pt x="44533" y="21602"/>
                  </a:lnTo>
                  <a:lnTo>
                    <a:pt x="42311" y="35019"/>
                  </a:lnTo>
                  <a:lnTo>
                    <a:pt x="37877" y="18403"/>
                  </a:lnTo>
                  <a:lnTo>
                    <a:pt x="35807" y="31582"/>
                  </a:lnTo>
                  <a:lnTo>
                    <a:pt x="33737" y="27243"/>
                  </a:lnTo>
                  <a:lnTo>
                    <a:pt x="31515" y="31696"/>
                  </a:lnTo>
                  <a:lnTo>
                    <a:pt x="29739" y="23739"/>
                  </a:lnTo>
                  <a:lnTo>
                    <a:pt x="27071" y="30870"/>
                  </a:lnTo>
                  <a:lnTo>
                    <a:pt x="25295" y="27243"/>
                  </a:lnTo>
                  <a:lnTo>
                    <a:pt x="22931" y="32531"/>
                  </a:lnTo>
                  <a:lnTo>
                    <a:pt x="21004" y="21963"/>
                  </a:lnTo>
                  <a:lnTo>
                    <a:pt x="18791" y="32531"/>
                  </a:lnTo>
                  <a:lnTo>
                    <a:pt x="15829" y="26293"/>
                  </a:lnTo>
                  <a:lnTo>
                    <a:pt x="14347" y="31696"/>
                  </a:lnTo>
                  <a:lnTo>
                    <a:pt x="12277" y="27062"/>
                  </a:lnTo>
                  <a:lnTo>
                    <a:pt x="0" y="27062"/>
                  </a:lnTo>
                  <a:close/>
                </a:path>
              </a:pathLst>
            </a:custGeom>
            <a:noFill/>
            <a:ln w="8775" cap="rnd" cmpd="sng">
              <a:solidFill>
                <a:srgbClr val="FF009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rgbClr val="FFEBF8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19"/>
          <p:cNvGrpSpPr/>
          <p:nvPr/>
        </p:nvGrpSpPr>
        <p:grpSpPr>
          <a:xfrm flipH="1">
            <a:off x="5650558" y="2698327"/>
            <a:ext cx="6977648" cy="2583094"/>
            <a:chOff x="1244600" y="3765076"/>
            <a:chExt cx="4743150" cy="1755893"/>
          </a:xfrm>
        </p:grpSpPr>
        <p:sp>
          <p:nvSpPr>
            <p:cNvPr id="321" name="Google Shape;321;p19"/>
            <p:cNvSpPr/>
            <p:nvPr/>
          </p:nvSpPr>
          <p:spPr>
            <a:xfrm>
              <a:off x="1367325" y="3765294"/>
              <a:ext cx="4230175" cy="1755675"/>
            </a:xfrm>
            <a:custGeom>
              <a:avLst/>
              <a:gdLst/>
              <a:ahLst/>
              <a:cxnLst/>
              <a:rect l="l" t="t" r="r" b="b"/>
              <a:pathLst>
                <a:path w="169207" h="70227" fill="none" extrusionOk="0">
                  <a:moveTo>
                    <a:pt x="1" y="35114"/>
                  </a:moveTo>
                  <a:cubicBezTo>
                    <a:pt x="3172" y="23539"/>
                    <a:pt x="5423" y="35712"/>
                    <a:pt x="5423" y="35313"/>
                  </a:cubicBezTo>
                  <a:cubicBezTo>
                    <a:pt x="5423" y="34914"/>
                    <a:pt x="7141" y="56886"/>
                    <a:pt x="10189" y="35503"/>
                  </a:cubicBezTo>
                  <a:cubicBezTo>
                    <a:pt x="13228" y="14129"/>
                    <a:pt x="16675" y="30604"/>
                    <a:pt x="16798" y="35114"/>
                  </a:cubicBezTo>
                  <a:cubicBezTo>
                    <a:pt x="16931" y="39624"/>
                    <a:pt x="19846" y="49632"/>
                    <a:pt x="22229" y="35503"/>
                  </a:cubicBezTo>
                  <a:cubicBezTo>
                    <a:pt x="24603" y="21384"/>
                    <a:pt x="26331" y="30604"/>
                    <a:pt x="27385" y="34297"/>
                  </a:cubicBezTo>
                  <a:cubicBezTo>
                    <a:pt x="28449" y="37991"/>
                    <a:pt x="30300" y="54332"/>
                    <a:pt x="33206" y="35702"/>
                  </a:cubicBezTo>
                  <a:cubicBezTo>
                    <a:pt x="36121" y="17063"/>
                    <a:pt x="38761" y="35104"/>
                    <a:pt x="38628" y="35313"/>
                  </a:cubicBezTo>
                  <a:cubicBezTo>
                    <a:pt x="38504" y="35513"/>
                    <a:pt x="42207" y="70227"/>
                    <a:pt x="44458" y="35114"/>
                  </a:cubicBezTo>
                  <a:cubicBezTo>
                    <a:pt x="46699" y="0"/>
                    <a:pt x="50800" y="27859"/>
                    <a:pt x="50933" y="35313"/>
                  </a:cubicBezTo>
                  <a:cubicBezTo>
                    <a:pt x="51066" y="42767"/>
                    <a:pt x="54637" y="47078"/>
                    <a:pt x="55966" y="35114"/>
                  </a:cubicBezTo>
                  <a:cubicBezTo>
                    <a:pt x="57286" y="23150"/>
                    <a:pt x="60201" y="26872"/>
                    <a:pt x="60856" y="35114"/>
                  </a:cubicBezTo>
                  <a:cubicBezTo>
                    <a:pt x="61521" y="43356"/>
                    <a:pt x="65091" y="55709"/>
                    <a:pt x="66809" y="35114"/>
                  </a:cubicBezTo>
                  <a:cubicBezTo>
                    <a:pt x="68528" y="14519"/>
                    <a:pt x="71842" y="24517"/>
                    <a:pt x="72763" y="35114"/>
                  </a:cubicBezTo>
                  <a:cubicBezTo>
                    <a:pt x="73694" y="45701"/>
                    <a:pt x="76865" y="56497"/>
                    <a:pt x="78318" y="34876"/>
                  </a:cubicBezTo>
                  <a:cubicBezTo>
                    <a:pt x="79780" y="13256"/>
                    <a:pt x="82030" y="17073"/>
                    <a:pt x="84138" y="34876"/>
                  </a:cubicBezTo>
                  <a:cubicBezTo>
                    <a:pt x="86246" y="52680"/>
                    <a:pt x="89161" y="41390"/>
                    <a:pt x="89161" y="35361"/>
                  </a:cubicBezTo>
                  <a:cubicBezTo>
                    <a:pt x="89161" y="29341"/>
                    <a:pt x="93263" y="15497"/>
                    <a:pt x="94716" y="34307"/>
                  </a:cubicBezTo>
                  <a:cubicBezTo>
                    <a:pt x="96178" y="53117"/>
                    <a:pt x="100802" y="42767"/>
                    <a:pt x="100679" y="35503"/>
                  </a:cubicBezTo>
                  <a:cubicBezTo>
                    <a:pt x="100546" y="28249"/>
                    <a:pt x="104249" y="18241"/>
                    <a:pt x="106234" y="34610"/>
                  </a:cubicBezTo>
                  <a:cubicBezTo>
                    <a:pt x="108218" y="50980"/>
                    <a:pt x="112187" y="37269"/>
                    <a:pt x="111921" y="34629"/>
                  </a:cubicBezTo>
                  <a:cubicBezTo>
                    <a:pt x="111656" y="31980"/>
                    <a:pt x="115625" y="17462"/>
                    <a:pt x="117875" y="34629"/>
                  </a:cubicBezTo>
                  <a:cubicBezTo>
                    <a:pt x="120125" y="51787"/>
                    <a:pt x="123031" y="34629"/>
                    <a:pt x="123031" y="34629"/>
                  </a:cubicBezTo>
                  <a:cubicBezTo>
                    <a:pt x="123961" y="25115"/>
                    <a:pt x="128718" y="26283"/>
                    <a:pt x="129117" y="35503"/>
                  </a:cubicBezTo>
                  <a:cubicBezTo>
                    <a:pt x="129516" y="44723"/>
                    <a:pt x="133086" y="44334"/>
                    <a:pt x="133884" y="35351"/>
                  </a:cubicBezTo>
                  <a:cubicBezTo>
                    <a:pt x="134682" y="26359"/>
                    <a:pt x="138651" y="20795"/>
                    <a:pt x="140502" y="35351"/>
                  </a:cubicBezTo>
                  <a:cubicBezTo>
                    <a:pt x="142354" y="49898"/>
                    <a:pt x="145392" y="38247"/>
                    <a:pt x="146057" y="35503"/>
                  </a:cubicBezTo>
                  <a:cubicBezTo>
                    <a:pt x="146721" y="32759"/>
                    <a:pt x="148962" y="19618"/>
                    <a:pt x="151479" y="35702"/>
                  </a:cubicBezTo>
                  <a:cubicBezTo>
                    <a:pt x="153995" y="51787"/>
                    <a:pt x="157299" y="35702"/>
                    <a:pt x="157299" y="35702"/>
                  </a:cubicBezTo>
                  <a:cubicBezTo>
                    <a:pt x="157299" y="35702"/>
                    <a:pt x="160081" y="28448"/>
                    <a:pt x="162721" y="35702"/>
                  </a:cubicBezTo>
                  <a:cubicBezTo>
                    <a:pt x="165370" y="42957"/>
                    <a:pt x="169206" y="35702"/>
                    <a:pt x="169206" y="35702"/>
                  </a:cubicBezTo>
                </a:path>
              </a:pathLst>
            </a:custGeom>
            <a:noFill/>
            <a:ln w="9025" cap="flat" cmpd="sng">
              <a:solidFill>
                <a:schemeClr val="accent4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1442350" y="3765076"/>
              <a:ext cx="4229925" cy="1755450"/>
            </a:xfrm>
            <a:custGeom>
              <a:avLst/>
              <a:gdLst/>
              <a:ahLst/>
              <a:cxnLst/>
              <a:rect l="l" t="t" r="r" b="b"/>
              <a:pathLst>
                <a:path w="169197" h="70218" fill="none" extrusionOk="0">
                  <a:moveTo>
                    <a:pt x="0" y="35114"/>
                  </a:moveTo>
                  <a:cubicBezTo>
                    <a:pt x="3181" y="23539"/>
                    <a:pt x="5432" y="35703"/>
                    <a:pt x="5432" y="35304"/>
                  </a:cubicBezTo>
                  <a:cubicBezTo>
                    <a:pt x="5432" y="34905"/>
                    <a:pt x="7150" y="56886"/>
                    <a:pt x="10189" y="35503"/>
                  </a:cubicBezTo>
                  <a:cubicBezTo>
                    <a:pt x="13237" y="14120"/>
                    <a:pt x="16674" y="30594"/>
                    <a:pt x="16807" y="35114"/>
                  </a:cubicBezTo>
                  <a:cubicBezTo>
                    <a:pt x="16940" y="39624"/>
                    <a:pt x="19845" y="49622"/>
                    <a:pt x="22229" y="35503"/>
                  </a:cubicBezTo>
                  <a:cubicBezTo>
                    <a:pt x="24612" y="21374"/>
                    <a:pt x="26331" y="30594"/>
                    <a:pt x="27394" y="34288"/>
                  </a:cubicBezTo>
                  <a:cubicBezTo>
                    <a:pt x="28448" y="37981"/>
                    <a:pt x="30300" y="54332"/>
                    <a:pt x="33205" y="35693"/>
                  </a:cubicBezTo>
                  <a:cubicBezTo>
                    <a:pt x="36111" y="17063"/>
                    <a:pt x="38760" y="35104"/>
                    <a:pt x="38637" y="35304"/>
                  </a:cubicBezTo>
                  <a:cubicBezTo>
                    <a:pt x="38504" y="35503"/>
                    <a:pt x="42207" y="70218"/>
                    <a:pt x="44448" y="35114"/>
                  </a:cubicBezTo>
                  <a:cubicBezTo>
                    <a:pt x="46689" y="1"/>
                    <a:pt x="50800" y="27850"/>
                    <a:pt x="50933" y="35304"/>
                  </a:cubicBezTo>
                  <a:cubicBezTo>
                    <a:pt x="51066" y="42757"/>
                    <a:pt x="54636" y="47078"/>
                    <a:pt x="55956" y="35114"/>
                  </a:cubicBezTo>
                  <a:cubicBezTo>
                    <a:pt x="57285" y="23140"/>
                    <a:pt x="60191" y="26872"/>
                    <a:pt x="60855" y="35114"/>
                  </a:cubicBezTo>
                  <a:cubicBezTo>
                    <a:pt x="61511" y="43346"/>
                    <a:pt x="65090" y="55709"/>
                    <a:pt x="66809" y="35114"/>
                  </a:cubicBezTo>
                  <a:cubicBezTo>
                    <a:pt x="68528" y="14519"/>
                    <a:pt x="71832" y="24517"/>
                    <a:pt x="72762" y="35114"/>
                  </a:cubicBezTo>
                  <a:cubicBezTo>
                    <a:pt x="73684" y="45701"/>
                    <a:pt x="76864" y="56488"/>
                    <a:pt x="78317" y="34876"/>
                  </a:cubicBezTo>
                  <a:cubicBezTo>
                    <a:pt x="79770" y="13256"/>
                    <a:pt x="82020" y="17073"/>
                    <a:pt x="84138" y="34876"/>
                  </a:cubicBezTo>
                  <a:cubicBezTo>
                    <a:pt x="86246" y="52680"/>
                    <a:pt x="89161" y="41381"/>
                    <a:pt x="89161" y="35361"/>
                  </a:cubicBezTo>
                  <a:cubicBezTo>
                    <a:pt x="89161" y="29341"/>
                    <a:pt x="93263" y="15497"/>
                    <a:pt x="94716" y="34307"/>
                  </a:cubicBezTo>
                  <a:cubicBezTo>
                    <a:pt x="96168" y="53107"/>
                    <a:pt x="100802" y="42757"/>
                    <a:pt x="100669" y="35503"/>
                  </a:cubicBezTo>
                  <a:cubicBezTo>
                    <a:pt x="100536" y="28239"/>
                    <a:pt x="104239" y="18241"/>
                    <a:pt x="106224" y="34611"/>
                  </a:cubicBezTo>
                  <a:cubicBezTo>
                    <a:pt x="108208" y="50971"/>
                    <a:pt x="112177" y="37269"/>
                    <a:pt x="111921" y="34620"/>
                  </a:cubicBezTo>
                  <a:cubicBezTo>
                    <a:pt x="111655" y="31971"/>
                    <a:pt x="115624" y="17453"/>
                    <a:pt x="117874" y="34620"/>
                  </a:cubicBezTo>
                  <a:cubicBezTo>
                    <a:pt x="120115" y="51787"/>
                    <a:pt x="123030" y="34620"/>
                    <a:pt x="123030" y="34620"/>
                  </a:cubicBezTo>
                  <a:cubicBezTo>
                    <a:pt x="123951" y="25106"/>
                    <a:pt x="128718" y="26283"/>
                    <a:pt x="129117" y="35503"/>
                  </a:cubicBezTo>
                  <a:cubicBezTo>
                    <a:pt x="129516" y="44723"/>
                    <a:pt x="133086" y="44324"/>
                    <a:pt x="133883" y="35342"/>
                  </a:cubicBezTo>
                  <a:cubicBezTo>
                    <a:pt x="134672" y="26359"/>
                    <a:pt x="138641" y="20795"/>
                    <a:pt x="140492" y="35342"/>
                  </a:cubicBezTo>
                  <a:cubicBezTo>
                    <a:pt x="142344" y="49888"/>
                    <a:pt x="145392" y="38247"/>
                    <a:pt x="146047" y="35503"/>
                  </a:cubicBezTo>
                  <a:cubicBezTo>
                    <a:pt x="146711" y="32750"/>
                    <a:pt x="148962" y="19608"/>
                    <a:pt x="151478" y="35693"/>
                  </a:cubicBezTo>
                  <a:cubicBezTo>
                    <a:pt x="153985" y="51778"/>
                    <a:pt x="157289" y="35693"/>
                    <a:pt x="157289" y="35693"/>
                  </a:cubicBezTo>
                  <a:cubicBezTo>
                    <a:pt x="157289" y="35693"/>
                    <a:pt x="160071" y="28439"/>
                    <a:pt x="162720" y="35693"/>
                  </a:cubicBezTo>
                  <a:cubicBezTo>
                    <a:pt x="165360" y="42957"/>
                    <a:pt x="169196" y="35693"/>
                    <a:pt x="169196" y="35693"/>
                  </a:cubicBezTo>
                </a:path>
              </a:pathLst>
            </a:custGeom>
            <a:noFill/>
            <a:ln w="9025" cap="flat" cmpd="sng">
              <a:solidFill>
                <a:schemeClr val="accent5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1515925" y="3765294"/>
              <a:ext cx="4229925" cy="1755675"/>
            </a:xfrm>
            <a:custGeom>
              <a:avLst/>
              <a:gdLst/>
              <a:ahLst/>
              <a:cxnLst/>
              <a:rect l="l" t="t" r="r" b="b"/>
              <a:pathLst>
                <a:path w="169197" h="70227" fill="none" extrusionOk="0">
                  <a:moveTo>
                    <a:pt x="1" y="35114"/>
                  </a:moveTo>
                  <a:cubicBezTo>
                    <a:pt x="3172" y="23539"/>
                    <a:pt x="5423" y="35712"/>
                    <a:pt x="5423" y="35313"/>
                  </a:cubicBezTo>
                  <a:cubicBezTo>
                    <a:pt x="5423" y="34914"/>
                    <a:pt x="7141" y="56886"/>
                    <a:pt x="10189" y="35503"/>
                  </a:cubicBezTo>
                  <a:cubicBezTo>
                    <a:pt x="13228" y="14129"/>
                    <a:pt x="16675" y="30604"/>
                    <a:pt x="16798" y="35114"/>
                  </a:cubicBezTo>
                  <a:cubicBezTo>
                    <a:pt x="16931" y="39624"/>
                    <a:pt x="19846" y="49632"/>
                    <a:pt x="22229" y="35503"/>
                  </a:cubicBezTo>
                  <a:cubicBezTo>
                    <a:pt x="24603" y="21384"/>
                    <a:pt x="26331" y="30604"/>
                    <a:pt x="27385" y="34297"/>
                  </a:cubicBezTo>
                  <a:cubicBezTo>
                    <a:pt x="28449" y="37991"/>
                    <a:pt x="30300" y="54332"/>
                    <a:pt x="33206" y="35702"/>
                  </a:cubicBezTo>
                  <a:cubicBezTo>
                    <a:pt x="36111" y="17063"/>
                    <a:pt x="38761" y="35104"/>
                    <a:pt x="38628" y="35313"/>
                  </a:cubicBezTo>
                  <a:cubicBezTo>
                    <a:pt x="38495" y="35513"/>
                    <a:pt x="42198" y="70227"/>
                    <a:pt x="44439" y="35114"/>
                  </a:cubicBezTo>
                  <a:cubicBezTo>
                    <a:pt x="46689" y="0"/>
                    <a:pt x="50791" y="27859"/>
                    <a:pt x="50924" y="35313"/>
                  </a:cubicBezTo>
                  <a:cubicBezTo>
                    <a:pt x="51057" y="42767"/>
                    <a:pt x="54627" y="47078"/>
                    <a:pt x="55956" y="35114"/>
                  </a:cubicBezTo>
                  <a:cubicBezTo>
                    <a:pt x="57276" y="23150"/>
                    <a:pt x="60191" y="26872"/>
                    <a:pt x="60846" y="35114"/>
                  </a:cubicBezTo>
                  <a:cubicBezTo>
                    <a:pt x="61511" y="43356"/>
                    <a:pt x="65081" y="55709"/>
                    <a:pt x="66800" y="35114"/>
                  </a:cubicBezTo>
                  <a:cubicBezTo>
                    <a:pt x="68519" y="14519"/>
                    <a:pt x="71832" y="24527"/>
                    <a:pt x="72754" y="35114"/>
                  </a:cubicBezTo>
                  <a:cubicBezTo>
                    <a:pt x="73684" y="45710"/>
                    <a:pt x="76855" y="56497"/>
                    <a:pt x="78308" y="34876"/>
                  </a:cubicBezTo>
                  <a:cubicBezTo>
                    <a:pt x="79771" y="13256"/>
                    <a:pt x="82021" y="17073"/>
                    <a:pt x="84129" y="34876"/>
                  </a:cubicBezTo>
                  <a:cubicBezTo>
                    <a:pt x="86237" y="52680"/>
                    <a:pt x="89152" y="41390"/>
                    <a:pt x="89152" y="35370"/>
                  </a:cubicBezTo>
                  <a:cubicBezTo>
                    <a:pt x="89152" y="29341"/>
                    <a:pt x="93254" y="15497"/>
                    <a:pt x="94716" y="34307"/>
                  </a:cubicBezTo>
                  <a:cubicBezTo>
                    <a:pt x="96169" y="53117"/>
                    <a:pt x="100793" y="42767"/>
                    <a:pt x="100670" y="35503"/>
                  </a:cubicBezTo>
                  <a:cubicBezTo>
                    <a:pt x="100537" y="28249"/>
                    <a:pt x="104240" y="18241"/>
                    <a:pt x="106224" y="34610"/>
                  </a:cubicBezTo>
                  <a:cubicBezTo>
                    <a:pt x="108209" y="50980"/>
                    <a:pt x="112178" y="37269"/>
                    <a:pt x="111912" y="34629"/>
                  </a:cubicBezTo>
                  <a:cubicBezTo>
                    <a:pt x="111646" y="31980"/>
                    <a:pt x="115615" y="17462"/>
                    <a:pt x="117865" y="34629"/>
                  </a:cubicBezTo>
                  <a:cubicBezTo>
                    <a:pt x="120116" y="51787"/>
                    <a:pt x="123021" y="34629"/>
                    <a:pt x="123021" y="34629"/>
                  </a:cubicBezTo>
                  <a:cubicBezTo>
                    <a:pt x="123952" y="25115"/>
                    <a:pt x="128719" y="26283"/>
                    <a:pt x="129108" y="35503"/>
                  </a:cubicBezTo>
                  <a:cubicBezTo>
                    <a:pt x="129507" y="44723"/>
                    <a:pt x="133077" y="44334"/>
                    <a:pt x="133874" y="35351"/>
                  </a:cubicBezTo>
                  <a:cubicBezTo>
                    <a:pt x="134663" y="26359"/>
                    <a:pt x="138641" y="20795"/>
                    <a:pt x="140493" y="35351"/>
                  </a:cubicBezTo>
                  <a:cubicBezTo>
                    <a:pt x="142344" y="49898"/>
                    <a:pt x="145383" y="38247"/>
                    <a:pt x="146047" y="35503"/>
                  </a:cubicBezTo>
                  <a:cubicBezTo>
                    <a:pt x="146703" y="32759"/>
                    <a:pt x="148953" y="19618"/>
                    <a:pt x="151469" y="35702"/>
                  </a:cubicBezTo>
                  <a:cubicBezTo>
                    <a:pt x="153985" y="51787"/>
                    <a:pt x="157290" y="35702"/>
                    <a:pt x="157290" y="35702"/>
                  </a:cubicBezTo>
                  <a:cubicBezTo>
                    <a:pt x="157290" y="35702"/>
                    <a:pt x="160062" y="28448"/>
                    <a:pt x="162712" y="35702"/>
                  </a:cubicBezTo>
                  <a:cubicBezTo>
                    <a:pt x="165361" y="42957"/>
                    <a:pt x="169197" y="35702"/>
                    <a:pt x="169197" y="35702"/>
                  </a:cubicBezTo>
                </a:path>
              </a:pathLst>
            </a:custGeom>
            <a:noFill/>
            <a:ln w="9025" cap="flat" cmpd="sng">
              <a:solidFill>
                <a:srgbClr val="00FF67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1244600" y="4657300"/>
              <a:ext cx="4743150" cy="25"/>
            </a:xfrm>
            <a:custGeom>
              <a:avLst/>
              <a:gdLst/>
              <a:ahLst/>
              <a:cxnLst/>
              <a:rect l="l" t="t" r="r" b="b"/>
              <a:pathLst>
                <a:path w="189726" h="1" fill="none" extrusionOk="0">
                  <a:moveTo>
                    <a:pt x="1" y="1"/>
                  </a:moveTo>
                  <a:lnTo>
                    <a:pt x="189725" y="1"/>
                  </a:lnTo>
                </a:path>
              </a:pathLst>
            </a:custGeom>
            <a:noFill/>
            <a:ln w="9025" cap="flat" cmpd="sng">
              <a:solidFill>
                <a:srgbClr val="00FF67"/>
              </a:solidFill>
              <a:prstDash val="solid"/>
              <a:miter lim="9495"/>
              <a:headEnd type="none" w="sm" len="sm"/>
              <a:tailEnd type="none" w="sm" len="sm"/>
            </a:ln>
            <a:effectLst>
              <a:outerShdw blurRad="85725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185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udiowide"/>
              <a:buNone/>
              <a:defRPr sz="3000" b="1">
                <a:solidFill>
                  <a:schemeClr val="accent6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Bebas Neue"/>
              <a:buNone/>
              <a:defRPr sz="35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●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○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■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●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○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■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●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○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Asap"/>
              <a:buChar char="■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61" r:id="rId4"/>
    <p:sldLayoutId id="2147483666" r:id="rId5"/>
    <p:sldLayoutId id="2147483670" r:id="rId6"/>
    <p:sldLayoutId id="2147483678" r:id="rId7"/>
    <p:sldLayoutId id="214748368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allpaperflare.com/search?wallpaper=emoji&amp;page=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7"/>
          <p:cNvSpPr txBox="1">
            <a:spLocks noGrp="1"/>
          </p:cNvSpPr>
          <p:nvPr>
            <p:ph type="ctrTitle"/>
          </p:nvPr>
        </p:nvSpPr>
        <p:spPr>
          <a:xfrm>
            <a:off x="943700" y="1303974"/>
            <a:ext cx="6582300" cy="19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900" dirty="0">
                <a:solidFill>
                  <a:schemeClr val="accent6"/>
                </a:solidFill>
              </a:rPr>
              <a:t>Speech Sentiment and Emotion Detection:</a:t>
            </a:r>
            <a:r>
              <a:rPr lang="en-CA" sz="1900" dirty="0">
                <a:solidFill>
                  <a:schemeClr val="accent6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>
                <a:solidFill>
                  <a:schemeClr val="accent4"/>
                </a:solidFill>
              </a:rPr>
              <a:t>Natural Language Processing</a:t>
            </a:r>
            <a:endParaRPr lang="en-CA" sz="4800" dirty="0">
              <a:solidFill>
                <a:schemeClr val="accent4"/>
              </a:solidFill>
            </a:endParaRPr>
          </a:p>
        </p:txBody>
      </p:sp>
      <p:sp>
        <p:nvSpPr>
          <p:cNvPr id="598" name="Google Shape;598;p37"/>
          <p:cNvSpPr txBox="1">
            <a:spLocks noGrp="1"/>
          </p:cNvSpPr>
          <p:nvPr>
            <p:ph type="subTitle" idx="1"/>
          </p:nvPr>
        </p:nvSpPr>
        <p:spPr>
          <a:xfrm>
            <a:off x="943700" y="3782968"/>
            <a:ext cx="38418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Vaibhav </a:t>
            </a:r>
            <a:r>
              <a:rPr lang="en-CA" dirty="0" err="1"/>
              <a:t>Kabariya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Keyur Desai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Rutu</a:t>
            </a:r>
            <a:r>
              <a:rPr lang="en-CA" dirty="0"/>
              <a:t> Patel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Elish Patel</a:t>
            </a:r>
            <a:endParaRPr dirty="0"/>
          </a:p>
        </p:txBody>
      </p:sp>
      <p:sp>
        <p:nvSpPr>
          <p:cNvPr id="600" name="Google Shape;600;p37"/>
          <p:cNvSpPr/>
          <p:nvPr/>
        </p:nvSpPr>
        <p:spPr>
          <a:xfrm>
            <a:off x="6115502" y="474258"/>
            <a:ext cx="362400" cy="3624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rgbClr val="E0FFC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8DDC-65BA-85B6-F809-21E54F96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22A31-9A0A-7BCF-E7EC-D70EE8E68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2465" y="1785656"/>
            <a:ext cx="7437763" cy="1869600"/>
          </a:xfrm>
        </p:spPr>
        <p:txBody>
          <a:bodyPr/>
          <a:lstStyle/>
          <a:p>
            <a:pPr algn="just"/>
            <a:r>
              <a:rPr lang="en-CA" dirty="0"/>
              <a:t>The proposed solution leverages deep learning models and the CREMA dataset to create an innovative AI system.</a:t>
            </a:r>
          </a:p>
          <a:p>
            <a:pPr algn="just"/>
            <a:r>
              <a:rPr lang="en-CA" dirty="0"/>
              <a:t>Accurately detects sentiments and emotions from speech signals under different conditions.</a:t>
            </a:r>
          </a:p>
          <a:p>
            <a:pPr algn="just"/>
            <a:r>
              <a:rPr lang="en-CA" dirty="0"/>
              <a:t>Handles multiple languages and accent variations effectively for real-world applications requiring emotion recognition capabilities.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24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47A40A-0E9D-CE8F-8EE8-A525587C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465" y="1532850"/>
            <a:ext cx="5773069" cy="1038900"/>
          </a:xfrm>
        </p:spPr>
        <p:txBody>
          <a:bodyPr/>
          <a:lstStyle/>
          <a:p>
            <a:r>
              <a:rPr lang="en-US" sz="7000" dirty="0">
                <a:solidFill>
                  <a:schemeClr val="accent4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5337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2"/>
          <p:cNvSpPr txBox="1">
            <a:spLocks noGrp="1"/>
          </p:cNvSpPr>
          <p:nvPr>
            <p:ph type="title"/>
          </p:nvPr>
        </p:nvSpPr>
        <p:spPr>
          <a:xfrm>
            <a:off x="720000" y="3849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Introduction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50" name="Google Shape;650;p42"/>
          <p:cNvSpPr txBox="1">
            <a:spLocks noGrp="1"/>
          </p:cNvSpPr>
          <p:nvPr>
            <p:ph type="body" idx="1"/>
          </p:nvPr>
        </p:nvSpPr>
        <p:spPr>
          <a:xfrm>
            <a:off x="930150" y="1993075"/>
            <a:ext cx="4141312" cy="18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b="1" dirty="0"/>
              <a:t>Speech Sentiment and Emotion Detection</a:t>
            </a:r>
          </a:p>
          <a:p>
            <a:pPr marL="139700" indent="0" algn="just">
              <a:buNone/>
            </a:pPr>
            <a:endParaRPr lang="en-CA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CA" b="1" dirty="0"/>
              <a:t>Objective:</a:t>
            </a:r>
            <a:endParaRPr lang="en-CA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CA" dirty="0"/>
              <a:t>Develop a robust solution to accurately detect and analyze user emotions from speech data.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CA" dirty="0"/>
              <a:t>Enhance understanding between customers/clients interacting online with businesses or organizations via chatbots, etc.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51CF5-C86C-E277-9132-FE4D7A7EE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50656" y="1711491"/>
            <a:ext cx="3373344" cy="2246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3"/>
          <p:cNvSpPr txBox="1">
            <a:spLocks noGrp="1"/>
          </p:cNvSpPr>
          <p:nvPr>
            <p:ph type="title"/>
          </p:nvPr>
        </p:nvSpPr>
        <p:spPr>
          <a:xfrm>
            <a:off x="720000" y="3848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Goals</a:t>
            </a:r>
            <a:endParaRPr dirty="0"/>
          </a:p>
        </p:txBody>
      </p:sp>
      <p:sp>
        <p:nvSpPr>
          <p:cNvPr id="659" name="Google Shape;659;p43"/>
          <p:cNvSpPr txBox="1">
            <a:spLocks noGrp="1"/>
          </p:cNvSpPr>
          <p:nvPr>
            <p:ph type="subTitle" idx="3"/>
          </p:nvPr>
        </p:nvSpPr>
        <p:spPr>
          <a:xfrm>
            <a:off x="1273225" y="2766990"/>
            <a:ext cx="29076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Accurately detect and analyze emotions behind human conversations captured through spoken language.</a:t>
            </a:r>
            <a:endParaRPr dirty="0"/>
          </a:p>
        </p:txBody>
      </p:sp>
      <p:sp>
        <p:nvSpPr>
          <p:cNvPr id="660" name="Google Shape;660;p43"/>
          <p:cNvSpPr txBox="1">
            <a:spLocks noGrp="1"/>
          </p:cNvSpPr>
          <p:nvPr>
            <p:ph type="subTitle" idx="4"/>
          </p:nvPr>
        </p:nvSpPr>
        <p:spPr>
          <a:xfrm>
            <a:off x="4928100" y="2766990"/>
            <a:ext cx="29076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Improve interaction experiences for customers/clients engaging with businesses or organizations online</a:t>
            </a:r>
          </a:p>
        </p:txBody>
      </p:sp>
      <p:grpSp>
        <p:nvGrpSpPr>
          <p:cNvPr id="661" name="Google Shape;661;p43"/>
          <p:cNvGrpSpPr/>
          <p:nvPr/>
        </p:nvGrpSpPr>
        <p:grpSpPr>
          <a:xfrm>
            <a:off x="6203154" y="1957789"/>
            <a:ext cx="357489" cy="334579"/>
            <a:chOff x="2218275" y="4084825"/>
            <a:chExt cx="260200" cy="243525"/>
          </a:xfrm>
        </p:grpSpPr>
        <p:sp>
          <p:nvSpPr>
            <p:cNvPr id="662" name="Google Shape;662;p43"/>
            <p:cNvSpPr/>
            <p:nvPr/>
          </p:nvSpPr>
          <p:spPr>
            <a:xfrm>
              <a:off x="2220675" y="4174125"/>
              <a:ext cx="51225" cy="77425"/>
            </a:xfrm>
            <a:custGeom>
              <a:avLst/>
              <a:gdLst/>
              <a:ahLst/>
              <a:cxnLst/>
              <a:rect l="l" t="t" r="r" b="b"/>
              <a:pathLst>
                <a:path w="2049" h="3097" extrusionOk="0">
                  <a:moveTo>
                    <a:pt x="548" y="0"/>
                  </a:moveTo>
                  <a:cubicBezTo>
                    <a:pt x="238" y="0"/>
                    <a:pt x="0" y="262"/>
                    <a:pt x="0" y="572"/>
                  </a:cubicBezTo>
                  <a:lnTo>
                    <a:pt x="0" y="2525"/>
                  </a:lnTo>
                  <a:cubicBezTo>
                    <a:pt x="0" y="2834"/>
                    <a:pt x="238" y="3096"/>
                    <a:pt x="548" y="3096"/>
                  </a:cubicBezTo>
                  <a:lnTo>
                    <a:pt x="1905" y="3096"/>
                  </a:lnTo>
                  <a:cubicBezTo>
                    <a:pt x="1977" y="3096"/>
                    <a:pt x="2048" y="3025"/>
                    <a:pt x="2048" y="2930"/>
                  </a:cubicBezTo>
                  <a:lnTo>
                    <a:pt x="2048" y="1525"/>
                  </a:lnTo>
                  <a:cubicBezTo>
                    <a:pt x="2048" y="1501"/>
                    <a:pt x="2048" y="1501"/>
                    <a:pt x="2048" y="1501"/>
                  </a:cubicBezTo>
                  <a:cubicBezTo>
                    <a:pt x="2020" y="1435"/>
                    <a:pt x="1965" y="1406"/>
                    <a:pt x="1911" y="1406"/>
                  </a:cubicBezTo>
                  <a:cubicBezTo>
                    <a:pt x="1829" y="1406"/>
                    <a:pt x="1748" y="1472"/>
                    <a:pt x="1763" y="1572"/>
                  </a:cubicBezTo>
                  <a:lnTo>
                    <a:pt x="1763" y="2549"/>
                  </a:lnTo>
                  <a:cubicBezTo>
                    <a:pt x="1763" y="2691"/>
                    <a:pt x="1643" y="2811"/>
                    <a:pt x="1501" y="2811"/>
                  </a:cubicBezTo>
                  <a:lnTo>
                    <a:pt x="548" y="2811"/>
                  </a:lnTo>
                  <a:cubicBezTo>
                    <a:pt x="405" y="2811"/>
                    <a:pt x="286" y="2691"/>
                    <a:pt x="286" y="2549"/>
                  </a:cubicBezTo>
                  <a:lnTo>
                    <a:pt x="286" y="572"/>
                  </a:lnTo>
                  <a:cubicBezTo>
                    <a:pt x="286" y="429"/>
                    <a:pt x="405" y="310"/>
                    <a:pt x="548" y="310"/>
                  </a:cubicBezTo>
                  <a:lnTo>
                    <a:pt x="1596" y="310"/>
                  </a:lnTo>
                  <a:cubicBezTo>
                    <a:pt x="1691" y="310"/>
                    <a:pt x="1763" y="381"/>
                    <a:pt x="1763" y="453"/>
                  </a:cubicBezTo>
                  <a:lnTo>
                    <a:pt x="1763" y="905"/>
                  </a:lnTo>
                  <a:cubicBezTo>
                    <a:pt x="1763" y="953"/>
                    <a:pt x="1763" y="977"/>
                    <a:pt x="1786" y="977"/>
                  </a:cubicBezTo>
                  <a:cubicBezTo>
                    <a:pt x="1820" y="1019"/>
                    <a:pt x="1862" y="1037"/>
                    <a:pt x="1903" y="1037"/>
                  </a:cubicBezTo>
                  <a:cubicBezTo>
                    <a:pt x="1978" y="1037"/>
                    <a:pt x="2048" y="974"/>
                    <a:pt x="2048" y="882"/>
                  </a:cubicBezTo>
                  <a:lnTo>
                    <a:pt x="2048" y="572"/>
                  </a:lnTo>
                  <a:cubicBezTo>
                    <a:pt x="2048" y="262"/>
                    <a:pt x="1810" y="0"/>
                    <a:pt x="1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2286750" y="4141375"/>
              <a:ext cx="51225" cy="110175"/>
            </a:xfrm>
            <a:custGeom>
              <a:avLst/>
              <a:gdLst/>
              <a:ahLst/>
              <a:cxnLst/>
              <a:rect l="l" t="t" r="r" b="b"/>
              <a:pathLst>
                <a:path w="2049" h="4407" extrusionOk="0">
                  <a:moveTo>
                    <a:pt x="1501" y="310"/>
                  </a:moveTo>
                  <a:cubicBezTo>
                    <a:pt x="1644" y="310"/>
                    <a:pt x="1763" y="406"/>
                    <a:pt x="1763" y="548"/>
                  </a:cubicBezTo>
                  <a:lnTo>
                    <a:pt x="1763" y="3859"/>
                  </a:lnTo>
                  <a:cubicBezTo>
                    <a:pt x="1763" y="4001"/>
                    <a:pt x="1644" y="4121"/>
                    <a:pt x="1501" y="4121"/>
                  </a:cubicBezTo>
                  <a:lnTo>
                    <a:pt x="548" y="4121"/>
                  </a:lnTo>
                  <a:cubicBezTo>
                    <a:pt x="405" y="4121"/>
                    <a:pt x="310" y="4001"/>
                    <a:pt x="310" y="3859"/>
                  </a:cubicBezTo>
                  <a:lnTo>
                    <a:pt x="310" y="548"/>
                  </a:lnTo>
                  <a:cubicBezTo>
                    <a:pt x="310" y="429"/>
                    <a:pt x="405" y="310"/>
                    <a:pt x="548" y="310"/>
                  </a:cubicBezTo>
                  <a:close/>
                  <a:moveTo>
                    <a:pt x="548" y="1"/>
                  </a:moveTo>
                  <a:cubicBezTo>
                    <a:pt x="239" y="1"/>
                    <a:pt x="1" y="263"/>
                    <a:pt x="1" y="548"/>
                  </a:cubicBezTo>
                  <a:lnTo>
                    <a:pt x="1" y="3859"/>
                  </a:lnTo>
                  <a:cubicBezTo>
                    <a:pt x="1" y="4168"/>
                    <a:pt x="239" y="4406"/>
                    <a:pt x="548" y="4406"/>
                  </a:cubicBezTo>
                  <a:lnTo>
                    <a:pt x="1501" y="4406"/>
                  </a:lnTo>
                  <a:cubicBezTo>
                    <a:pt x="1811" y="4406"/>
                    <a:pt x="2049" y="4168"/>
                    <a:pt x="2049" y="3859"/>
                  </a:cubicBezTo>
                  <a:lnTo>
                    <a:pt x="2049" y="548"/>
                  </a:lnTo>
                  <a:cubicBezTo>
                    <a:pt x="2049" y="263"/>
                    <a:pt x="1811" y="1"/>
                    <a:pt x="1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2352850" y="4114000"/>
              <a:ext cx="51225" cy="137550"/>
            </a:xfrm>
            <a:custGeom>
              <a:avLst/>
              <a:gdLst/>
              <a:ahLst/>
              <a:cxnLst/>
              <a:rect l="l" t="t" r="r" b="b"/>
              <a:pathLst>
                <a:path w="2049" h="5502" extrusionOk="0">
                  <a:moveTo>
                    <a:pt x="1500" y="286"/>
                  </a:moveTo>
                  <a:cubicBezTo>
                    <a:pt x="1643" y="286"/>
                    <a:pt x="1762" y="405"/>
                    <a:pt x="1762" y="548"/>
                  </a:cubicBezTo>
                  <a:lnTo>
                    <a:pt x="1762" y="4954"/>
                  </a:lnTo>
                  <a:cubicBezTo>
                    <a:pt x="1762" y="5073"/>
                    <a:pt x="1643" y="5192"/>
                    <a:pt x="1500" y="5192"/>
                  </a:cubicBezTo>
                  <a:lnTo>
                    <a:pt x="548" y="5192"/>
                  </a:lnTo>
                  <a:cubicBezTo>
                    <a:pt x="405" y="5192"/>
                    <a:pt x="286" y="5073"/>
                    <a:pt x="286" y="4954"/>
                  </a:cubicBezTo>
                  <a:lnTo>
                    <a:pt x="286" y="548"/>
                  </a:lnTo>
                  <a:cubicBezTo>
                    <a:pt x="286" y="405"/>
                    <a:pt x="405" y="286"/>
                    <a:pt x="548" y="286"/>
                  </a:cubicBezTo>
                  <a:close/>
                  <a:moveTo>
                    <a:pt x="548" y="0"/>
                  </a:moveTo>
                  <a:cubicBezTo>
                    <a:pt x="238" y="0"/>
                    <a:pt x="0" y="238"/>
                    <a:pt x="0" y="548"/>
                  </a:cubicBezTo>
                  <a:lnTo>
                    <a:pt x="0" y="4930"/>
                  </a:lnTo>
                  <a:cubicBezTo>
                    <a:pt x="0" y="5239"/>
                    <a:pt x="238" y="5501"/>
                    <a:pt x="548" y="5501"/>
                  </a:cubicBezTo>
                  <a:lnTo>
                    <a:pt x="1500" y="5501"/>
                  </a:lnTo>
                  <a:cubicBezTo>
                    <a:pt x="1810" y="5501"/>
                    <a:pt x="2048" y="5263"/>
                    <a:pt x="2048" y="4954"/>
                  </a:cubicBezTo>
                  <a:lnTo>
                    <a:pt x="2048" y="548"/>
                  </a:lnTo>
                  <a:cubicBezTo>
                    <a:pt x="2048" y="238"/>
                    <a:pt x="1810" y="0"/>
                    <a:pt x="1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2421900" y="4084825"/>
              <a:ext cx="51825" cy="167325"/>
            </a:xfrm>
            <a:custGeom>
              <a:avLst/>
              <a:gdLst/>
              <a:ahLst/>
              <a:cxnLst/>
              <a:rect l="l" t="t" r="r" b="b"/>
              <a:pathLst>
                <a:path w="2073" h="6693" extrusionOk="0">
                  <a:moveTo>
                    <a:pt x="167" y="0"/>
                  </a:moveTo>
                  <a:cubicBezTo>
                    <a:pt x="72" y="0"/>
                    <a:pt x="24" y="72"/>
                    <a:pt x="24" y="167"/>
                  </a:cubicBezTo>
                  <a:lnTo>
                    <a:pt x="24" y="1262"/>
                  </a:lnTo>
                  <a:cubicBezTo>
                    <a:pt x="1" y="1262"/>
                    <a:pt x="1" y="1286"/>
                    <a:pt x="24" y="1286"/>
                  </a:cubicBezTo>
                  <a:cubicBezTo>
                    <a:pt x="52" y="1333"/>
                    <a:pt x="98" y="1354"/>
                    <a:pt x="144" y="1354"/>
                  </a:cubicBezTo>
                  <a:cubicBezTo>
                    <a:pt x="215" y="1354"/>
                    <a:pt x="286" y="1302"/>
                    <a:pt x="286" y="1215"/>
                  </a:cubicBezTo>
                  <a:lnTo>
                    <a:pt x="286" y="572"/>
                  </a:lnTo>
                  <a:cubicBezTo>
                    <a:pt x="286" y="429"/>
                    <a:pt x="405" y="310"/>
                    <a:pt x="548" y="310"/>
                  </a:cubicBezTo>
                  <a:lnTo>
                    <a:pt x="1501" y="310"/>
                  </a:lnTo>
                  <a:cubicBezTo>
                    <a:pt x="1644" y="310"/>
                    <a:pt x="1763" y="429"/>
                    <a:pt x="1763" y="572"/>
                  </a:cubicBezTo>
                  <a:lnTo>
                    <a:pt x="1763" y="6144"/>
                  </a:lnTo>
                  <a:cubicBezTo>
                    <a:pt x="1763" y="6287"/>
                    <a:pt x="1644" y="6406"/>
                    <a:pt x="1501" y="6406"/>
                  </a:cubicBezTo>
                  <a:lnTo>
                    <a:pt x="477" y="6406"/>
                  </a:lnTo>
                  <a:cubicBezTo>
                    <a:pt x="382" y="6406"/>
                    <a:pt x="310" y="6335"/>
                    <a:pt x="310" y="6240"/>
                  </a:cubicBezTo>
                  <a:lnTo>
                    <a:pt x="310" y="1858"/>
                  </a:lnTo>
                  <a:cubicBezTo>
                    <a:pt x="310" y="1834"/>
                    <a:pt x="286" y="1810"/>
                    <a:pt x="286" y="1786"/>
                  </a:cubicBezTo>
                  <a:cubicBezTo>
                    <a:pt x="256" y="1756"/>
                    <a:pt x="219" y="1743"/>
                    <a:pt x="183" y="1743"/>
                  </a:cubicBezTo>
                  <a:cubicBezTo>
                    <a:pt x="103" y="1743"/>
                    <a:pt x="24" y="1807"/>
                    <a:pt x="24" y="1905"/>
                  </a:cubicBezTo>
                  <a:lnTo>
                    <a:pt x="24" y="6144"/>
                  </a:lnTo>
                  <a:cubicBezTo>
                    <a:pt x="24" y="6430"/>
                    <a:pt x="262" y="6692"/>
                    <a:pt x="572" y="6692"/>
                  </a:cubicBezTo>
                  <a:lnTo>
                    <a:pt x="1525" y="6692"/>
                  </a:lnTo>
                  <a:cubicBezTo>
                    <a:pt x="1810" y="6692"/>
                    <a:pt x="2072" y="6430"/>
                    <a:pt x="2072" y="6144"/>
                  </a:cubicBezTo>
                  <a:lnTo>
                    <a:pt x="2072" y="572"/>
                  </a:lnTo>
                  <a:cubicBezTo>
                    <a:pt x="2072" y="262"/>
                    <a:pt x="1810" y="0"/>
                    <a:pt x="1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2218275" y="4273850"/>
              <a:ext cx="260200" cy="54500"/>
            </a:xfrm>
            <a:custGeom>
              <a:avLst/>
              <a:gdLst/>
              <a:ahLst/>
              <a:cxnLst/>
              <a:rect l="l" t="t" r="r" b="b"/>
              <a:pathLst>
                <a:path w="10408" h="2180" extrusionOk="0">
                  <a:moveTo>
                    <a:pt x="5454" y="822"/>
                  </a:moveTo>
                  <a:cubicBezTo>
                    <a:pt x="5431" y="917"/>
                    <a:pt x="5407" y="989"/>
                    <a:pt x="5407" y="1084"/>
                  </a:cubicBezTo>
                  <a:cubicBezTo>
                    <a:pt x="5407" y="1179"/>
                    <a:pt x="5431" y="1274"/>
                    <a:pt x="5454" y="1346"/>
                  </a:cubicBezTo>
                  <a:lnTo>
                    <a:pt x="668" y="1346"/>
                  </a:lnTo>
                  <a:cubicBezTo>
                    <a:pt x="525" y="1346"/>
                    <a:pt x="430" y="1251"/>
                    <a:pt x="406" y="1132"/>
                  </a:cubicBezTo>
                  <a:cubicBezTo>
                    <a:pt x="382" y="1060"/>
                    <a:pt x="406" y="965"/>
                    <a:pt x="477" y="893"/>
                  </a:cubicBezTo>
                  <a:cubicBezTo>
                    <a:pt x="525" y="846"/>
                    <a:pt x="596" y="822"/>
                    <a:pt x="668" y="822"/>
                  </a:cubicBezTo>
                  <a:close/>
                  <a:moveTo>
                    <a:pt x="9622" y="822"/>
                  </a:moveTo>
                  <a:cubicBezTo>
                    <a:pt x="9765" y="822"/>
                    <a:pt x="9860" y="917"/>
                    <a:pt x="9908" y="1036"/>
                  </a:cubicBezTo>
                  <a:cubicBezTo>
                    <a:pt x="9908" y="1132"/>
                    <a:pt x="9884" y="1203"/>
                    <a:pt x="9836" y="1274"/>
                  </a:cubicBezTo>
                  <a:cubicBezTo>
                    <a:pt x="9789" y="1322"/>
                    <a:pt x="9717" y="1346"/>
                    <a:pt x="9646" y="1346"/>
                  </a:cubicBezTo>
                  <a:lnTo>
                    <a:pt x="7550" y="1346"/>
                  </a:lnTo>
                  <a:cubicBezTo>
                    <a:pt x="7574" y="1274"/>
                    <a:pt x="7574" y="1179"/>
                    <a:pt x="7574" y="1084"/>
                  </a:cubicBezTo>
                  <a:cubicBezTo>
                    <a:pt x="7574" y="989"/>
                    <a:pt x="7574" y="917"/>
                    <a:pt x="7550" y="822"/>
                  </a:cubicBezTo>
                  <a:close/>
                  <a:moveTo>
                    <a:pt x="6490" y="0"/>
                  </a:moveTo>
                  <a:cubicBezTo>
                    <a:pt x="6127" y="0"/>
                    <a:pt x="5764" y="179"/>
                    <a:pt x="5550" y="536"/>
                  </a:cubicBezTo>
                  <a:lnTo>
                    <a:pt x="668" y="536"/>
                  </a:lnTo>
                  <a:cubicBezTo>
                    <a:pt x="646" y="533"/>
                    <a:pt x="625" y="532"/>
                    <a:pt x="604" y="532"/>
                  </a:cubicBezTo>
                  <a:cubicBezTo>
                    <a:pt x="465" y="532"/>
                    <a:pt x="346" y="599"/>
                    <a:pt x="263" y="703"/>
                  </a:cubicBezTo>
                  <a:cubicBezTo>
                    <a:pt x="1" y="965"/>
                    <a:pt x="49" y="1417"/>
                    <a:pt x="358" y="1632"/>
                  </a:cubicBezTo>
                  <a:cubicBezTo>
                    <a:pt x="382" y="1632"/>
                    <a:pt x="406" y="1655"/>
                    <a:pt x="430" y="1655"/>
                  </a:cubicBezTo>
                  <a:lnTo>
                    <a:pt x="5550" y="1655"/>
                  </a:lnTo>
                  <a:cubicBezTo>
                    <a:pt x="5597" y="1727"/>
                    <a:pt x="5645" y="1798"/>
                    <a:pt x="5716" y="1846"/>
                  </a:cubicBezTo>
                  <a:cubicBezTo>
                    <a:pt x="5716" y="1858"/>
                    <a:pt x="5722" y="1864"/>
                    <a:pt x="5728" y="1864"/>
                  </a:cubicBezTo>
                  <a:cubicBezTo>
                    <a:pt x="5734" y="1864"/>
                    <a:pt x="5740" y="1858"/>
                    <a:pt x="5740" y="1846"/>
                  </a:cubicBezTo>
                  <a:cubicBezTo>
                    <a:pt x="5757" y="1852"/>
                    <a:pt x="5774" y="1854"/>
                    <a:pt x="5789" y="1854"/>
                  </a:cubicBezTo>
                  <a:cubicBezTo>
                    <a:pt x="5904" y="1854"/>
                    <a:pt x="5970" y="1713"/>
                    <a:pt x="5907" y="1608"/>
                  </a:cubicBezTo>
                  <a:cubicBezTo>
                    <a:pt x="5764" y="1465"/>
                    <a:pt x="5693" y="1274"/>
                    <a:pt x="5693" y="1084"/>
                  </a:cubicBezTo>
                  <a:cubicBezTo>
                    <a:pt x="5709" y="594"/>
                    <a:pt x="6095" y="272"/>
                    <a:pt x="6505" y="272"/>
                  </a:cubicBezTo>
                  <a:cubicBezTo>
                    <a:pt x="6693" y="272"/>
                    <a:pt x="6886" y="339"/>
                    <a:pt x="7050" y="489"/>
                  </a:cubicBezTo>
                  <a:lnTo>
                    <a:pt x="7098" y="512"/>
                  </a:lnTo>
                  <a:cubicBezTo>
                    <a:pt x="7550" y="1036"/>
                    <a:pt x="7193" y="1870"/>
                    <a:pt x="6502" y="1870"/>
                  </a:cubicBezTo>
                  <a:cubicBezTo>
                    <a:pt x="6479" y="1882"/>
                    <a:pt x="6455" y="1888"/>
                    <a:pt x="6431" y="1888"/>
                  </a:cubicBezTo>
                  <a:cubicBezTo>
                    <a:pt x="6407" y="1888"/>
                    <a:pt x="6383" y="1882"/>
                    <a:pt x="6359" y="1870"/>
                  </a:cubicBezTo>
                  <a:lnTo>
                    <a:pt x="6336" y="1870"/>
                  </a:lnTo>
                  <a:cubicBezTo>
                    <a:pt x="6169" y="1989"/>
                    <a:pt x="6240" y="2156"/>
                    <a:pt x="6383" y="2179"/>
                  </a:cubicBezTo>
                  <a:lnTo>
                    <a:pt x="6502" y="2179"/>
                  </a:lnTo>
                  <a:cubicBezTo>
                    <a:pt x="6883" y="2179"/>
                    <a:pt x="7241" y="1965"/>
                    <a:pt x="7431" y="1632"/>
                  </a:cubicBezTo>
                  <a:lnTo>
                    <a:pt x="9646" y="1632"/>
                  </a:lnTo>
                  <a:cubicBezTo>
                    <a:pt x="10408" y="1632"/>
                    <a:pt x="10408" y="512"/>
                    <a:pt x="9646" y="512"/>
                  </a:cubicBezTo>
                  <a:lnTo>
                    <a:pt x="9646" y="536"/>
                  </a:lnTo>
                  <a:lnTo>
                    <a:pt x="7431" y="536"/>
                  </a:lnTo>
                  <a:cubicBezTo>
                    <a:pt x="7217" y="179"/>
                    <a:pt x="6854" y="0"/>
                    <a:pt x="6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3"/>
          <p:cNvGrpSpPr/>
          <p:nvPr/>
        </p:nvGrpSpPr>
        <p:grpSpPr>
          <a:xfrm>
            <a:off x="2550519" y="1951019"/>
            <a:ext cx="373388" cy="365751"/>
            <a:chOff x="2802325" y="4080125"/>
            <a:chExt cx="257225" cy="252975"/>
          </a:xfrm>
        </p:grpSpPr>
        <p:sp>
          <p:nvSpPr>
            <p:cNvPr id="668" name="Google Shape;668;p43"/>
            <p:cNvSpPr/>
            <p:nvPr/>
          </p:nvSpPr>
          <p:spPr>
            <a:xfrm>
              <a:off x="2846400" y="4119350"/>
              <a:ext cx="174450" cy="174175"/>
            </a:xfrm>
            <a:custGeom>
              <a:avLst/>
              <a:gdLst/>
              <a:ahLst/>
              <a:cxnLst/>
              <a:rect l="l" t="t" r="r" b="b"/>
              <a:pathLst>
                <a:path w="6978" h="6967" extrusionOk="0">
                  <a:moveTo>
                    <a:pt x="3477" y="1"/>
                  </a:moveTo>
                  <a:cubicBezTo>
                    <a:pt x="1548" y="1"/>
                    <a:pt x="0" y="1572"/>
                    <a:pt x="0" y="3477"/>
                  </a:cubicBezTo>
                  <a:cubicBezTo>
                    <a:pt x="0" y="4025"/>
                    <a:pt x="119" y="4573"/>
                    <a:pt x="381" y="5073"/>
                  </a:cubicBezTo>
                  <a:cubicBezTo>
                    <a:pt x="404" y="5126"/>
                    <a:pt x="445" y="5147"/>
                    <a:pt x="489" y="5147"/>
                  </a:cubicBezTo>
                  <a:cubicBezTo>
                    <a:pt x="585" y="5147"/>
                    <a:pt x="692" y="5044"/>
                    <a:pt x="643" y="4930"/>
                  </a:cubicBezTo>
                  <a:cubicBezTo>
                    <a:pt x="405" y="4478"/>
                    <a:pt x="286" y="3978"/>
                    <a:pt x="286" y="3477"/>
                  </a:cubicBezTo>
                  <a:cubicBezTo>
                    <a:pt x="286" y="1656"/>
                    <a:pt x="1784" y="302"/>
                    <a:pt x="3468" y="302"/>
                  </a:cubicBezTo>
                  <a:cubicBezTo>
                    <a:pt x="3832" y="302"/>
                    <a:pt x="4205" y="365"/>
                    <a:pt x="4573" y="501"/>
                  </a:cubicBezTo>
                  <a:lnTo>
                    <a:pt x="4096" y="1334"/>
                  </a:lnTo>
                  <a:cubicBezTo>
                    <a:pt x="4025" y="1453"/>
                    <a:pt x="4001" y="1620"/>
                    <a:pt x="4025" y="1763"/>
                  </a:cubicBezTo>
                  <a:cubicBezTo>
                    <a:pt x="4096" y="2001"/>
                    <a:pt x="4311" y="2168"/>
                    <a:pt x="4573" y="2168"/>
                  </a:cubicBezTo>
                  <a:cubicBezTo>
                    <a:pt x="4620" y="2168"/>
                    <a:pt x="4668" y="2144"/>
                    <a:pt x="4716" y="2144"/>
                  </a:cubicBezTo>
                  <a:cubicBezTo>
                    <a:pt x="4858" y="2096"/>
                    <a:pt x="4977" y="2001"/>
                    <a:pt x="5049" y="1882"/>
                  </a:cubicBezTo>
                  <a:lnTo>
                    <a:pt x="5073" y="1834"/>
                  </a:lnTo>
                  <a:cubicBezTo>
                    <a:pt x="5120" y="1763"/>
                    <a:pt x="5097" y="1668"/>
                    <a:pt x="5025" y="1620"/>
                  </a:cubicBezTo>
                  <a:cubicBezTo>
                    <a:pt x="5007" y="1614"/>
                    <a:pt x="4988" y="1611"/>
                    <a:pt x="4968" y="1611"/>
                  </a:cubicBezTo>
                  <a:cubicBezTo>
                    <a:pt x="4909" y="1611"/>
                    <a:pt x="4847" y="1638"/>
                    <a:pt x="4811" y="1691"/>
                  </a:cubicBezTo>
                  <a:lnTo>
                    <a:pt x="4787" y="1739"/>
                  </a:lnTo>
                  <a:cubicBezTo>
                    <a:pt x="4739" y="1787"/>
                    <a:pt x="4692" y="1834"/>
                    <a:pt x="4620" y="1858"/>
                  </a:cubicBezTo>
                  <a:cubicBezTo>
                    <a:pt x="4606" y="1865"/>
                    <a:pt x="4590" y="1868"/>
                    <a:pt x="4573" y="1868"/>
                  </a:cubicBezTo>
                  <a:cubicBezTo>
                    <a:pt x="4531" y="1868"/>
                    <a:pt x="4480" y="1851"/>
                    <a:pt x="4430" y="1834"/>
                  </a:cubicBezTo>
                  <a:cubicBezTo>
                    <a:pt x="4382" y="1787"/>
                    <a:pt x="4334" y="1739"/>
                    <a:pt x="4311" y="1668"/>
                  </a:cubicBezTo>
                  <a:cubicBezTo>
                    <a:pt x="4311" y="1620"/>
                    <a:pt x="4311" y="1548"/>
                    <a:pt x="4358" y="1477"/>
                  </a:cubicBezTo>
                  <a:lnTo>
                    <a:pt x="4858" y="596"/>
                  </a:lnTo>
                  <a:cubicBezTo>
                    <a:pt x="5001" y="667"/>
                    <a:pt x="5144" y="739"/>
                    <a:pt x="5287" y="858"/>
                  </a:cubicBezTo>
                  <a:lnTo>
                    <a:pt x="5168" y="1072"/>
                  </a:lnTo>
                  <a:cubicBezTo>
                    <a:pt x="5120" y="1144"/>
                    <a:pt x="5144" y="1239"/>
                    <a:pt x="5216" y="1287"/>
                  </a:cubicBezTo>
                  <a:lnTo>
                    <a:pt x="5287" y="1287"/>
                  </a:lnTo>
                  <a:cubicBezTo>
                    <a:pt x="5335" y="1287"/>
                    <a:pt x="5382" y="1263"/>
                    <a:pt x="5430" y="1215"/>
                  </a:cubicBezTo>
                  <a:lnTo>
                    <a:pt x="5525" y="1025"/>
                  </a:lnTo>
                  <a:cubicBezTo>
                    <a:pt x="5859" y="1310"/>
                    <a:pt x="6121" y="1644"/>
                    <a:pt x="6335" y="2025"/>
                  </a:cubicBezTo>
                  <a:cubicBezTo>
                    <a:pt x="6549" y="2477"/>
                    <a:pt x="6668" y="2977"/>
                    <a:pt x="6668" y="3477"/>
                  </a:cubicBezTo>
                  <a:cubicBezTo>
                    <a:pt x="6668" y="5422"/>
                    <a:pt x="5078" y="6666"/>
                    <a:pt x="3447" y="6666"/>
                  </a:cubicBezTo>
                  <a:cubicBezTo>
                    <a:pt x="2561" y="6666"/>
                    <a:pt x="1663" y="6299"/>
                    <a:pt x="1000" y="5478"/>
                  </a:cubicBezTo>
                  <a:cubicBezTo>
                    <a:pt x="962" y="5440"/>
                    <a:pt x="921" y="5424"/>
                    <a:pt x="883" y="5424"/>
                  </a:cubicBezTo>
                  <a:cubicBezTo>
                    <a:pt x="776" y="5424"/>
                    <a:pt x="692" y="5546"/>
                    <a:pt x="762" y="5668"/>
                  </a:cubicBezTo>
                  <a:cubicBezTo>
                    <a:pt x="1492" y="6565"/>
                    <a:pt x="2478" y="6967"/>
                    <a:pt x="3449" y="6967"/>
                  </a:cubicBezTo>
                  <a:cubicBezTo>
                    <a:pt x="5238" y="6967"/>
                    <a:pt x="6978" y="5607"/>
                    <a:pt x="6978" y="3477"/>
                  </a:cubicBezTo>
                  <a:lnTo>
                    <a:pt x="6954" y="3477"/>
                  </a:lnTo>
                  <a:cubicBezTo>
                    <a:pt x="6954" y="2382"/>
                    <a:pt x="6454" y="1358"/>
                    <a:pt x="5573" y="691"/>
                  </a:cubicBezTo>
                  <a:cubicBezTo>
                    <a:pt x="4977" y="239"/>
                    <a:pt x="4239" y="1"/>
                    <a:pt x="3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2802325" y="4192025"/>
              <a:ext cx="33375" cy="29150"/>
            </a:xfrm>
            <a:custGeom>
              <a:avLst/>
              <a:gdLst/>
              <a:ahLst/>
              <a:cxnLst/>
              <a:rect l="l" t="t" r="r" b="b"/>
              <a:pathLst>
                <a:path w="1335" h="1166" extrusionOk="0">
                  <a:moveTo>
                    <a:pt x="756" y="292"/>
                  </a:moveTo>
                  <a:cubicBezTo>
                    <a:pt x="907" y="292"/>
                    <a:pt x="1049" y="409"/>
                    <a:pt x="1049" y="570"/>
                  </a:cubicBezTo>
                  <a:cubicBezTo>
                    <a:pt x="1049" y="737"/>
                    <a:pt x="930" y="856"/>
                    <a:pt x="763" y="856"/>
                  </a:cubicBezTo>
                  <a:cubicBezTo>
                    <a:pt x="501" y="856"/>
                    <a:pt x="382" y="570"/>
                    <a:pt x="549" y="380"/>
                  </a:cubicBezTo>
                  <a:cubicBezTo>
                    <a:pt x="610" y="318"/>
                    <a:pt x="684" y="292"/>
                    <a:pt x="756" y="292"/>
                  </a:cubicBezTo>
                  <a:close/>
                  <a:moveTo>
                    <a:pt x="753" y="0"/>
                  </a:moveTo>
                  <a:cubicBezTo>
                    <a:pt x="614" y="0"/>
                    <a:pt x="473" y="51"/>
                    <a:pt x="358" y="166"/>
                  </a:cubicBezTo>
                  <a:cubicBezTo>
                    <a:pt x="1" y="547"/>
                    <a:pt x="239" y="1166"/>
                    <a:pt x="763" y="1166"/>
                  </a:cubicBezTo>
                  <a:cubicBezTo>
                    <a:pt x="1073" y="1166"/>
                    <a:pt x="1335" y="904"/>
                    <a:pt x="1335" y="570"/>
                  </a:cubicBezTo>
                  <a:cubicBezTo>
                    <a:pt x="1335" y="230"/>
                    <a:pt x="1048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3025600" y="4191975"/>
              <a:ext cx="33950" cy="29150"/>
            </a:xfrm>
            <a:custGeom>
              <a:avLst/>
              <a:gdLst/>
              <a:ahLst/>
              <a:cxnLst/>
              <a:rect l="l" t="t" r="r" b="b"/>
              <a:pathLst>
                <a:path w="1358" h="1166" extrusionOk="0">
                  <a:moveTo>
                    <a:pt x="774" y="294"/>
                  </a:moveTo>
                  <a:cubicBezTo>
                    <a:pt x="917" y="294"/>
                    <a:pt x="1048" y="411"/>
                    <a:pt x="1048" y="572"/>
                  </a:cubicBezTo>
                  <a:cubicBezTo>
                    <a:pt x="1048" y="739"/>
                    <a:pt x="929" y="858"/>
                    <a:pt x="786" y="858"/>
                  </a:cubicBezTo>
                  <a:cubicBezTo>
                    <a:pt x="524" y="858"/>
                    <a:pt x="405" y="572"/>
                    <a:pt x="572" y="382"/>
                  </a:cubicBezTo>
                  <a:cubicBezTo>
                    <a:pt x="633" y="320"/>
                    <a:pt x="705" y="294"/>
                    <a:pt x="774" y="294"/>
                  </a:cubicBezTo>
                  <a:close/>
                  <a:moveTo>
                    <a:pt x="786" y="1"/>
                  </a:moveTo>
                  <a:cubicBezTo>
                    <a:pt x="262" y="1"/>
                    <a:pt x="0" y="620"/>
                    <a:pt x="381" y="1001"/>
                  </a:cubicBezTo>
                  <a:cubicBezTo>
                    <a:pt x="495" y="1115"/>
                    <a:pt x="635" y="1166"/>
                    <a:pt x="773" y="1166"/>
                  </a:cubicBezTo>
                  <a:cubicBezTo>
                    <a:pt x="1069" y="1166"/>
                    <a:pt x="1358" y="930"/>
                    <a:pt x="1358" y="572"/>
                  </a:cubicBezTo>
                  <a:cubicBezTo>
                    <a:pt x="1358" y="263"/>
                    <a:pt x="1096" y="1"/>
                    <a:pt x="7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2819000" y="4248225"/>
              <a:ext cx="33975" cy="28925"/>
            </a:xfrm>
            <a:custGeom>
              <a:avLst/>
              <a:gdLst/>
              <a:ahLst/>
              <a:cxnLst/>
              <a:rect l="l" t="t" r="r" b="b"/>
              <a:pathLst>
                <a:path w="1359" h="1157" extrusionOk="0">
                  <a:moveTo>
                    <a:pt x="650" y="289"/>
                  </a:moveTo>
                  <a:cubicBezTo>
                    <a:pt x="664" y="289"/>
                    <a:pt x="677" y="292"/>
                    <a:pt x="691" y="299"/>
                  </a:cubicBezTo>
                  <a:cubicBezTo>
                    <a:pt x="704" y="296"/>
                    <a:pt x="717" y="294"/>
                    <a:pt x="730" y="294"/>
                  </a:cubicBezTo>
                  <a:cubicBezTo>
                    <a:pt x="811" y="294"/>
                    <a:pt x="888" y="356"/>
                    <a:pt x="930" y="418"/>
                  </a:cubicBezTo>
                  <a:cubicBezTo>
                    <a:pt x="977" y="490"/>
                    <a:pt x="977" y="561"/>
                    <a:pt x="977" y="632"/>
                  </a:cubicBezTo>
                  <a:cubicBezTo>
                    <a:pt x="953" y="704"/>
                    <a:pt x="906" y="775"/>
                    <a:pt x="834" y="823"/>
                  </a:cubicBezTo>
                  <a:cubicBezTo>
                    <a:pt x="797" y="845"/>
                    <a:pt x="754" y="856"/>
                    <a:pt x="709" y="856"/>
                  </a:cubicBezTo>
                  <a:cubicBezTo>
                    <a:pt x="609" y="856"/>
                    <a:pt x="503" y="803"/>
                    <a:pt x="453" y="704"/>
                  </a:cubicBezTo>
                  <a:cubicBezTo>
                    <a:pt x="382" y="585"/>
                    <a:pt x="429" y="394"/>
                    <a:pt x="549" y="323"/>
                  </a:cubicBezTo>
                  <a:cubicBezTo>
                    <a:pt x="582" y="306"/>
                    <a:pt x="616" y="289"/>
                    <a:pt x="650" y="289"/>
                  </a:cubicBezTo>
                  <a:close/>
                  <a:moveTo>
                    <a:pt x="695" y="0"/>
                  </a:moveTo>
                  <a:cubicBezTo>
                    <a:pt x="529" y="0"/>
                    <a:pt x="361" y="73"/>
                    <a:pt x="239" y="228"/>
                  </a:cubicBezTo>
                  <a:cubicBezTo>
                    <a:pt x="1" y="537"/>
                    <a:pt x="144" y="1013"/>
                    <a:pt x="549" y="1133"/>
                  </a:cubicBezTo>
                  <a:cubicBezTo>
                    <a:pt x="596" y="1133"/>
                    <a:pt x="644" y="1133"/>
                    <a:pt x="691" y="1156"/>
                  </a:cubicBezTo>
                  <a:cubicBezTo>
                    <a:pt x="787" y="1133"/>
                    <a:pt x="906" y="1109"/>
                    <a:pt x="977" y="1061"/>
                  </a:cubicBezTo>
                  <a:cubicBezTo>
                    <a:pt x="1263" y="918"/>
                    <a:pt x="1358" y="561"/>
                    <a:pt x="1192" y="275"/>
                  </a:cubicBezTo>
                  <a:cubicBezTo>
                    <a:pt x="1077" y="97"/>
                    <a:pt x="887" y="0"/>
                    <a:pt x="6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3014275" y="4136275"/>
              <a:ext cx="34575" cy="28950"/>
            </a:xfrm>
            <a:custGeom>
              <a:avLst/>
              <a:gdLst/>
              <a:ahLst/>
              <a:cxnLst/>
              <a:rect l="l" t="t" r="r" b="b"/>
              <a:pathLst>
                <a:path w="1383" h="1158" extrusionOk="0">
                  <a:moveTo>
                    <a:pt x="622" y="291"/>
                  </a:moveTo>
                  <a:cubicBezTo>
                    <a:pt x="716" y="291"/>
                    <a:pt x="816" y="344"/>
                    <a:pt x="882" y="443"/>
                  </a:cubicBezTo>
                  <a:cubicBezTo>
                    <a:pt x="996" y="654"/>
                    <a:pt x="810" y="854"/>
                    <a:pt x="620" y="854"/>
                  </a:cubicBezTo>
                  <a:cubicBezTo>
                    <a:pt x="532" y="854"/>
                    <a:pt x="443" y="811"/>
                    <a:pt x="382" y="705"/>
                  </a:cubicBezTo>
                  <a:cubicBezTo>
                    <a:pt x="358" y="657"/>
                    <a:pt x="334" y="562"/>
                    <a:pt x="358" y="514"/>
                  </a:cubicBezTo>
                  <a:cubicBezTo>
                    <a:pt x="382" y="419"/>
                    <a:pt x="430" y="371"/>
                    <a:pt x="501" y="324"/>
                  </a:cubicBezTo>
                  <a:cubicBezTo>
                    <a:pt x="538" y="302"/>
                    <a:pt x="579" y="291"/>
                    <a:pt x="622" y="291"/>
                  </a:cubicBezTo>
                  <a:close/>
                  <a:moveTo>
                    <a:pt x="639" y="1"/>
                  </a:moveTo>
                  <a:cubicBezTo>
                    <a:pt x="538" y="1"/>
                    <a:pt x="438" y="22"/>
                    <a:pt x="358" y="86"/>
                  </a:cubicBezTo>
                  <a:cubicBezTo>
                    <a:pt x="72" y="228"/>
                    <a:pt x="1" y="586"/>
                    <a:pt x="144" y="871"/>
                  </a:cubicBezTo>
                  <a:cubicBezTo>
                    <a:pt x="239" y="1038"/>
                    <a:pt x="430" y="1157"/>
                    <a:pt x="644" y="1157"/>
                  </a:cubicBezTo>
                  <a:cubicBezTo>
                    <a:pt x="739" y="1157"/>
                    <a:pt x="834" y="1133"/>
                    <a:pt x="930" y="1086"/>
                  </a:cubicBezTo>
                  <a:cubicBezTo>
                    <a:pt x="1382" y="824"/>
                    <a:pt x="1287" y="157"/>
                    <a:pt x="787" y="14"/>
                  </a:cubicBezTo>
                  <a:cubicBezTo>
                    <a:pt x="739" y="6"/>
                    <a:pt x="689" y="1"/>
                    <a:pt x="6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2970825" y="4095100"/>
              <a:ext cx="36900" cy="29050"/>
            </a:xfrm>
            <a:custGeom>
              <a:avLst/>
              <a:gdLst/>
              <a:ahLst/>
              <a:cxnLst/>
              <a:rect l="l" t="t" r="r" b="b"/>
              <a:pathLst>
                <a:path w="1476" h="1162" extrusionOk="0">
                  <a:moveTo>
                    <a:pt x="726" y="302"/>
                  </a:moveTo>
                  <a:cubicBezTo>
                    <a:pt x="777" y="302"/>
                    <a:pt x="831" y="318"/>
                    <a:pt x="882" y="351"/>
                  </a:cubicBezTo>
                  <a:cubicBezTo>
                    <a:pt x="1001" y="423"/>
                    <a:pt x="1048" y="590"/>
                    <a:pt x="977" y="732"/>
                  </a:cubicBezTo>
                  <a:cubicBezTo>
                    <a:pt x="929" y="780"/>
                    <a:pt x="882" y="828"/>
                    <a:pt x="810" y="851"/>
                  </a:cubicBezTo>
                  <a:cubicBezTo>
                    <a:pt x="781" y="861"/>
                    <a:pt x="751" y="867"/>
                    <a:pt x="721" y="867"/>
                  </a:cubicBezTo>
                  <a:cubicBezTo>
                    <a:pt x="680" y="867"/>
                    <a:pt x="638" y="856"/>
                    <a:pt x="596" y="828"/>
                  </a:cubicBezTo>
                  <a:cubicBezTo>
                    <a:pt x="477" y="756"/>
                    <a:pt x="429" y="590"/>
                    <a:pt x="501" y="447"/>
                  </a:cubicBezTo>
                  <a:cubicBezTo>
                    <a:pt x="547" y="354"/>
                    <a:pt x="633" y="302"/>
                    <a:pt x="726" y="302"/>
                  </a:cubicBezTo>
                  <a:close/>
                  <a:moveTo>
                    <a:pt x="739" y="1"/>
                  </a:moveTo>
                  <a:cubicBezTo>
                    <a:pt x="693" y="1"/>
                    <a:pt x="645" y="6"/>
                    <a:pt x="596" y="18"/>
                  </a:cubicBezTo>
                  <a:cubicBezTo>
                    <a:pt x="96" y="161"/>
                    <a:pt x="0" y="828"/>
                    <a:pt x="453" y="1090"/>
                  </a:cubicBezTo>
                  <a:cubicBezTo>
                    <a:pt x="524" y="1137"/>
                    <a:pt x="643" y="1161"/>
                    <a:pt x="739" y="1161"/>
                  </a:cubicBezTo>
                  <a:cubicBezTo>
                    <a:pt x="786" y="1161"/>
                    <a:pt x="834" y="1161"/>
                    <a:pt x="882" y="1137"/>
                  </a:cubicBezTo>
                  <a:cubicBezTo>
                    <a:pt x="1048" y="1113"/>
                    <a:pt x="1167" y="994"/>
                    <a:pt x="1239" y="875"/>
                  </a:cubicBezTo>
                  <a:cubicBezTo>
                    <a:pt x="1475" y="467"/>
                    <a:pt x="1169" y="1"/>
                    <a:pt x="7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2919025" y="4080125"/>
              <a:ext cx="33375" cy="29125"/>
            </a:xfrm>
            <a:custGeom>
              <a:avLst/>
              <a:gdLst/>
              <a:ahLst/>
              <a:cxnLst/>
              <a:rect l="l" t="t" r="r" b="b"/>
              <a:pathLst>
                <a:path w="1335" h="1165" extrusionOk="0">
                  <a:moveTo>
                    <a:pt x="572" y="307"/>
                  </a:moveTo>
                  <a:cubicBezTo>
                    <a:pt x="810" y="307"/>
                    <a:pt x="929" y="617"/>
                    <a:pt x="763" y="784"/>
                  </a:cubicBezTo>
                  <a:cubicBezTo>
                    <a:pt x="709" y="837"/>
                    <a:pt x="641" y="861"/>
                    <a:pt x="572" y="861"/>
                  </a:cubicBezTo>
                  <a:cubicBezTo>
                    <a:pt x="429" y="861"/>
                    <a:pt x="286" y="755"/>
                    <a:pt x="286" y="593"/>
                  </a:cubicBezTo>
                  <a:cubicBezTo>
                    <a:pt x="286" y="426"/>
                    <a:pt x="405" y="307"/>
                    <a:pt x="572" y="307"/>
                  </a:cubicBezTo>
                  <a:close/>
                  <a:moveTo>
                    <a:pt x="586" y="0"/>
                  </a:moveTo>
                  <a:cubicBezTo>
                    <a:pt x="289" y="0"/>
                    <a:pt x="1" y="236"/>
                    <a:pt x="1" y="593"/>
                  </a:cubicBezTo>
                  <a:cubicBezTo>
                    <a:pt x="1" y="903"/>
                    <a:pt x="239" y="1165"/>
                    <a:pt x="572" y="1165"/>
                  </a:cubicBezTo>
                  <a:cubicBezTo>
                    <a:pt x="1072" y="1165"/>
                    <a:pt x="1334" y="546"/>
                    <a:pt x="977" y="164"/>
                  </a:cubicBezTo>
                  <a:cubicBezTo>
                    <a:pt x="864" y="51"/>
                    <a:pt x="724" y="0"/>
                    <a:pt x="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2857175" y="4094325"/>
              <a:ext cx="38075" cy="29825"/>
            </a:xfrm>
            <a:custGeom>
              <a:avLst/>
              <a:gdLst/>
              <a:ahLst/>
              <a:cxnLst/>
              <a:rect l="l" t="t" r="r" b="b"/>
              <a:pathLst>
                <a:path w="1523" h="1193" extrusionOk="0">
                  <a:moveTo>
                    <a:pt x="808" y="335"/>
                  </a:moveTo>
                  <a:cubicBezTo>
                    <a:pt x="903" y="335"/>
                    <a:pt x="998" y="382"/>
                    <a:pt x="1046" y="478"/>
                  </a:cubicBezTo>
                  <a:cubicBezTo>
                    <a:pt x="1151" y="667"/>
                    <a:pt x="1014" y="894"/>
                    <a:pt x="816" y="894"/>
                  </a:cubicBezTo>
                  <a:cubicBezTo>
                    <a:pt x="790" y="894"/>
                    <a:pt x="763" y="891"/>
                    <a:pt x="736" y="882"/>
                  </a:cubicBezTo>
                  <a:cubicBezTo>
                    <a:pt x="641" y="859"/>
                    <a:pt x="593" y="811"/>
                    <a:pt x="546" y="763"/>
                  </a:cubicBezTo>
                  <a:cubicBezTo>
                    <a:pt x="474" y="621"/>
                    <a:pt x="522" y="454"/>
                    <a:pt x="665" y="382"/>
                  </a:cubicBezTo>
                  <a:cubicBezTo>
                    <a:pt x="689" y="359"/>
                    <a:pt x="736" y="335"/>
                    <a:pt x="808" y="335"/>
                  </a:cubicBezTo>
                  <a:close/>
                  <a:moveTo>
                    <a:pt x="812" y="1"/>
                  </a:moveTo>
                  <a:cubicBezTo>
                    <a:pt x="407" y="1"/>
                    <a:pt x="0" y="437"/>
                    <a:pt x="308" y="906"/>
                  </a:cubicBezTo>
                  <a:cubicBezTo>
                    <a:pt x="379" y="1025"/>
                    <a:pt x="498" y="1144"/>
                    <a:pt x="665" y="1168"/>
                  </a:cubicBezTo>
                  <a:cubicBezTo>
                    <a:pt x="712" y="1192"/>
                    <a:pt x="760" y="1192"/>
                    <a:pt x="808" y="1192"/>
                  </a:cubicBezTo>
                  <a:cubicBezTo>
                    <a:pt x="1260" y="1192"/>
                    <a:pt x="1522" y="716"/>
                    <a:pt x="1308" y="335"/>
                  </a:cubicBezTo>
                  <a:cubicBezTo>
                    <a:pt x="1193" y="98"/>
                    <a:pt x="1003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3013700" y="4248075"/>
              <a:ext cx="34550" cy="28625"/>
            </a:xfrm>
            <a:custGeom>
              <a:avLst/>
              <a:gdLst/>
              <a:ahLst/>
              <a:cxnLst/>
              <a:rect l="l" t="t" r="r" b="b"/>
              <a:pathLst>
                <a:path w="1382" h="1145" extrusionOk="0">
                  <a:moveTo>
                    <a:pt x="708" y="295"/>
                  </a:moveTo>
                  <a:cubicBezTo>
                    <a:pt x="740" y="295"/>
                    <a:pt x="769" y="312"/>
                    <a:pt x="786" y="329"/>
                  </a:cubicBezTo>
                  <a:cubicBezTo>
                    <a:pt x="929" y="400"/>
                    <a:pt x="977" y="591"/>
                    <a:pt x="905" y="710"/>
                  </a:cubicBezTo>
                  <a:cubicBezTo>
                    <a:pt x="844" y="802"/>
                    <a:pt x="752" y="855"/>
                    <a:pt x="663" y="855"/>
                  </a:cubicBezTo>
                  <a:cubicBezTo>
                    <a:pt x="614" y="855"/>
                    <a:pt x="566" y="839"/>
                    <a:pt x="524" y="805"/>
                  </a:cubicBezTo>
                  <a:cubicBezTo>
                    <a:pt x="453" y="781"/>
                    <a:pt x="405" y="710"/>
                    <a:pt x="381" y="638"/>
                  </a:cubicBezTo>
                  <a:cubicBezTo>
                    <a:pt x="336" y="481"/>
                    <a:pt x="461" y="303"/>
                    <a:pt x="635" y="303"/>
                  </a:cubicBezTo>
                  <a:cubicBezTo>
                    <a:pt x="645" y="303"/>
                    <a:pt x="656" y="304"/>
                    <a:pt x="667" y="305"/>
                  </a:cubicBezTo>
                  <a:cubicBezTo>
                    <a:pt x="681" y="298"/>
                    <a:pt x="695" y="295"/>
                    <a:pt x="708" y="295"/>
                  </a:cubicBezTo>
                  <a:close/>
                  <a:moveTo>
                    <a:pt x="670" y="1"/>
                  </a:moveTo>
                  <a:cubicBezTo>
                    <a:pt x="463" y="1"/>
                    <a:pt x="265" y="102"/>
                    <a:pt x="167" y="281"/>
                  </a:cubicBezTo>
                  <a:cubicBezTo>
                    <a:pt x="0" y="567"/>
                    <a:pt x="95" y="924"/>
                    <a:pt x="357" y="1067"/>
                  </a:cubicBezTo>
                  <a:cubicBezTo>
                    <a:pt x="435" y="1106"/>
                    <a:pt x="513" y="1145"/>
                    <a:pt x="604" y="1145"/>
                  </a:cubicBezTo>
                  <a:cubicBezTo>
                    <a:pt x="624" y="1145"/>
                    <a:pt x="645" y="1143"/>
                    <a:pt x="667" y="1139"/>
                  </a:cubicBezTo>
                  <a:lnTo>
                    <a:pt x="810" y="1139"/>
                  </a:lnTo>
                  <a:cubicBezTo>
                    <a:pt x="1310" y="996"/>
                    <a:pt x="1381" y="329"/>
                    <a:pt x="953" y="67"/>
                  </a:cubicBezTo>
                  <a:cubicBezTo>
                    <a:pt x="863" y="22"/>
                    <a:pt x="766" y="1"/>
                    <a:pt x="6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2819600" y="4136325"/>
              <a:ext cx="32775" cy="28775"/>
            </a:xfrm>
            <a:custGeom>
              <a:avLst/>
              <a:gdLst/>
              <a:ahLst/>
              <a:cxnLst/>
              <a:rect l="l" t="t" r="r" b="b"/>
              <a:pathLst>
                <a:path w="1311" h="1151" extrusionOk="0">
                  <a:moveTo>
                    <a:pt x="667" y="298"/>
                  </a:moveTo>
                  <a:cubicBezTo>
                    <a:pt x="810" y="298"/>
                    <a:pt x="906" y="369"/>
                    <a:pt x="953" y="512"/>
                  </a:cubicBezTo>
                  <a:cubicBezTo>
                    <a:pt x="953" y="560"/>
                    <a:pt x="953" y="655"/>
                    <a:pt x="906" y="703"/>
                  </a:cubicBezTo>
                  <a:cubicBezTo>
                    <a:pt x="853" y="809"/>
                    <a:pt x="766" y="852"/>
                    <a:pt x="678" y="852"/>
                  </a:cubicBezTo>
                  <a:cubicBezTo>
                    <a:pt x="491" y="852"/>
                    <a:pt x="299" y="652"/>
                    <a:pt x="429" y="441"/>
                  </a:cubicBezTo>
                  <a:cubicBezTo>
                    <a:pt x="477" y="346"/>
                    <a:pt x="572" y="298"/>
                    <a:pt x="667" y="298"/>
                  </a:cubicBezTo>
                  <a:close/>
                  <a:moveTo>
                    <a:pt x="665" y="1"/>
                  </a:moveTo>
                  <a:cubicBezTo>
                    <a:pt x="471" y="1"/>
                    <a:pt x="277" y="101"/>
                    <a:pt x="167" y="274"/>
                  </a:cubicBezTo>
                  <a:cubicBezTo>
                    <a:pt x="1" y="560"/>
                    <a:pt x="96" y="917"/>
                    <a:pt x="382" y="1084"/>
                  </a:cubicBezTo>
                  <a:cubicBezTo>
                    <a:pt x="472" y="1129"/>
                    <a:pt x="566" y="1150"/>
                    <a:pt x="659" y="1150"/>
                  </a:cubicBezTo>
                  <a:cubicBezTo>
                    <a:pt x="861" y="1150"/>
                    <a:pt x="1053" y="1049"/>
                    <a:pt x="1168" y="869"/>
                  </a:cubicBezTo>
                  <a:cubicBezTo>
                    <a:pt x="1310" y="584"/>
                    <a:pt x="1239" y="226"/>
                    <a:pt x="953" y="84"/>
                  </a:cubicBezTo>
                  <a:cubicBezTo>
                    <a:pt x="864" y="27"/>
                    <a:pt x="765" y="1"/>
                    <a:pt x="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2834475" y="4298550"/>
              <a:ext cx="45275" cy="23850"/>
            </a:xfrm>
            <a:custGeom>
              <a:avLst/>
              <a:gdLst/>
              <a:ahLst/>
              <a:cxnLst/>
              <a:rect l="l" t="t" r="r" b="b"/>
              <a:pathLst>
                <a:path w="1811" h="954" extrusionOk="0">
                  <a:moveTo>
                    <a:pt x="1501" y="286"/>
                  </a:moveTo>
                  <a:cubicBezTo>
                    <a:pt x="1501" y="286"/>
                    <a:pt x="1525" y="286"/>
                    <a:pt x="1525" y="310"/>
                  </a:cubicBezTo>
                  <a:lnTo>
                    <a:pt x="1525" y="596"/>
                  </a:lnTo>
                  <a:lnTo>
                    <a:pt x="1501" y="596"/>
                  </a:lnTo>
                  <a:cubicBezTo>
                    <a:pt x="1501" y="620"/>
                    <a:pt x="1477" y="644"/>
                    <a:pt x="1477" y="644"/>
                  </a:cubicBezTo>
                  <a:lnTo>
                    <a:pt x="334" y="644"/>
                  </a:lnTo>
                  <a:cubicBezTo>
                    <a:pt x="311" y="644"/>
                    <a:pt x="311" y="620"/>
                    <a:pt x="311" y="620"/>
                  </a:cubicBezTo>
                  <a:lnTo>
                    <a:pt x="311" y="310"/>
                  </a:lnTo>
                  <a:cubicBezTo>
                    <a:pt x="311" y="286"/>
                    <a:pt x="311" y="286"/>
                    <a:pt x="334" y="286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lnTo>
                    <a:pt x="1" y="620"/>
                  </a:lnTo>
                  <a:cubicBezTo>
                    <a:pt x="1" y="810"/>
                    <a:pt x="168" y="953"/>
                    <a:pt x="334" y="953"/>
                  </a:cubicBezTo>
                  <a:lnTo>
                    <a:pt x="1501" y="953"/>
                  </a:lnTo>
                  <a:cubicBezTo>
                    <a:pt x="1668" y="953"/>
                    <a:pt x="1811" y="787"/>
                    <a:pt x="1811" y="620"/>
                  </a:cubicBezTo>
                  <a:lnTo>
                    <a:pt x="1811" y="310"/>
                  </a:lnTo>
                  <a:cubicBezTo>
                    <a:pt x="1811" y="144"/>
                    <a:pt x="1668" y="1"/>
                    <a:pt x="1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2986900" y="4287250"/>
              <a:ext cx="45275" cy="45850"/>
            </a:xfrm>
            <a:custGeom>
              <a:avLst/>
              <a:gdLst/>
              <a:ahLst/>
              <a:cxnLst/>
              <a:rect l="l" t="t" r="r" b="b"/>
              <a:pathLst>
                <a:path w="1811" h="1834" extrusionOk="0">
                  <a:moveTo>
                    <a:pt x="1048" y="286"/>
                  </a:moveTo>
                  <a:cubicBezTo>
                    <a:pt x="1072" y="286"/>
                    <a:pt x="1072" y="310"/>
                    <a:pt x="1072" y="334"/>
                  </a:cubicBezTo>
                  <a:lnTo>
                    <a:pt x="1072" y="572"/>
                  </a:lnTo>
                  <a:cubicBezTo>
                    <a:pt x="1072" y="667"/>
                    <a:pt x="1144" y="738"/>
                    <a:pt x="1239" y="738"/>
                  </a:cubicBezTo>
                  <a:lnTo>
                    <a:pt x="1477" y="738"/>
                  </a:lnTo>
                  <a:cubicBezTo>
                    <a:pt x="1501" y="738"/>
                    <a:pt x="1525" y="738"/>
                    <a:pt x="1525" y="762"/>
                  </a:cubicBezTo>
                  <a:lnTo>
                    <a:pt x="1525" y="1072"/>
                  </a:lnTo>
                  <a:cubicBezTo>
                    <a:pt x="1525" y="1072"/>
                    <a:pt x="1501" y="1096"/>
                    <a:pt x="1477" y="1096"/>
                  </a:cubicBezTo>
                  <a:lnTo>
                    <a:pt x="1239" y="1096"/>
                  </a:lnTo>
                  <a:cubicBezTo>
                    <a:pt x="1144" y="1096"/>
                    <a:pt x="1072" y="1167"/>
                    <a:pt x="1072" y="1239"/>
                  </a:cubicBezTo>
                  <a:lnTo>
                    <a:pt x="1072" y="1500"/>
                  </a:lnTo>
                  <a:cubicBezTo>
                    <a:pt x="1072" y="1524"/>
                    <a:pt x="1072" y="1524"/>
                    <a:pt x="1048" y="1524"/>
                  </a:cubicBezTo>
                  <a:lnTo>
                    <a:pt x="739" y="1524"/>
                  </a:lnTo>
                  <a:cubicBezTo>
                    <a:pt x="739" y="1524"/>
                    <a:pt x="715" y="1524"/>
                    <a:pt x="715" y="1500"/>
                  </a:cubicBezTo>
                  <a:lnTo>
                    <a:pt x="715" y="1239"/>
                  </a:lnTo>
                  <a:cubicBezTo>
                    <a:pt x="715" y="1167"/>
                    <a:pt x="643" y="1096"/>
                    <a:pt x="572" y="1096"/>
                  </a:cubicBezTo>
                  <a:lnTo>
                    <a:pt x="310" y="1096"/>
                  </a:lnTo>
                  <a:cubicBezTo>
                    <a:pt x="286" y="1096"/>
                    <a:pt x="286" y="1072"/>
                    <a:pt x="286" y="1072"/>
                  </a:cubicBezTo>
                  <a:lnTo>
                    <a:pt x="286" y="762"/>
                  </a:lnTo>
                  <a:cubicBezTo>
                    <a:pt x="286" y="738"/>
                    <a:pt x="286" y="738"/>
                    <a:pt x="310" y="738"/>
                  </a:cubicBezTo>
                  <a:lnTo>
                    <a:pt x="572" y="738"/>
                  </a:lnTo>
                  <a:cubicBezTo>
                    <a:pt x="643" y="738"/>
                    <a:pt x="715" y="667"/>
                    <a:pt x="715" y="572"/>
                  </a:cubicBezTo>
                  <a:lnTo>
                    <a:pt x="715" y="334"/>
                  </a:lnTo>
                  <a:cubicBezTo>
                    <a:pt x="715" y="310"/>
                    <a:pt x="739" y="286"/>
                    <a:pt x="739" y="286"/>
                  </a:cubicBezTo>
                  <a:close/>
                  <a:moveTo>
                    <a:pt x="763" y="0"/>
                  </a:moveTo>
                  <a:cubicBezTo>
                    <a:pt x="572" y="0"/>
                    <a:pt x="429" y="143"/>
                    <a:pt x="429" y="334"/>
                  </a:cubicBezTo>
                  <a:lnTo>
                    <a:pt x="429" y="453"/>
                  </a:lnTo>
                  <a:lnTo>
                    <a:pt x="310" y="453"/>
                  </a:lnTo>
                  <a:cubicBezTo>
                    <a:pt x="143" y="453"/>
                    <a:pt x="0" y="596"/>
                    <a:pt x="0" y="786"/>
                  </a:cubicBezTo>
                  <a:lnTo>
                    <a:pt x="0" y="1072"/>
                  </a:lnTo>
                  <a:cubicBezTo>
                    <a:pt x="0" y="1262"/>
                    <a:pt x="143" y="1405"/>
                    <a:pt x="310" y="1405"/>
                  </a:cubicBezTo>
                  <a:lnTo>
                    <a:pt x="429" y="1405"/>
                  </a:lnTo>
                  <a:lnTo>
                    <a:pt x="429" y="1500"/>
                  </a:lnTo>
                  <a:cubicBezTo>
                    <a:pt x="429" y="1691"/>
                    <a:pt x="572" y="1834"/>
                    <a:pt x="763" y="1834"/>
                  </a:cubicBezTo>
                  <a:lnTo>
                    <a:pt x="1048" y="1834"/>
                  </a:lnTo>
                  <a:cubicBezTo>
                    <a:pt x="1239" y="1834"/>
                    <a:pt x="1382" y="1691"/>
                    <a:pt x="1382" y="1500"/>
                  </a:cubicBezTo>
                  <a:lnTo>
                    <a:pt x="1382" y="1405"/>
                  </a:lnTo>
                  <a:lnTo>
                    <a:pt x="1477" y="1405"/>
                  </a:lnTo>
                  <a:cubicBezTo>
                    <a:pt x="1667" y="1405"/>
                    <a:pt x="1810" y="1239"/>
                    <a:pt x="1810" y="1072"/>
                  </a:cubicBezTo>
                  <a:lnTo>
                    <a:pt x="1810" y="762"/>
                  </a:lnTo>
                  <a:cubicBezTo>
                    <a:pt x="1810" y="572"/>
                    <a:pt x="1667" y="429"/>
                    <a:pt x="1477" y="429"/>
                  </a:cubicBezTo>
                  <a:lnTo>
                    <a:pt x="1382" y="429"/>
                  </a:lnTo>
                  <a:lnTo>
                    <a:pt x="1382" y="334"/>
                  </a:lnTo>
                  <a:cubicBezTo>
                    <a:pt x="1382" y="143"/>
                    <a:pt x="1239" y="0"/>
                    <a:pt x="1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3"/>
          <p:cNvSpPr txBox="1">
            <a:spLocks noGrp="1"/>
          </p:cNvSpPr>
          <p:nvPr>
            <p:ph type="title"/>
          </p:nvPr>
        </p:nvSpPr>
        <p:spPr>
          <a:xfrm>
            <a:off x="720000" y="3848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Dataset</a:t>
            </a:r>
            <a:endParaRPr dirty="0"/>
          </a:p>
        </p:txBody>
      </p:sp>
      <p:sp>
        <p:nvSpPr>
          <p:cNvPr id="657" name="Google Shape;657;p43"/>
          <p:cNvSpPr txBox="1">
            <a:spLocks noGrp="1"/>
          </p:cNvSpPr>
          <p:nvPr>
            <p:ph type="subTitle" idx="1"/>
          </p:nvPr>
        </p:nvSpPr>
        <p:spPr>
          <a:xfrm>
            <a:off x="1181425" y="2373475"/>
            <a:ext cx="325824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Multilingual &amp; Accents</a:t>
            </a:r>
            <a:endParaRPr dirty="0"/>
          </a:p>
        </p:txBody>
      </p:sp>
      <p:sp>
        <p:nvSpPr>
          <p:cNvPr id="658" name="Google Shape;658;p43"/>
          <p:cNvSpPr txBox="1">
            <a:spLocks noGrp="1"/>
          </p:cNvSpPr>
          <p:nvPr>
            <p:ph type="subTitle" idx="2"/>
          </p:nvPr>
        </p:nvSpPr>
        <p:spPr>
          <a:xfrm>
            <a:off x="4836300" y="2373475"/>
            <a:ext cx="3091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High-Quality Audio</a:t>
            </a:r>
            <a:endParaRPr dirty="0"/>
          </a:p>
        </p:txBody>
      </p:sp>
      <p:sp>
        <p:nvSpPr>
          <p:cNvPr id="659" name="Google Shape;659;p43"/>
          <p:cNvSpPr txBox="1">
            <a:spLocks noGrp="1"/>
          </p:cNvSpPr>
          <p:nvPr>
            <p:ph type="subTitle" idx="3"/>
          </p:nvPr>
        </p:nvSpPr>
        <p:spPr>
          <a:xfrm>
            <a:off x="1273225" y="2936038"/>
            <a:ext cx="29076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Offers multiple languages and accents, aiding in training models for cross-linguistic and cultural robustness.</a:t>
            </a:r>
            <a:endParaRPr dirty="0"/>
          </a:p>
        </p:txBody>
      </p:sp>
      <p:grpSp>
        <p:nvGrpSpPr>
          <p:cNvPr id="2" name="Google Shape;697;p44">
            <a:extLst>
              <a:ext uri="{FF2B5EF4-FFF2-40B4-BE49-F238E27FC236}">
                <a16:creationId xmlns:a16="http://schemas.microsoft.com/office/drawing/2014/main" id="{D38566AE-3F3A-AA4E-0C42-92AB53303B8E}"/>
              </a:ext>
            </a:extLst>
          </p:cNvPr>
          <p:cNvGrpSpPr/>
          <p:nvPr/>
        </p:nvGrpSpPr>
        <p:grpSpPr>
          <a:xfrm>
            <a:off x="2557692" y="2013517"/>
            <a:ext cx="338666" cy="346669"/>
            <a:chOff x="1648525" y="2383275"/>
            <a:chExt cx="246500" cy="252325"/>
          </a:xfrm>
        </p:grpSpPr>
        <p:sp>
          <p:nvSpPr>
            <p:cNvPr id="3" name="Google Shape;698;p44">
              <a:extLst>
                <a:ext uri="{FF2B5EF4-FFF2-40B4-BE49-F238E27FC236}">
                  <a16:creationId xmlns:a16="http://schemas.microsoft.com/office/drawing/2014/main" id="{515F1208-373E-AE6C-A42E-AC4520BA5838}"/>
                </a:ext>
              </a:extLst>
            </p:cNvPr>
            <p:cNvSpPr/>
            <p:nvPr/>
          </p:nvSpPr>
          <p:spPr>
            <a:xfrm>
              <a:off x="1693775" y="2416625"/>
              <a:ext cx="69675" cy="185175"/>
            </a:xfrm>
            <a:custGeom>
              <a:avLst/>
              <a:gdLst/>
              <a:ahLst/>
              <a:cxnLst/>
              <a:rect l="l" t="t" r="r" b="b"/>
              <a:pathLst>
                <a:path w="2787" h="7407" extrusionOk="0">
                  <a:moveTo>
                    <a:pt x="501" y="310"/>
                  </a:moveTo>
                  <a:cubicBezTo>
                    <a:pt x="524" y="310"/>
                    <a:pt x="572" y="334"/>
                    <a:pt x="596" y="358"/>
                  </a:cubicBezTo>
                  <a:cubicBezTo>
                    <a:pt x="2453" y="2215"/>
                    <a:pt x="2453" y="5216"/>
                    <a:pt x="596" y="7073"/>
                  </a:cubicBezTo>
                  <a:cubicBezTo>
                    <a:pt x="572" y="7109"/>
                    <a:pt x="536" y="7127"/>
                    <a:pt x="498" y="7127"/>
                  </a:cubicBezTo>
                  <a:cubicBezTo>
                    <a:pt x="459" y="7127"/>
                    <a:pt x="417" y="7109"/>
                    <a:pt x="381" y="7073"/>
                  </a:cubicBezTo>
                  <a:cubicBezTo>
                    <a:pt x="334" y="7026"/>
                    <a:pt x="334" y="6930"/>
                    <a:pt x="381" y="6859"/>
                  </a:cubicBezTo>
                  <a:cubicBezTo>
                    <a:pt x="2120" y="5121"/>
                    <a:pt x="2120" y="2310"/>
                    <a:pt x="381" y="572"/>
                  </a:cubicBezTo>
                  <a:cubicBezTo>
                    <a:pt x="358" y="524"/>
                    <a:pt x="334" y="501"/>
                    <a:pt x="358" y="453"/>
                  </a:cubicBezTo>
                  <a:cubicBezTo>
                    <a:pt x="358" y="405"/>
                    <a:pt x="358" y="382"/>
                    <a:pt x="381" y="358"/>
                  </a:cubicBezTo>
                  <a:cubicBezTo>
                    <a:pt x="405" y="334"/>
                    <a:pt x="453" y="310"/>
                    <a:pt x="501" y="310"/>
                  </a:cubicBezTo>
                  <a:close/>
                  <a:moveTo>
                    <a:pt x="501" y="0"/>
                  </a:moveTo>
                  <a:lnTo>
                    <a:pt x="501" y="24"/>
                  </a:lnTo>
                  <a:cubicBezTo>
                    <a:pt x="381" y="24"/>
                    <a:pt x="262" y="48"/>
                    <a:pt x="191" y="143"/>
                  </a:cubicBezTo>
                  <a:cubicBezTo>
                    <a:pt x="96" y="215"/>
                    <a:pt x="48" y="334"/>
                    <a:pt x="48" y="453"/>
                  </a:cubicBezTo>
                  <a:cubicBezTo>
                    <a:pt x="48" y="548"/>
                    <a:pt x="96" y="667"/>
                    <a:pt x="191" y="763"/>
                  </a:cubicBezTo>
                  <a:cubicBezTo>
                    <a:pt x="1810" y="2382"/>
                    <a:pt x="1810" y="5025"/>
                    <a:pt x="191" y="6645"/>
                  </a:cubicBezTo>
                  <a:cubicBezTo>
                    <a:pt x="0" y="6811"/>
                    <a:pt x="0" y="7097"/>
                    <a:pt x="191" y="7264"/>
                  </a:cubicBezTo>
                  <a:cubicBezTo>
                    <a:pt x="274" y="7359"/>
                    <a:pt x="387" y="7407"/>
                    <a:pt x="501" y="7407"/>
                  </a:cubicBezTo>
                  <a:cubicBezTo>
                    <a:pt x="614" y="7407"/>
                    <a:pt x="727" y="7359"/>
                    <a:pt x="810" y="7264"/>
                  </a:cubicBezTo>
                  <a:cubicBezTo>
                    <a:pt x="2787" y="5287"/>
                    <a:pt x="2787" y="2096"/>
                    <a:pt x="810" y="120"/>
                  </a:cubicBezTo>
                  <a:cubicBezTo>
                    <a:pt x="715" y="48"/>
                    <a:pt x="620" y="0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99;p44">
              <a:extLst>
                <a:ext uri="{FF2B5EF4-FFF2-40B4-BE49-F238E27FC236}">
                  <a16:creationId xmlns:a16="http://schemas.microsoft.com/office/drawing/2014/main" id="{73E940A9-80EC-20AC-A974-65ACCD4F7C9E}"/>
                </a:ext>
              </a:extLst>
            </p:cNvPr>
            <p:cNvSpPr/>
            <p:nvPr/>
          </p:nvSpPr>
          <p:spPr>
            <a:xfrm>
              <a:off x="1668625" y="2439450"/>
              <a:ext cx="59700" cy="139725"/>
            </a:xfrm>
            <a:custGeom>
              <a:avLst/>
              <a:gdLst/>
              <a:ahLst/>
              <a:cxnLst/>
              <a:rect l="l" t="t" r="r" b="b"/>
              <a:pathLst>
                <a:path w="2388" h="5589" extrusionOk="0">
                  <a:moveTo>
                    <a:pt x="600" y="0"/>
                  </a:moveTo>
                  <a:cubicBezTo>
                    <a:pt x="267" y="0"/>
                    <a:pt x="0" y="426"/>
                    <a:pt x="292" y="754"/>
                  </a:cubicBezTo>
                  <a:cubicBezTo>
                    <a:pt x="387" y="850"/>
                    <a:pt x="482" y="969"/>
                    <a:pt x="554" y="1064"/>
                  </a:cubicBezTo>
                  <a:cubicBezTo>
                    <a:pt x="585" y="1110"/>
                    <a:pt x="635" y="1136"/>
                    <a:pt x="687" y="1136"/>
                  </a:cubicBezTo>
                  <a:cubicBezTo>
                    <a:pt x="715" y="1136"/>
                    <a:pt x="743" y="1129"/>
                    <a:pt x="768" y="1112"/>
                  </a:cubicBezTo>
                  <a:cubicBezTo>
                    <a:pt x="840" y="1064"/>
                    <a:pt x="840" y="969"/>
                    <a:pt x="792" y="897"/>
                  </a:cubicBezTo>
                  <a:cubicBezTo>
                    <a:pt x="697" y="778"/>
                    <a:pt x="602" y="659"/>
                    <a:pt x="506" y="540"/>
                  </a:cubicBezTo>
                  <a:cubicBezTo>
                    <a:pt x="397" y="430"/>
                    <a:pt x="497" y="279"/>
                    <a:pt x="604" y="279"/>
                  </a:cubicBezTo>
                  <a:cubicBezTo>
                    <a:pt x="636" y="279"/>
                    <a:pt x="669" y="293"/>
                    <a:pt x="697" y="326"/>
                  </a:cubicBezTo>
                  <a:cubicBezTo>
                    <a:pt x="2054" y="1683"/>
                    <a:pt x="2054" y="3898"/>
                    <a:pt x="697" y="5255"/>
                  </a:cubicBezTo>
                  <a:cubicBezTo>
                    <a:pt x="678" y="5278"/>
                    <a:pt x="655" y="5288"/>
                    <a:pt x="630" y="5288"/>
                  </a:cubicBezTo>
                  <a:cubicBezTo>
                    <a:pt x="524" y="5288"/>
                    <a:pt x="391" y="5118"/>
                    <a:pt x="506" y="5041"/>
                  </a:cubicBezTo>
                  <a:cubicBezTo>
                    <a:pt x="1411" y="4112"/>
                    <a:pt x="1673" y="2731"/>
                    <a:pt x="1173" y="1517"/>
                  </a:cubicBezTo>
                  <a:cubicBezTo>
                    <a:pt x="1158" y="1463"/>
                    <a:pt x="1116" y="1441"/>
                    <a:pt x="1068" y="1441"/>
                  </a:cubicBezTo>
                  <a:cubicBezTo>
                    <a:pt x="966" y="1441"/>
                    <a:pt x="839" y="1539"/>
                    <a:pt x="887" y="1636"/>
                  </a:cubicBezTo>
                  <a:cubicBezTo>
                    <a:pt x="1054" y="1993"/>
                    <a:pt x="1125" y="2398"/>
                    <a:pt x="1125" y="2803"/>
                  </a:cubicBezTo>
                  <a:cubicBezTo>
                    <a:pt x="1125" y="3565"/>
                    <a:pt x="840" y="4279"/>
                    <a:pt x="292" y="4827"/>
                  </a:cubicBezTo>
                  <a:cubicBezTo>
                    <a:pt x="197" y="4922"/>
                    <a:pt x="149" y="5017"/>
                    <a:pt x="149" y="5136"/>
                  </a:cubicBezTo>
                  <a:cubicBezTo>
                    <a:pt x="149" y="5398"/>
                    <a:pt x="363" y="5589"/>
                    <a:pt x="602" y="5589"/>
                  </a:cubicBezTo>
                  <a:cubicBezTo>
                    <a:pt x="721" y="5589"/>
                    <a:pt x="840" y="5541"/>
                    <a:pt x="911" y="5470"/>
                  </a:cubicBezTo>
                  <a:cubicBezTo>
                    <a:pt x="2388" y="3993"/>
                    <a:pt x="2388" y="1588"/>
                    <a:pt x="911" y="135"/>
                  </a:cubicBezTo>
                  <a:cubicBezTo>
                    <a:pt x="811" y="40"/>
                    <a:pt x="702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00;p44">
              <a:extLst>
                <a:ext uri="{FF2B5EF4-FFF2-40B4-BE49-F238E27FC236}">
                  <a16:creationId xmlns:a16="http://schemas.microsoft.com/office/drawing/2014/main" id="{5695B546-CB6B-5E8F-2CD0-449E21181A49}"/>
                </a:ext>
              </a:extLst>
            </p:cNvPr>
            <p:cNvSpPr/>
            <p:nvPr/>
          </p:nvSpPr>
          <p:spPr>
            <a:xfrm>
              <a:off x="1648525" y="2461850"/>
              <a:ext cx="44675" cy="94850"/>
            </a:xfrm>
            <a:custGeom>
              <a:avLst/>
              <a:gdLst/>
              <a:ahLst/>
              <a:cxnLst/>
              <a:rect l="l" t="t" r="r" b="b"/>
              <a:pathLst>
                <a:path w="1787" h="3794" extrusionOk="0">
                  <a:moveTo>
                    <a:pt x="498" y="305"/>
                  </a:moveTo>
                  <a:cubicBezTo>
                    <a:pt x="536" y="305"/>
                    <a:pt x="572" y="323"/>
                    <a:pt x="596" y="359"/>
                  </a:cubicBezTo>
                  <a:cubicBezTo>
                    <a:pt x="1453" y="1216"/>
                    <a:pt x="1453" y="2597"/>
                    <a:pt x="596" y="3454"/>
                  </a:cubicBezTo>
                  <a:cubicBezTo>
                    <a:pt x="572" y="3478"/>
                    <a:pt x="536" y="3490"/>
                    <a:pt x="498" y="3490"/>
                  </a:cubicBezTo>
                  <a:cubicBezTo>
                    <a:pt x="459" y="3490"/>
                    <a:pt x="417" y="3478"/>
                    <a:pt x="382" y="3454"/>
                  </a:cubicBezTo>
                  <a:cubicBezTo>
                    <a:pt x="334" y="3383"/>
                    <a:pt x="334" y="3288"/>
                    <a:pt x="382" y="3240"/>
                  </a:cubicBezTo>
                  <a:cubicBezTo>
                    <a:pt x="1120" y="2502"/>
                    <a:pt x="1120" y="1311"/>
                    <a:pt x="382" y="549"/>
                  </a:cubicBezTo>
                  <a:cubicBezTo>
                    <a:pt x="334" y="501"/>
                    <a:pt x="334" y="406"/>
                    <a:pt x="382" y="359"/>
                  </a:cubicBezTo>
                  <a:cubicBezTo>
                    <a:pt x="417" y="323"/>
                    <a:pt x="459" y="305"/>
                    <a:pt x="498" y="305"/>
                  </a:cubicBezTo>
                  <a:close/>
                  <a:moveTo>
                    <a:pt x="504" y="0"/>
                  </a:moveTo>
                  <a:cubicBezTo>
                    <a:pt x="271" y="0"/>
                    <a:pt x="48" y="177"/>
                    <a:pt x="48" y="454"/>
                  </a:cubicBezTo>
                  <a:cubicBezTo>
                    <a:pt x="48" y="573"/>
                    <a:pt x="96" y="668"/>
                    <a:pt x="191" y="763"/>
                  </a:cubicBezTo>
                  <a:cubicBezTo>
                    <a:pt x="810" y="1383"/>
                    <a:pt x="810" y="2407"/>
                    <a:pt x="191" y="3026"/>
                  </a:cubicBezTo>
                  <a:cubicBezTo>
                    <a:pt x="1" y="3192"/>
                    <a:pt x="1" y="3478"/>
                    <a:pt x="191" y="3669"/>
                  </a:cubicBezTo>
                  <a:cubicBezTo>
                    <a:pt x="274" y="3752"/>
                    <a:pt x="388" y="3794"/>
                    <a:pt x="501" y="3794"/>
                  </a:cubicBezTo>
                  <a:cubicBezTo>
                    <a:pt x="614" y="3794"/>
                    <a:pt x="727" y="3752"/>
                    <a:pt x="810" y="3669"/>
                  </a:cubicBezTo>
                  <a:cubicBezTo>
                    <a:pt x="1787" y="2692"/>
                    <a:pt x="1787" y="1097"/>
                    <a:pt x="810" y="120"/>
                  </a:cubicBezTo>
                  <a:cubicBezTo>
                    <a:pt x="720" y="38"/>
                    <a:pt x="611" y="0"/>
                    <a:pt x="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01;p44">
              <a:extLst>
                <a:ext uri="{FF2B5EF4-FFF2-40B4-BE49-F238E27FC236}">
                  <a16:creationId xmlns:a16="http://schemas.microsoft.com/office/drawing/2014/main" id="{B7BD245B-583A-07C4-E5B1-C8B0E528FF86}"/>
                </a:ext>
              </a:extLst>
            </p:cNvPr>
            <p:cNvSpPr/>
            <p:nvPr/>
          </p:nvSpPr>
          <p:spPr>
            <a:xfrm>
              <a:off x="1756575" y="2383275"/>
              <a:ext cx="29200" cy="252325"/>
            </a:xfrm>
            <a:custGeom>
              <a:avLst/>
              <a:gdLst/>
              <a:ahLst/>
              <a:cxnLst/>
              <a:rect l="l" t="t" r="r" b="b"/>
              <a:pathLst>
                <a:path w="1168" h="10093" extrusionOk="0">
                  <a:moveTo>
                    <a:pt x="584" y="1"/>
                  </a:moveTo>
                  <a:cubicBezTo>
                    <a:pt x="275" y="1"/>
                    <a:pt x="37" y="263"/>
                    <a:pt x="37" y="572"/>
                  </a:cubicBezTo>
                  <a:lnTo>
                    <a:pt x="37" y="9503"/>
                  </a:lnTo>
                  <a:cubicBezTo>
                    <a:pt x="1" y="9896"/>
                    <a:pt x="293" y="10092"/>
                    <a:pt x="584" y="10092"/>
                  </a:cubicBezTo>
                  <a:cubicBezTo>
                    <a:pt x="876" y="10092"/>
                    <a:pt x="1168" y="9896"/>
                    <a:pt x="1132" y="9503"/>
                  </a:cubicBezTo>
                  <a:lnTo>
                    <a:pt x="1132" y="9241"/>
                  </a:lnTo>
                  <a:cubicBezTo>
                    <a:pt x="1132" y="9169"/>
                    <a:pt x="1084" y="9098"/>
                    <a:pt x="1013" y="9098"/>
                  </a:cubicBezTo>
                  <a:cubicBezTo>
                    <a:pt x="1000" y="9095"/>
                    <a:pt x="988" y="9093"/>
                    <a:pt x="977" y="9093"/>
                  </a:cubicBezTo>
                  <a:cubicBezTo>
                    <a:pt x="900" y="9093"/>
                    <a:pt x="846" y="9158"/>
                    <a:pt x="846" y="9241"/>
                  </a:cubicBezTo>
                  <a:lnTo>
                    <a:pt x="846" y="9527"/>
                  </a:lnTo>
                  <a:cubicBezTo>
                    <a:pt x="846" y="9622"/>
                    <a:pt x="775" y="9717"/>
                    <a:pt x="680" y="9741"/>
                  </a:cubicBezTo>
                  <a:cubicBezTo>
                    <a:pt x="646" y="9755"/>
                    <a:pt x="612" y="9762"/>
                    <a:pt x="578" y="9762"/>
                  </a:cubicBezTo>
                  <a:cubicBezTo>
                    <a:pt x="444" y="9762"/>
                    <a:pt x="322" y="9655"/>
                    <a:pt x="322" y="9503"/>
                  </a:cubicBezTo>
                  <a:lnTo>
                    <a:pt x="322" y="549"/>
                  </a:lnTo>
                  <a:cubicBezTo>
                    <a:pt x="322" y="430"/>
                    <a:pt x="394" y="334"/>
                    <a:pt x="489" y="310"/>
                  </a:cubicBezTo>
                  <a:cubicBezTo>
                    <a:pt x="522" y="296"/>
                    <a:pt x="557" y="289"/>
                    <a:pt x="590" y="289"/>
                  </a:cubicBezTo>
                  <a:cubicBezTo>
                    <a:pt x="724" y="289"/>
                    <a:pt x="846" y="396"/>
                    <a:pt x="846" y="549"/>
                  </a:cubicBezTo>
                  <a:lnTo>
                    <a:pt x="846" y="8574"/>
                  </a:lnTo>
                  <a:cubicBezTo>
                    <a:pt x="846" y="8645"/>
                    <a:pt x="894" y="8717"/>
                    <a:pt x="965" y="8741"/>
                  </a:cubicBezTo>
                  <a:cubicBezTo>
                    <a:pt x="1061" y="8741"/>
                    <a:pt x="1132" y="8669"/>
                    <a:pt x="1132" y="8598"/>
                  </a:cubicBezTo>
                  <a:lnTo>
                    <a:pt x="1132" y="572"/>
                  </a:lnTo>
                  <a:cubicBezTo>
                    <a:pt x="1132" y="263"/>
                    <a:pt x="894" y="1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2;p44">
              <a:extLst>
                <a:ext uri="{FF2B5EF4-FFF2-40B4-BE49-F238E27FC236}">
                  <a16:creationId xmlns:a16="http://schemas.microsoft.com/office/drawing/2014/main" id="{3F19ED01-ACFB-063F-9FBB-C1291EA7D8C4}"/>
                </a:ext>
              </a:extLst>
            </p:cNvPr>
            <p:cNvSpPr/>
            <p:nvPr/>
          </p:nvSpPr>
          <p:spPr>
            <a:xfrm>
              <a:off x="1791400" y="2445650"/>
              <a:ext cx="103625" cy="124000"/>
            </a:xfrm>
            <a:custGeom>
              <a:avLst/>
              <a:gdLst/>
              <a:ahLst/>
              <a:cxnLst/>
              <a:rect l="l" t="t" r="r" b="b"/>
              <a:pathLst>
                <a:path w="4145" h="4960" extrusionOk="0">
                  <a:moveTo>
                    <a:pt x="3002" y="1626"/>
                  </a:moveTo>
                  <a:cubicBezTo>
                    <a:pt x="3025" y="1650"/>
                    <a:pt x="3025" y="1650"/>
                    <a:pt x="3025" y="1673"/>
                  </a:cubicBezTo>
                  <a:lnTo>
                    <a:pt x="3025" y="2316"/>
                  </a:lnTo>
                  <a:lnTo>
                    <a:pt x="3002" y="2316"/>
                  </a:lnTo>
                  <a:cubicBezTo>
                    <a:pt x="2787" y="2316"/>
                    <a:pt x="2597" y="2388"/>
                    <a:pt x="2454" y="2531"/>
                  </a:cubicBezTo>
                  <a:cubicBezTo>
                    <a:pt x="2382" y="2602"/>
                    <a:pt x="2359" y="2674"/>
                    <a:pt x="2311" y="2745"/>
                  </a:cubicBezTo>
                  <a:lnTo>
                    <a:pt x="1573" y="1983"/>
                  </a:lnTo>
                  <a:cubicBezTo>
                    <a:pt x="1597" y="1935"/>
                    <a:pt x="1644" y="1912"/>
                    <a:pt x="1692" y="1888"/>
                  </a:cubicBezTo>
                  <a:lnTo>
                    <a:pt x="2978" y="1626"/>
                  </a:lnTo>
                  <a:close/>
                  <a:moveTo>
                    <a:pt x="2525" y="3388"/>
                  </a:moveTo>
                  <a:lnTo>
                    <a:pt x="3264" y="4174"/>
                  </a:lnTo>
                  <a:cubicBezTo>
                    <a:pt x="3168" y="4222"/>
                    <a:pt x="3073" y="4245"/>
                    <a:pt x="2954" y="4245"/>
                  </a:cubicBezTo>
                  <a:cubicBezTo>
                    <a:pt x="2716" y="4222"/>
                    <a:pt x="2525" y="4007"/>
                    <a:pt x="2525" y="3769"/>
                  </a:cubicBezTo>
                  <a:lnTo>
                    <a:pt x="2525" y="3388"/>
                  </a:lnTo>
                  <a:close/>
                  <a:moveTo>
                    <a:pt x="1120" y="1912"/>
                  </a:moveTo>
                  <a:lnTo>
                    <a:pt x="1263" y="2054"/>
                  </a:lnTo>
                  <a:lnTo>
                    <a:pt x="1263" y="4198"/>
                  </a:lnTo>
                  <a:cubicBezTo>
                    <a:pt x="1263" y="4460"/>
                    <a:pt x="1049" y="4674"/>
                    <a:pt x="787" y="4674"/>
                  </a:cubicBezTo>
                  <a:cubicBezTo>
                    <a:pt x="525" y="4650"/>
                    <a:pt x="311" y="4436"/>
                    <a:pt x="311" y="4174"/>
                  </a:cubicBezTo>
                  <a:lnTo>
                    <a:pt x="311" y="3531"/>
                  </a:lnTo>
                  <a:cubicBezTo>
                    <a:pt x="311" y="3412"/>
                    <a:pt x="334" y="3317"/>
                    <a:pt x="406" y="3221"/>
                  </a:cubicBezTo>
                  <a:cubicBezTo>
                    <a:pt x="501" y="3102"/>
                    <a:pt x="644" y="3031"/>
                    <a:pt x="787" y="3031"/>
                  </a:cubicBezTo>
                  <a:cubicBezTo>
                    <a:pt x="835" y="3031"/>
                    <a:pt x="882" y="3055"/>
                    <a:pt x="930" y="3055"/>
                  </a:cubicBezTo>
                  <a:lnTo>
                    <a:pt x="977" y="3055"/>
                  </a:lnTo>
                  <a:cubicBezTo>
                    <a:pt x="1049" y="3055"/>
                    <a:pt x="1120" y="2983"/>
                    <a:pt x="1120" y="2912"/>
                  </a:cubicBezTo>
                  <a:lnTo>
                    <a:pt x="1120" y="1912"/>
                  </a:lnTo>
                  <a:close/>
                  <a:moveTo>
                    <a:pt x="3251" y="0"/>
                  </a:moveTo>
                  <a:cubicBezTo>
                    <a:pt x="3224" y="0"/>
                    <a:pt x="3196" y="2"/>
                    <a:pt x="3168" y="6"/>
                  </a:cubicBezTo>
                  <a:lnTo>
                    <a:pt x="1216" y="411"/>
                  </a:lnTo>
                  <a:cubicBezTo>
                    <a:pt x="977" y="459"/>
                    <a:pt x="835" y="673"/>
                    <a:pt x="811" y="888"/>
                  </a:cubicBezTo>
                  <a:lnTo>
                    <a:pt x="811" y="1197"/>
                  </a:lnTo>
                  <a:lnTo>
                    <a:pt x="430" y="792"/>
                  </a:lnTo>
                  <a:cubicBezTo>
                    <a:pt x="394" y="757"/>
                    <a:pt x="352" y="739"/>
                    <a:pt x="314" y="739"/>
                  </a:cubicBezTo>
                  <a:cubicBezTo>
                    <a:pt x="275" y="739"/>
                    <a:pt x="239" y="757"/>
                    <a:pt x="215" y="792"/>
                  </a:cubicBezTo>
                  <a:cubicBezTo>
                    <a:pt x="168" y="840"/>
                    <a:pt x="168" y="935"/>
                    <a:pt x="215" y="983"/>
                  </a:cubicBezTo>
                  <a:lnTo>
                    <a:pt x="811" y="1626"/>
                  </a:lnTo>
                  <a:lnTo>
                    <a:pt x="811" y="2769"/>
                  </a:lnTo>
                  <a:lnTo>
                    <a:pt x="739" y="2769"/>
                  </a:lnTo>
                  <a:cubicBezTo>
                    <a:pt x="596" y="2769"/>
                    <a:pt x="430" y="2816"/>
                    <a:pt x="311" y="2912"/>
                  </a:cubicBezTo>
                  <a:cubicBezTo>
                    <a:pt x="120" y="3055"/>
                    <a:pt x="1" y="3293"/>
                    <a:pt x="1" y="3531"/>
                  </a:cubicBezTo>
                  <a:lnTo>
                    <a:pt x="1" y="4198"/>
                  </a:lnTo>
                  <a:cubicBezTo>
                    <a:pt x="1" y="4626"/>
                    <a:pt x="358" y="4960"/>
                    <a:pt x="787" y="4960"/>
                  </a:cubicBezTo>
                  <a:cubicBezTo>
                    <a:pt x="1216" y="4960"/>
                    <a:pt x="1549" y="4626"/>
                    <a:pt x="1549" y="4198"/>
                  </a:cubicBezTo>
                  <a:lnTo>
                    <a:pt x="1549" y="2388"/>
                  </a:lnTo>
                  <a:lnTo>
                    <a:pt x="2216" y="3102"/>
                  </a:lnTo>
                  <a:lnTo>
                    <a:pt x="2216" y="3769"/>
                  </a:lnTo>
                  <a:cubicBezTo>
                    <a:pt x="2216" y="4198"/>
                    <a:pt x="2549" y="4555"/>
                    <a:pt x="2978" y="4555"/>
                  </a:cubicBezTo>
                  <a:cubicBezTo>
                    <a:pt x="3145" y="4555"/>
                    <a:pt x="3311" y="4507"/>
                    <a:pt x="3454" y="4388"/>
                  </a:cubicBezTo>
                  <a:lnTo>
                    <a:pt x="3883" y="4841"/>
                  </a:lnTo>
                  <a:cubicBezTo>
                    <a:pt x="3907" y="4865"/>
                    <a:pt x="3954" y="4888"/>
                    <a:pt x="4002" y="4888"/>
                  </a:cubicBezTo>
                  <a:cubicBezTo>
                    <a:pt x="4026" y="4888"/>
                    <a:pt x="4073" y="4865"/>
                    <a:pt x="4097" y="4841"/>
                  </a:cubicBezTo>
                  <a:cubicBezTo>
                    <a:pt x="4145" y="4793"/>
                    <a:pt x="4145" y="4698"/>
                    <a:pt x="4097" y="4626"/>
                  </a:cubicBezTo>
                  <a:lnTo>
                    <a:pt x="3668" y="4150"/>
                  </a:lnTo>
                  <a:cubicBezTo>
                    <a:pt x="3716" y="4031"/>
                    <a:pt x="3764" y="3912"/>
                    <a:pt x="3764" y="3769"/>
                  </a:cubicBezTo>
                  <a:lnTo>
                    <a:pt x="3764" y="1554"/>
                  </a:lnTo>
                  <a:cubicBezTo>
                    <a:pt x="3764" y="1483"/>
                    <a:pt x="3716" y="1411"/>
                    <a:pt x="3621" y="1411"/>
                  </a:cubicBezTo>
                  <a:cubicBezTo>
                    <a:pt x="3611" y="1408"/>
                    <a:pt x="3602" y="1407"/>
                    <a:pt x="3592" y="1407"/>
                  </a:cubicBezTo>
                  <a:cubicBezTo>
                    <a:pt x="3526" y="1407"/>
                    <a:pt x="3454" y="1472"/>
                    <a:pt x="3454" y="1554"/>
                  </a:cubicBezTo>
                  <a:lnTo>
                    <a:pt x="3454" y="3745"/>
                  </a:lnTo>
                  <a:cubicBezTo>
                    <a:pt x="3454" y="3793"/>
                    <a:pt x="3454" y="3864"/>
                    <a:pt x="3430" y="3912"/>
                  </a:cubicBezTo>
                  <a:lnTo>
                    <a:pt x="2573" y="2983"/>
                  </a:lnTo>
                  <a:cubicBezTo>
                    <a:pt x="2621" y="2793"/>
                    <a:pt x="2787" y="2650"/>
                    <a:pt x="3002" y="2650"/>
                  </a:cubicBezTo>
                  <a:cubicBezTo>
                    <a:pt x="3049" y="2650"/>
                    <a:pt x="3097" y="2650"/>
                    <a:pt x="3145" y="2674"/>
                  </a:cubicBezTo>
                  <a:lnTo>
                    <a:pt x="3192" y="2674"/>
                  </a:lnTo>
                  <a:cubicBezTo>
                    <a:pt x="3264" y="2650"/>
                    <a:pt x="3335" y="2602"/>
                    <a:pt x="3335" y="2531"/>
                  </a:cubicBezTo>
                  <a:lnTo>
                    <a:pt x="3335" y="1673"/>
                  </a:lnTo>
                  <a:cubicBezTo>
                    <a:pt x="3335" y="1602"/>
                    <a:pt x="3287" y="1507"/>
                    <a:pt x="3240" y="1435"/>
                  </a:cubicBezTo>
                  <a:cubicBezTo>
                    <a:pt x="3167" y="1362"/>
                    <a:pt x="3080" y="1331"/>
                    <a:pt x="2990" y="1331"/>
                  </a:cubicBezTo>
                  <a:cubicBezTo>
                    <a:pt x="2963" y="1331"/>
                    <a:pt x="2934" y="1334"/>
                    <a:pt x="2906" y="1340"/>
                  </a:cubicBezTo>
                  <a:lnTo>
                    <a:pt x="1620" y="1602"/>
                  </a:lnTo>
                  <a:cubicBezTo>
                    <a:pt x="1525" y="1602"/>
                    <a:pt x="1430" y="1673"/>
                    <a:pt x="1358" y="1745"/>
                  </a:cubicBezTo>
                  <a:lnTo>
                    <a:pt x="1120" y="1483"/>
                  </a:lnTo>
                  <a:lnTo>
                    <a:pt x="1120" y="888"/>
                  </a:lnTo>
                  <a:cubicBezTo>
                    <a:pt x="1120" y="792"/>
                    <a:pt x="1192" y="721"/>
                    <a:pt x="1263" y="697"/>
                  </a:cubicBezTo>
                  <a:lnTo>
                    <a:pt x="3216" y="316"/>
                  </a:lnTo>
                  <a:cubicBezTo>
                    <a:pt x="3235" y="310"/>
                    <a:pt x="3256" y="307"/>
                    <a:pt x="3277" y="307"/>
                  </a:cubicBezTo>
                  <a:cubicBezTo>
                    <a:pt x="3333" y="307"/>
                    <a:pt x="3389" y="329"/>
                    <a:pt x="3406" y="364"/>
                  </a:cubicBezTo>
                  <a:cubicBezTo>
                    <a:pt x="3454" y="411"/>
                    <a:pt x="3454" y="459"/>
                    <a:pt x="3454" y="506"/>
                  </a:cubicBezTo>
                  <a:lnTo>
                    <a:pt x="3454" y="864"/>
                  </a:lnTo>
                  <a:cubicBezTo>
                    <a:pt x="3454" y="935"/>
                    <a:pt x="3526" y="1007"/>
                    <a:pt x="3597" y="1007"/>
                  </a:cubicBezTo>
                  <a:cubicBezTo>
                    <a:pt x="3610" y="1010"/>
                    <a:pt x="3622" y="1011"/>
                    <a:pt x="3633" y="1011"/>
                  </a:cubicBezTo>
                  <a:cubicBezTo>
                    <a:pt x="3710" y="1011"/>
                    <a:pt x="3764" y="946"/>
                    <a:pt x="3764" y="864"/>
                  </a:cubicBezTo>
                  <a:lnTo>
                    <a:pt x="3764" y="506"/>
                  </a:lnTo>
                  <a:cubicBezTo>
                    <a:pt x="3764" y="387"/>
                    <a:pt x="3716" y="245"/>
                    <a:pt x="3621" y="149"/>
                  </a:cubicBezTo>
                  <a:cubicBezTo>
                    <a:pt x="3522" y="50"/>
                    <a:pt x="3389" y="0"/>
                    <a:pt x="3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694;p44">
            <a:extLst>
              <a:ext uri="{FF2B5EF4-FFF2-40B4-BE49-F238E27FC236}">
                <a16:creationId xmlns:a16="http://schemas.microsoft.com/office/drawing/2014/main" id="{E33E169A-21C8-6ED3-6738-4C40EB159E4A}"/>
              </a:ext>
            </a:extLst>
          </p:cNvPr>
          <p:cNvGrpSpPr/>
          <p:nvPr/>
        </p:nvGrpSpPr>
        <p:grpSpPr>
          <a:xfrm>
            <a:off x="6206023" y="2090696"/>
            <a:ext cx="351753" cy="229373"/>
            <a:chOff x="1646150" y="3693450"/>
            <a:chExt cx="256025" cy="166950"/>
          </a:xfrm>
        </p:grpSpPr>
        <p:sp>
          <p:nvSpPr>
            <p:cNvPr id="9" name="Google Shape;695;p44">
              <a:extLst>
                <a:ext uri="{FF2B5EF4-FFF2-40B4-BE49-F238E27FC236}">
                  <a16:creationId xmlns:a16="http://schemas.microsoft.com/office/drawing/2014/main" id="{50C4A13A-0F03-757C-772C-592D2E9CABF2}"/>
                </a:ext>
              </a:extLst>
            </p:cNvPr>
            <p:cNvSpPr/>
            <p:nvPr/>
          </p:nvSpPr>
          <p:spPr>
            <a:xfrm>
              <a:off x="1646150" y="3693450"/>
              <a:ext cx="126225" cy="166950"/>
            </a:xfrm>
            <a:custGeom>
              <a:avLst/>
              <a:gdLst/>
              <a:ahLst/>
              <a:cxnLst/>
              <a:rect l="l" t="t" r="r" b="b"/>
              <a:pathLst>
                <a:path w="5049" h="6678" extrusionOk="0">
                  <a:moveTo>
                    <a:pt x="4311" y="2629"/>
                  </a:moveTo>
                  <a:cubicBezTo>
                    <a:pt x="4644" y="3058"/>
                    <a:pt x="4644" y="3653"/>
                    <a:pt x="4311" y="4082"/>
                  </a:cubicBezTo>
                  <a:lnTo>
                    <a:pt x="4311" y="2629"/>
                  </a:lnTo>
                  <a:close/>
                  <a:moveTo>
                    <a:pt x="3553" y="0"/>
                  </a:moveTo>
                  <a:cubicBezTo>
                    <a:pt x="3351" y="0"/>
                    <a:pt x="3154" y="85"/>
                    <a:pt x="3025" y="247"/>
                  </a:cubicBezTo>
                  <a:lnTo>
                    <a:pt x="1929" y="1533"/>
                  </a:lnTo>
                  <a:lnTo>
                    <a:pt x="858" y="1533"/>
                  </a:lnTo>
                  <a:cubicBezTo>
                    <a:pt x="381" y="1533"/>
                    <a:pt x="0" y="1914"/>
                    <a:pt x="0" y="2391"/>
                  </a:cubicBezTo>
                  <a:lnTo>
                    <a:pt x="0" y="4272"/>
                  </a:lnTo>
                  <a:cubicBezTo>
                    <a:pt x="0" y="4582"/>
                    <a:pt x="167" y="4867"/>
                    <a:pt x="453" y="5034"/>
                  </a:cubicBezTo>
                  <a:cubicBezTo>
                    <a:pt x="470" y="5043"/>
                    <a:pt x="494" y="5048"/>
                    <a:pt x="518" y="5048"/>
                  </a:cubicBezTo>
                  <a:cubicBezTo>
                    <a:pt x="561" y="5048"/>
                    <a:pt x="604" y="5032"/>
                    <a:pt x="619" y="4986"/>
                  </a:cubicBezTo>
                  <a:cubicBezTo>
                    <a:pt x="691" y="4915"/>
                    <a:pt x="667" y="4820"/>
                    <a:pt x="596" y="4772"/>
                  </a:cubicBezTo>
                  <a:cubicBezTo>
                    <a:pt x="405" y="4677"/>
                    <a:pt x="286" y="4486"/>
                    <a:pt x="286" y="4272"/>
                  </a:cubicBezTo>
                  <a:lnTo>
                    <a:pt x="286" y="2391"/>
                  </a:lnTo>
                  <a:cubicBezTo>
                    <a:pt x="286" y="2081"/>
                    <a:pt x="548" y="1843"/>
                    <a:pt x="858" y="1843"/>
                  </a:cubicBezTo>
                  <a:lnTo>
                    <a:pt x="1834" y="1843"/>
                  </a:lnTo>
                  <a:lnTo>
                    <a:pt x="1834" y="4844"/>
                  </a:lnTo>
                  <a:lnTo>
                    <a:pt x="1191" y="4844"/>
                  </a:lnTo>
                  <a:cubicBezTo>
                    <a:pt x="1120" y="4844"/>
                    <a:pt x="1072" y="4891"/>
                    <a:pt x="1048" y="4963"/>
                  </a:cubicBezTo>
                  <a:cubicBezTo>
                    <a:pt x="1048" y="5058"/>
                    <a:pt x="1096" y="5129"/>
                    <a:pt x="1191" y="5129"/>
                  </a:cubicBezTo>
                  <a:lnTo>
                    <a:pt x="1905" y="5129"/>
                  </a:lnTo>
                  <a:lnTo>
                    <a:pt x="3025" y="6439"/>
                  </a:lnTo>
                  <a:cubicBezTo>
                    <a:pt x="3168" y="6582"/>
                    <a:pt x="3358" y="6677"/>
                    <a:pt x="3572" y="6677"/>
                  </a:cubicBezTo>
                  <a:cubicBezTo>
                    <a:pt x="3668" y="6677"/>
                    <a:pt x="3763" y="6653"/>
                    <a:pt x="3858" y="6630"/>
                  </a:cubicBezTo>
                  <a:cubicBezTo>
                    <a:pt x="4144" y="6511"/>
                    <a:pt x="4311" y="6249"/>
                    <a:pt x="4311" y="5939"/>
                  </a:cubicBezTo>
                  <a:lnTo>
                    <a:pt x="4311" y="4463"/>
                  </a:lnTo>
                  <a:cubicBezTo>
                    <a:pt x="5049" y="3891"/>
                    <a:pt x="5049" y="2796"/>
                    <a:pt x="4311" y="2224"/>
                  </a:cubicBezTo>
                  <a:lnTo>
                    <a:pt x="4311" y="1867"/>
                  </a:lnTo>
                  <a:cubicBezTo>
                    <a:pt x="4287" y="1795"/>
                    <a:pt x="4239" y="1724"/>
                    <a:pt x="4168" y="1724"/>
                  </a:cubicBezTo>
                  <a:cubicBezTo>
                    <a:pt x="4155" y="1721"/>
                    <a:pt x="4143" y="1719"/>
                    <a:pt x="4132" y="1719"/>
                  </a:cubicBezTo>
                  <a:cubicBezTo>
                    <a:pt x="4055" y="1719"/>
                    <a:pt x="4001" y="1784"/>
                    <a:pt x="4001" y="1867"/>
                  </a:cubicBezTo>
                  <a:lnTo>
                    <a:pt x="4001" y="5963"/>
                  </a:lnTo>
                  <a:cubicBezTo>
                    <a:pt x="4001" y="6153"/>
                    <a:pt x="3882" y="6296"/>
                    <a:pt x="3715" y="6368"/>
                  </a:cubicBezTo>
                  <a:cubicBezTo>
                    <a:pt x="3664" y="6390"/>
                    <a:pt x="3610" y="6401"/>
                    <a:pt x="3556" y="6401"/>
                  </a:cubicBezTo>
                  <a:cubicBezTo>
                    <a:pt x="3438" y="6401"/>
                    <a:pt x="3321" y="6347"/>
                    <a:pt x="3239" y="6249"/>
                  </a:cubicBezTo>
                  <a:lnTo>
                    <a:pt x="2120" y="4939"/>
                  </a:lnTo>
                  <a:lnTo>
                    <a:pt x="2120" y="1748"/>
                  </a:lnTo>
                  <a:lnTo>
                    <a:pt x="3239" y="438"/>
                  </a:lnTo>
                  <a:cubicBezTo>
                    <a:pt x="3321" y="339"/>
                    <a:pt x="3438" y="286"/>
                    <a:pt x="3556" y="286"/>
                  </a:cubicBezTo>
                  <a:cubicBezTo>
                    <a:pt x="3610" y="286"/>
                    <a:pt x="3664" y="297"/>
                    <a:pt x="3715" y="319"/>
                  </a:cubicBezTo>
                  <a:cubicBezTo>
                    <a:pt x="3882" y="366"/>
                    <a:pt x="4001" y="533"/>
                    <a:pt x="4001" y="724"/>
                  </a:cubicBezTo>
                  <a:lnTo>
                    <a:pt x="4001" y="1176"/>
                  </a:lnTo>
                  <a:cubicBezTo>
                    <a:pt x="4001" y="1248"/>
                    <a:pt x="4049" y="1295"/>
                    <a:pt x="4144" y="1319"/>
                  </a:cubicBezTo>
                  <a:cubicBezTo>
                    <a:pt x="4215" y="1319"/>
                    <a:pt x="4287" y="1248"/>
                    <a:pt x="4311" y="1176"/>
                  </a:cubicBezTo>
                  <a:lnTo>
                    <a:pt x="4311" y="748"/>
                  </a:lnTo>
                  <a:cubicBezTo>
                    <a:pt x="4311" y="438"/>
                    <a:pt x="4120" y="152"/>
                    <a:pt x="3834" y="57"/>
                  </a:cubicBezTo>
                  <a:cubicBezTo>
                    <a:pt x="3743" y="19"/>
                    <a:pt x="3647" y="0"/>
                    <a:pt x="3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96;p44">
              <a:extLst>
                <a:ext uri="{FF2B5EF4-FFF2-40B4-BE49-F238E27FC236}">
                  <a16:creationId xmlns:a16="http://schemas.microsoft.com/office/drawing/2014/main" id="{C0E5250A-B678-9F65-D31D-6FA94E336E6C}"/>
                </a:ext>
              </a:extLst>
            </p:cNvPr>
            <p:cNvSpPr/>
            <p:nvPr/>
          </p:nvSpPr>
          <p:spPr>
            <a:xfrm>
              <a:off x="1769375" y="3715700"/>
              <a:ext cx="132800" cy="136950"/>
            </a:xfrm>
            <a:custGeom>
              <a:avLst/>
              <a:gdLst/>
              <a:ahLst/>
              <a:cxnLst/>
              <a:rect l="l" t="t" r="r" b="b"/>
              <a:pathLst>
                <a:path w="5312" h="5478" extrusionOk="0">
                  <a:moveTo>
                    <a:pt x="3287" y="0"/>
                  </a:moveTo>
                  <a:cubicBezTo>
                    <a:pt x="3001" y="0"/>
                    <a:pt x="2716" y="143"/>
                    <a:pt x="2573" y="381"/>
                  </a:cubicBezTo>
                  <a:cubicBezTo>
                    <a:pt x="2430" y="596"/>
                    <a:pt x="2335" y="834"/>
                    <a:pt x="2287" y="1072"/>
                  </a:cubicBezTo>
                  <a:cubicBezTo>
                    <a:pt x="2192" y="1620"/>
                    <a:pt x="2144" y="2168"/>
                    <a:pt x="2120" y="2715"/>
                  </a:cubicBezTo>
                  <a:cubicBezTo>
                    <a:pt x="2120" y="3215"/>
                    <a:pt x="2073" y="3715"/>
                    <a:pt x="1977" y="4216"/>
                  </a:cubicBezTo>
                  <a:cubicBezTo>
                    <a:pt x="1954" y="4311"/>
                    <a:pt x="1930" y="4430"/>
                    <a:pt x="1882" y="4525"/>
                  </a:cubicBezTo>
                  <a:cubicBezTo>
                    <a:pt x="1811" y="4287"/>
                    <a:pt x="1787" y="4049"/>
                    <a:pt x="1787" y="3787"/>
                  </a:cubicBezTo>
                  <a:cubicBezTo>
                    <a:pt x="1763" y="3430"/>
                    <a:pt x="1716" y="3072"/>
                    <a:pt x="1596" y="2715"/>
                  </a:cubicBezTo>
                  <a:cubicBezTo>
                    <a:pt x="1482" y="2279"/>
                    <a:pt x="1101" y="1976"/>
                    <a:pt x="647" y="1976"/>
                  </a:cubicBezTo>
                  <a:cubicBezTo>
                    <a:pt x="631" y="1976"/>
                    <a:pt x="613" y="1976"/>
                    <a:pt x="596" y="1977"/>
                  </a:cubicBezTo>
                  <a:cubicBezTo>
                    <a:pt x="1" y="1977"/>
                    <a:pt x="1" y="2882"/>
                    <a:pt x="596" y="2882"/>
                  </a:cubicBezTo>
                  <a:cubicBezTo>
                    <a:pt x="644" y="2882"/>
                    <a:pt x="691" y="2882"/>
                    <a:pt x="739" y="3025"/>
                  </a:cubicBezTo>
                  <a:cubicBezTo>
                    <a:pt x="811" y="3287"/>
                    <a:pt x="858" y="3573"/>
                    <a:pt x="858" y="3858"/>
                  </a:cubicBezTo>
                  <a:cubicBezTo>
                    <a:pt x="882" y="4168"/>
                    <a:pt x="930" y="4478"/>
                    <a:pt x="1001" y="4787"/>
                  </a:cubicBezTo>
                  <a:cubicBezTo>
                    <a:pt x="1073" y="5025"/>
                    <a:pt x="1215" y="5216"/>
                    <a:pt x="1430" y="5359"/>
                  </a:cubicBezTo>
                  <a:cubicBezTo>
                    <a:pt x="1549" y="5430"/>
                    <a:pt x="1716" y="5478"/>
                    <a:pt x="1882" y="5478"/>
                  </a:cubicBezTo>
                  <a:cubicBezTo>
                    <a:pt x="2168" y="5478"/>
                    <a:pt x="2430" y="5335"/>
                    <a:pt x="2597" y="5097"/>
                  </a:cubicBezTo>
                  <a:cubicBezTo>
                    <a:pt x="2740" y="4882"/>
                    <a:pt x="2835" y="4644"/>
                    <a:pt x="2882" y="4406"/>
                  </a:cubicBezTo>
                  <a:cubicBezTo>
                    <a:pt x="2978" y="3858"/>
                    <a:pt x="3025" y="3311"/>
                    <a:pt x="3025" y="2763"/>
                  </a:cubicBezTo>
                  <a:cubicBezTo>
                    <a:pt x="3049" y="2263"/>
                    <a:pt x="3097" y="1763"/>
                    <a:pt x="3168" y="1263"/>
                  </a:cubicBezTo>
                  <a:cubicBezTo>
                    <a:pt x="3192" y="1143"/>
                    <a:pt x="3240" y="1024"/>
                    <a:pt x="3311" y="929"/>
                  </a:cubicBezTo>
                  <a:cubicBezTo>
                    <a:pt x="3359" y="977"/>
                    <a:pt x="3406" y="1072"/>
                    <a:pt x="3430" y="1167"/>
                  </a:cubicBezTo>
                  <a:cubicBezTo>
                    <a:pt x="3525" y="1525"/>
                    <a:pt x="3573" y="1882"/>
                    <a:pt x="3597" y="2263"/>
                  </a:cubicBezTo>
                  <a:lnTo>
                    <a:pt x="3621" y="2549"/>
                  </a:lnTo>
                  <a:cubicBezTo>
                    <a:pt x="3641" y="2610"/>
                    <a:pt x="3698" y="2672"/>
                    <a:pt x="3759" y="2672"/>
                  </a:cubicBezTo>
                  <a:cubicBezTo>
                    <a:pt x="3768" y="2672"/>
                    <a:pt x="3778" y="2671"/>
                    <a:pt x="3787" y="2668"/>
                  </a:cubicBezTo>
                  <a:cubicBezTo>
                    <a:pt x="3883" y="2668"/>
                    <a:pt x="3954" y="2620"/>
                    <a:pt x="3954" y="2525"/>
                  </a:cubicBezTo>
                  <a:lnTo>
                    <a:pt x="3906" y="2263"/>
                  </a:lnTo>
                  <a:cubicBezTo>
                    <a:pt x="3883" y="1858"/>
                    <a:pt x="3835" y="1453"/>
                    <a:pt x="3740" y="1072"/>
                  </a:cubicBezTo>
                  <a:cubicBezTo>
                    <a:pt x="3621" y="762"/>
                    <a:pt x="3502" y="620"/>
                    <a:pt x="3287" y="620"/>
                  </a:cubicBezTo>
                  <a:cubicBezTo>
                    <a:pt x="3192" y="620"/>
                    <a:pt x="3121" y="667"/>
                    <a:pt x="3073" y="762"/>
                  </a:cubicBezTo>
                  <a:cubicBezTo>
                    <a:pt x="2978" y="905"/>
                    <a:pt x="2930" y="1048"/>
                    <a:pt x="2882" y="1215"/>
                  </a:cubicBezTo>
                  <a:cubicBezTo>
                    <a:pt x="2811" y="1739"/>
                    <a:pt x="2763" y="2239"/>
                    <a:pt x="2740" y="2763"/>
                  </a:cubicBezTo>
                  <a:cubicBezTo>
                    <a:pt x="2740" y="3311"/>
                    <a:pt x="2668" y="3835"/>
                    <a:pt x="2597" y="4358"/>
                  </a:cubicBezTo>
                  <a:cubicBezTo>
                    <a:pt x="2549" y="4573"/>
                    <a:pt x="2478" y="4763"/>
                    <a:pt x="2358" y="4954"/>
                  </a:cubicBezTo>
                  <a:cubicBezTo>
                    <a:pt x="2263" y="5120"/>
                    <a:pt x="2073" y="5216"/>
                    <a:pt x="1882" y="5216"/>
                  </a:cubicBezTo>
                  <a:cubicBezTo>
                    <a:pt x="1596" y="5216"/>
                    <a:pt x="1334" y="5001"/>
                    <a:pt x="1287" y="4739"/>
                  </a:cubicBezTo>
                  <a:cubicBezTo>
                    <a:pt x="1215" y="4430"/>
                    <a:pt x="1168" y="4144"/>
                    <a:pt x="1144" y="3858"/>
                  </a:cubicBezTo>
                  <a:cubicBezTo>
                    <a:pt x="1144" y="3549"/>
                    <a:pt x="1096" y="3239"/>
                    <a:pt x="1025" y="2930"/>
                  </a:cubicBezTo>
                  <a:cubicBezTo>
                    <a:pt x="977" y="2739"/>
                    <a:pt x="787" y="2620"/>
                    <a:pt x="596" y="2620"/>
                  </a:cubicBezTo>
                  <a:cubicBezTo>
                    <a:pt x="591" y="2621"/>
                    <a:pt x="586" y="2621"/>
                    <a:pt x="582" y="2621"/>
                  </a:cubicBezTo>
                  <a:cubicBezTo>
                    <a:pt x="434" y="2621"/>
                    <a:pt x="434" y="2286"/>
                    <a:pt x="582" y="2286"/>
                  </a:cubicBezTo>
                  <a:cubicBezTo>
                    <a:pt x="586" y="2286"/>
                    <a:pt x="591" y="2286"/>
                    <a:pt x="596" y="2287"/>
                  </a:cubicBezTo>
                  <a:cubicBezTo>
                    <a:pt x="930" y="2287"/>
                    <a:pt x="1239" y="2501"/>
                    <a:pt x="1311" y="2834"/>
                  </a:cubicBezTo>
                  <a:cubicBezTo>
                    <a:pt x="1406" y="3168"/>
                    <a:pt x="1477" y="3501"/>
                    <a:pt x="1477" y="3835"/>
                  </a:cubicBezTo>
                  <a:cubicBezTo>
                    <a:pt x="1525" y="4573"/>
                    <a:pt x="1596" y="4882"/>
                    <a:pt x="1858" y="4882"/>
                  </a:cubicBezTo>
                  <a:cubicBezTo>
                    <a:pt x="1954" y="4882"/>
                    <a:pt x="2049" y="4835"/>
                    <a:pt x="2097" y="4763"/>
                  </a:cubicBezTo>
                  <a:cubicBezTo>
                    <a:pt x="2168" y="4620"/>
                    <a:pt x="2239" y="4454"/>
                    <a:pt x="2263" y="4311"/>
                  </a:cubicBezTo>
                  <a:cubicBezTo>
                    <a:pt x="2358" y="3787"/>
                    <a:pt x="2406" y="3263"/>
                    <a:pt x="2406" y="2739"/>
                  </a:cubicBezTo>
                  <a:cubicBezTo>
                    <a:pt x="2430" y="2215"/>
                    <a:pt x="2478" y="1667"/>
                    <a:pt x="2573" y="1143"/>
                  </a:cubicBezTo>
                  <a:cubicBezTo>
                    <a:pt x="2597" y="953"/>
                    <a:pt x="2692" y="739"/>
                    <a:pt x="2787" y="572"/>
                  </a:cubicBezTo>
                  <a:cubicBezTo>
                    <a:pt x="2906" y="405"/>
                    <a:pt x="3073" y="310"/>
                    <a:pt x="3287" y="310"/>
                  </a:cubicBezTo>
                  <a:cubicBezTo>
                    <a:pt x="3621" y="310"/>
                    <a:pt x="3883" y="524"/>
                    <a:pt x="4026" y="977"/>
                  </a:cubicBezTo>
                  <a:cubicBezTo>
                    <a:pt x="4145" y="1382"/>
                    <a:pt x="4216" y="1810"/>
                    <a:pt x="4240" y="2239"/>
                  </a:cubicBezTo>
                  <a:cubicBezTo>
                    <a:pt x="4264" y="2596"/>
                    <a:pt x="4311" y="2930"/>
                    <a:pt x="4407" y="3287"/>
                  </a:cubicBezTo>
                  <a:cubicBezTo>
                    <a:pt x="4430" y="3406"/>
                    <a:pt x="4526" y="3668"/>
                    <a:pt x="4740" y="3668"/>
                  </a:cubicBezTo>
                  <a:cubicBezTo>
                    <a:pt x="4907" y="3692"/>
                    <a:pt x="4907" y="3954"/>
                    <a:pt x="4740" y="3977"/>
                  </a:cubicBezTo>
                  <a:cubicBezTo>
                    <a:pt x="4430" y="3977"/>
                    <a:pt x="4216" y="3787"/>
                    <a:pt x="4097" y="3382"/>
                  </a:cubicBezTo>
                  <a:cubicBezTo>
                    <a:pt x="4073" y="3334"/>
                    <a:pt x="4049" y="3263"/>
                    <a:pt x="4049" y="3192"/>
                  </a:cubicBezTo>
                  <a:cubicBezTo>
                    <a:pt x="4030" y="3133"/>
                    <a:pt x="3978" y="3090"/>
                    <a:pt x="3920" y="3090"/>
                  </a:cubicBezTo>
                  <a:cubicBezTo>
                    <a:pt x="3908" y="3090"/>
                    <a:pt x="3895" y="3092"/>
                    <a:pt x="3883" y="3096"/>
                  </a:cubicBezTo>
                  <a:cubicBezTo>
                    <a:pt x="3787" y="3096"/>
                    <a:pt x="3740" y="3192"/>
                    <a:pt x="3764" y="3263"/>
                  </a:cubicBezTo>
                  <a:cubicBezTo>
                    <a:pt x="3787" y="3334"/>
                    <a:pt x="3787" y="3406"/>
                    <a:pt x="3811" y="3477"/>
                  </a:cubicBezTo>
                  <a:cubicBezTo>
                    <a:pt x="3906" y="3787"/>
                    <a:pt x="4145" y="4287"/>
                    <a:pt x="4740" y="4287"/>
                  </a:cubicBezTo>
                  <a:cubicBezTo>
                    <a:pt x="5288" y="4263"/>
                    <a:pt x="5311" y="3430"/>
                    <a:pt x="4764" y="3382"/>
                  </a:cubicBezTo>
                  <a:lnTo>
                    <a:pt x="4740" y="3358"/>
                  </a:lnTo>
                  <a:cubicBezTo>
                    <a:pt x="4716" y="3311"/>
                    <a:pt x="4692" y="3239"/>
                    <a:pt x="4668" y="3192"/>
                  </a:cubicBezTo>
                  <a:cubicBezTo>
                    <a:pt x="4597" y="2858"/>
                    <a:pt x="4549" y="2525"/>
                    <a:pt x="4526" y="2191"/>
                  </a:cubicBezTo>
                  <a:cubicBezTo>
                    <a:pt x="4502" y="1739"/>
                    <a:pt x="4430" y="1310"/>
                    <a:pt x="4311" y="882"/>
                  </a:cubicBezTo>
                  <a:cubicBezTo>
                    <a:pt x="4121" y="310"/>
                    <a:pt x="3764" y="0"/>
                    <a:pt x="32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817;p50">
            <a:extLst>
              <a:ext uri="{FF2B5EF4-FFF2-40B4-BE49-F238E27FC236}">
                <a16:creationId xmlns:a16="http://schemas.microsoft.com/office/drawing/2014/main" id="{134E0855-BD52-A502-AB95-26E1CEB92BE5}"/>
              </a:ext>
            </a:extLst>
          </p:cNvPr>
          <p:cNvSpPr txBox="1">
            <a:spLocks/>
          </p:cNvSpPr>
          <p:nvPr/>
        </p:nvSpPr>
        <p:spPr>
          <a:xfrm>
            <a:off x="1054212" y="1431212"/>
            <a:ext cx="7035575" cy="51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 b="1" i="0" u="none" strike="noStrike" cap="none">
                <a:solidFill>
                  <a:schemeClr val="accent6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CA" sz="1600" dirty="0"/>
              <a:t>CREMA (Crowd Sourced Emotional Multimodal Actors)</a:t>
            </a:r>
          </a:p>
        </p:txBody>
      </p:sp>
      <p:sp>
        <p:nvSpPr>
          <p:cNvPr id="14" name="Google Shape;659;p43">
            <a:extLst>
              <a:ext uri="{FF2B5EF4-FFF2-40B4-BE49-F238E27FC236}">
                <a16:creationId xmlns:a16="http://schemas.microsoft.com/office/drawing/2014/main" id="{21061059-D9CB-21ED-57D2-872612BBA40F}"/>
              </a:ext>
            </a:extLst>
          </p:cNvPr>
          <p:cNvSpPr txBox="1">
            <a:spLocks/>
          </p:cNvSpPr>
          <p:nvPr/>
        </p:nvSpPr>
        <p:spPr>
          <a:xfrm>
            <a:off x="4963175" y="2946175"/>
            <a:ext cx="2907600" cy="8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en-CA" dirty="0"/>
              <a:t>Includes background noise mimicking real-world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99127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3"/>
          <p:cNvSpPr txBox="1">
            <a:spLocks noGrp="1"/>
          </p:cNvSpPr>
          <p:nvPr>
            <p:ph type="title"/>
          </p:nvPr>
        </p:nvSpPr>
        <p:spPr>
          <a:xfrm>
            <a:off x="720000" y="3848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Dataset</a:t>
            </a:r>
            <a:endParaRPr dirty="0"/>
          </a:p>
        </p:txBody>
      </p:sp>
      <p:sp>
        <p:nvSpPr>
          <p:cNvPr id="657" name="Google Shape;657;p43"/>
          <p:cNvSpPr txBox="1">
            <a:spLocks noGrp="1"/>
          </p:cNvSpPr>
          <p:nvPr>
            <p:ph type="subTitle" idx="1"/>
          </p:nvPr>
        </p:nvSpPr>
        <p:spPr>
          <a:xfrm>
            <a:off x="1181425" y="2373475"/>
            <a:ext cx="312627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Emotion Annotations</a:t>
            </a:r>
            <a:endParaRPr dirty="0"/>
          </a:p>
        </p:txBody>
      </p:sp>
      <p:sp>
        <p:nvSpPr>
          <p:cNvPr id="658" name="Google Shape;658;p43"/>
          <p:cNvSpPr txBox="1">
            <a:spLocks noGrp="1"/>
          </p:cNvSpPr>
          <p:nvPr>
            <p:ph type="subTitle" idx="2"/>
          </p:nvPr>
        </p:nvSpPr>
        <p:spPr>
          <a:xfrm>
            <a:off x="4836300" y="2373475"/>
            <a:ext cx="3091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Large Corpus</a:t>
            </a:r>
            <a:endParaRPr dirty="0"/>
          </a:p>
        </p:txBody>
      </p:sp>
      <p:sp>
        <p:nvSpPr>
          <p:cNvPr id="659" name="Google Shape;659;p43"/>
          <p:cNvSpPr txBox="1">
            <a:spLocks noGrp="1"/>
          </p:cNvSpPr>
          <p:nvPr>
            <p:ph type="subTitle" idx="3"/>
          </p:nvPr>
        </p:nvSpPr>
        <p:spPr>
          <a:xfrm>
            <a:off x="1273225" y="2936038"/>
            <a:ext cx="29076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Expert psychologists annotate emotions like happiness, sadness, etc.</a:t>
            </a:r>
            <a:endParaRPr dirty="0"/>
          </a:p>
        </p:txBody>
      </p:sp>
      <p:grpSp>
        <p:nvGrpSpPr>
          <p:cNvPr id="2" name="Google Shape;717;p45">
            <a:extLst>
              <a:ext uri="{FF2B5EF4-FFF2-40B4-BE49-F238E27FC236}">
                <a16:creationId xmlns:a16="http://schemas.microsoft.com/office/drawing/2014/main" id="{09253638-CFD4-F118-E8B5-7E0E099B6274}"/>
              </a:ext>
            </a:extLst>
          </p:cNvPr>
          <p:cNvGrpSpPr/>
          <p:nvPr/>
        </p:nvGrpSpPr>
        <p:grpSpPr>
          <a:xfrm>
            <a:off x="2557279" y="1967024"/>
            <a:ext cx="339491" cy="347150"/>
            <a:chOff x="5112350" y="3651175"/>
            <a:chExt cx="247100" cy="252675"/>
          </a:xfrm>
        </p:grpSpPr>
        <p:sp>
          <p:nvSpPr>
            <p:cNvPr id="3" name="Google Shape;718;p45">
              <a:extLst>
                <a:ext uri="{FF2B5EF4-FFF2-40B4-BE49-F238E27FC236}">
                  <a16:creationId xmlns:a16="http://schemas.microsoft.com/office/drawing/2014/main" id="{E62605F7-14F3-BF40-630E-A79087D91527}"/>
                </a:ext>
              </a:extLst>
            </p:cNvPr>
            <p:cNvSpPr/>
            <p:nvPr/>
          </p:nvSpPr>
          <p:spPr>
            <a:xfrm>
              <a:off x="5112350" y="3679675"/>
              <a:ext cx="187575" cy="224175"/>
            </a:xfrm>
            <a:custGeom>
              <a:avLst/>
              <a:gdLst/>
              <a:ahLst/>
              <a:cxnLst/>
              <a:rect l="l" t="t" r="r" b="b"/>
              <a:pathLst>
                <a:path w="7503" h="8967" extrusionOk="0">
                  <a:moveTo>
                    <a:pt x="5668" y="1632"/>
                  </a:moveTo>
                  <a:lnTo>
                    <a:pt x="5668" y="1632"/>
                  </a:lnTo>
                  <a:cubicBezTo>
                    <a:pt x="6073" y="1656"/>
                    <a:pt x="6430" y="1894"/>
                    <a:pt x="6644" y="2227"/>
                  </a:cubicBezTo>
                  <a:cubicBezTo>
                    <a:pt x="6835" y="2584"/>
                    <a:pt x="6835" y="3013"/>
                    <a:pt x="6644" y="3370"/>
                  </a:cubicBezTo>
                  <a:lnTo>
                    <a:pt x="5668" y="1632"/>
                  </a:lnTo>
                  <a:close/>
                  <a:moveTo>
                    <a:pt x="4345" y="290"/>
                  </a:moveTo>
                  <a:cubicBezTo>
                    <a:pt x="4464" y="290"/>
                    <a:pt x="4577" y="348"/>
                    <a:pt x="4644" y="465"/>
                  </a:cubicBezTo>
                  <a:lnTo>
                    <a:pt x="7168" y="4871"/>
                  </a:lnTo>
                  <a:cubicBezTo>
                    <a:pt x="7192" y="4918"/>
                    <a:pt x="7192" y="4966"/>
                    <a:pt x="7192" y="5014"/>
                  </a:cubicBezTo>
                  <a:cubicBezTo>
                    <a:pt x="7192" y="5156"/>
                    <a:pt x="7145" y="5252"/>
                    <a:pt x="7025" y="5323"/>
                  </a:cubicBezTo>
                  <a:lnTo>
                    <a:pt x="7025" y="5299"/>
                  </a:lnTo>
                  <a:cubicBezTo>
                    <a:pt x="6981" y="5329"/>
                    <a:pt x="6929" y="5343"/>
                    <a:pt x="6876" y="5343"/>
                  </a:cubicBezTo>
                  <a:cubicBezTo>
                    <a:pt x="6762" y="5343"/>
                    <a:pt x="6646" y="5278"/>
                    <a:pt x="6597" y="5180"/>
                  </a:cubicBezTo>
                  <a:lnTo>
                    <a:pt x="6168" y="4442"/>
                  </a:lnTo>
                  <a:cubicBezTo>
                    <a:pt x="6138" y="4389"/>
                    <a:pt x="6092" y="4368"/>
                    <a:pt x="6045" y="4368"/>
                  </a:cubicBezTo>
                  <a:cubicBezTo>
                    <a:pt x="5943" y="4368"/>
                    <a:pt x="5841" y="4471"/>
                    <a:pt x="5906" y="4585"/>
                  </a:cubicBezTo>
                  <a:lnTo>
                    <a:pt x="6240" y="5180"/>
                  </a:lnTo>
                  <a:lnTo>
                    <a:pt x="2048" y="6061"/>
                  </a:lnTo>
                  <a:cubicBezTo>
                    <a:pt x="2018" y="6072"/>
                    <a:pt x="1987" y="6076"/>
                    <a:pt x="1958" y="6076"/>
                  </a:cubicBezTo>
                  <a:cubicBezTo>
                    <a:pt x="1849" y="6076"/>
                    <a:pt x="1752" y="6012"/>
                    <a:pt x="1715" y="5919"/>
                  </a:cubicBezTo>
                  <a:lnTo>
                    <a:pt x="953" y="4609"/>
                  </a:lnTo>
                  <a:cubicBezTo>
                    <a:pt x="881" y="4490"/>
                    <a:pt x="905" y="4347"/>
                    <a:pt x="1000" y="4228"/>
                  </a:cubicBezTo>
                  <a:lnTo>
                    <a:pt x="3906" y="1060"/>
                  </a:lnTo>
                  <a:lnTo>
                    <a:pt x="5573" y="3990"/>
                  </a:lnTo>
                  <a:cubicBezTo>
                    <a:pt x="5588" y="4036"/>
                    <a:pt x="5633" y="4062"/>
                    <a:pt x="5683" y="4062"/>
                  </a:cubicBezTo>
                  <a:cubicBezTo>
                    <a:pt x="5710" y="4062"/>
                    <a:pt x="5738" y="4054"/>
                    <a:pt x="5763" y="4037"/>
                  </a:cubicBezTo>
                  <a:cubicBezTo>
                    <a:pt x="5835" y="3990"/>
                    <a:pt x="5859" y="3918"/>
                    <a:pt x="5811" y="3847"/>
                  </a:cubicBezTo>
                  <a:lnTo>
                    <a:pt x="4072" y="775"/>
                  </a:lnTo>
                  <a:cubicBezTo>
                    <a:pt x="3977" y="632"/>
                    <a:pt x="4049" y="417"/>
                    <a:pt x="4192" y="322"/>
                  </a:cubicBezTo>
                  <a:cubicBezTo>
                    <a:pt x="4242" y="301"/>
                    <a:pt x="4294" y="290"/>
                    <a:pt x="4345" y="290"/>
                  </a:cubicBezTo>
                  <a:close/>
                  <a:moveTo>
                    <a:pt x="786" y="4918"/>
                  </a:moveTo>
                  <a:lnTo>
                    <a:pt x="1072" y="5418"/>
                  </a:lnTo>
                  <a:lnTo>
                    <a:pt x="1334" y="5895"/>
                  </a:lnTo>
                  <a:lnTo>
                    <a:pt x="1072" y="6061"/>
                  </a:lnTo>
                  <a:cubicBezTo>
                    <a:pt x="1000" y="6085"/>
                    <a:pt x="929" y="6085"/>
                    <a:pt x="858" y="6085"/>
                  </a:cubicBezTo>
                  <a:cubicBezTo>
                    <a:pt x="810" y="6061"/>
                    <a:pt x="738" y="6014"/>
                    <a:pt x="715" y="5942"/>
                  </a:cubicBezTo>
                  <a:lnTo>
                    <a:pt x="405" y="5442"/>
                  </a:lnTo>
                  <a:cubicBezTo>
                    <a:pt x="334" y="5323"/>
                    <a:pt x="381" y="5156"/>
                    <a:pt x="500" y="5085"/>
                  </a:cubicBezTo>
                  <a:lnTo>
                    <a:pt x="786" y="4918"/>
                  </a:lnTo>
                  <a:close/>
                  <a:moveTo>
                    <a:pt x="4763" y="5776"/>
                  </a:moveTo>
                  <a:lnTo>
                    <a:pt x="4835" y="5966"/>
                  </a:lnTo>
                  <a:cubicBezTo>
                    <a:pt x="4858" y="6109"/>
                    <a:pt x="4811" y="6276"/>
                    <a:pt x="4692" y="6371"/>
                  </a:cubicBezTo>
                  <a:lnTo>
                    <a:pt x="4287" y="6681"/>
                  </a:lnTo>
                  <a:lnTo>
                    <a:pt x="3977" y="6395"/>
                  </a:lnTo>
                  <a:lnTo>
                    <a:pt x="4049" y="5942"/>
                  </a:lnTo>
                  <a:lnTo>
                    <a:pt x="4763" y="5776"/>
                  </a:lnTo>
                  <a:close/>
                  <a:moveTo>
                    <a:pt x="4369" y="0"/>
                  </a:moveTo>
                  <a:cubicBezTo>
                    <a:pt x="3998" y="0"/>
                    <a:pt x="3639" y="334"/>
                    <a:pt x="3763" y="798"/>
                  </a:cubicBezTo>
                  <a:lnTo>
                    <a:pt x="786" y="4037"/>
                  </a:lnTo>
                  <a:cubicBezTo>
                    <a:pt x="619" y="4204"/>
                    <a:pt x="572" y="4466"/>
                    <a:pt x="667" y="4680"/>
                  </a:cubicBezTo>
                  <a:lnTo>
                    <a:pt x="357" y="4823"/>
                  </a:lnTo>
                  <a:cubicBezTo>
                    <a:pt x="95" y="4990"/>
                    <a:pt x="0" y="5323"/>
                    <a:pt x="143" y="5585"/>
                  </a:cubicBezTo>
                  <a:lnTo>
                    <a:pt x="453" y="6109"/>
                  </a:lnTo>
                  <a:cubicBezTo>
                    <a:pt x="524" y="6228"/>
                    <a:pt x="643" y="6323"/>
                    <a:pt x="786" y="6371"/>
                  </a:cubicBezTo>
                  <a:cubicBezTo>
                    <a:pt x="834" y="6371"/>
                    <a:pt x="881" y="6395"/>
                    <a:pt x="929" y="6395"/>
                  </a:cubicBezTo>
                  <a:cubicBezTo>
                    <a:pt x="1048" y="6395"/>
                    <a:pt x="1143" y="6371"/>
                    <a:pt x="1215" y="6323"/>
                  </a:cubicBezTo>
                  <a:lnTo>
                    <a:pt x="1524" y="6157"/>
                  </a:lnTo>
                  <a:cubicBezTo>
                    <a:pt x="1642" y="6294"/>
                    <a:pt x="1809" y="6383"/>
                    <a:pt x="1998" y="6383"/>
                  </a:cubicBezTo>
                  <a:cubicBezTo>
                    <a:pt x="2037" y="6383"/>
                    <a:pt x="2078" y="6379"/>
                    <a:pt x="2120" y="6371"/>
                  </a:cubicBezTo>
                  <a:lnTo>
                    <a:pt x="2143" y="6371"/>
                  </a:lnTo>
                  <a:cubicBezTo>
                    <a:pt x="2072" y="6633"/>
                    <a:pt x="2167" y="6919"/>
                    <a:pt x="2358" y="7133"/>
                  </a:cubicBezTo>
                  <a:lnTo>
                    <a:pt x="2453" y="7228"/>
                  </a:lnTo>
                  <a:cubicBezTo>
                    <a:pt x="2477" y="7252"/>
                    <a:pt x="2525" y="7276"/>
                    <a:pt x="2572" y="7276"/>
                  </a:cubicBezTo>
                  <a:cubicBezTo>
                    <a:pt x="2691" y="7276"/>
                    <a:pt x="2763" y="7109"/>
                    <a:pt x="2667" y="7038"/>
                  </a:cubicBezTo>
                  <a:lnTo>
                    <a:pt x="2572" y="6919"/>
                  </a:lnTo>
                  <a:cubicBezTo>
                    <a:pt x="2453" y="6800"/>
                    <a:pt x="2405" y="6609"/>
                    <a:pt x="2429" y="6442"/>
                  </a:cubicBezTo>
                  <a:lnTo>
                    <a:pt x="2477" y="6300"/>
                  </a:lnTo>
                  <a:lnTo>
                    <a:pt x="3763" y="6014"/>
                  </a:lnTo>
                  <a:lnTo>
                    <a:pt x="3691" y="6442"/>
                  </a:lnTo>
                  <a:cubicBezTo>
                    <a:pt x="3691" y="6490"/>
                    <a:pt x="3715" y="6538"/>
                    <a:pt x="3739" y="6561"/>
                  </a:cubicBezTo>
                  <a:lnTo>
                    <a:pt x="5049" y="7871"/>
                  </a:lnTo>
                  <a:cubicBezTo>
                    <a:pt x="5120" y="7943"/>
                    <a:pt x="5168" y="8038"/>
                    <a:pt x="5144" y="8133"/>
                  </a:cubicBezTo>
                  <a:cubicBezTo>
                    <a:pt x="5120" y="8252"/>
                    <a:pt x="5073" y="8324"/>
                    <a:pt x="4977" y="8395"/>
                  </a:cubicBezTo>
                  <a:lnTo>
                    <a:pt x="4573" y="8610"/>
                  </a:lnTo>
                  <a:cubicBezTo>
                    <a:pt x="4516" y="8638"/>
                    <a:pt x="4460" y="8651"/>
                    <a:pt x="4405" y="8651"/>
                  </a:cubicBezTo>
                  <a:cubicBezTo>
                    <a:pt x="4321" y="8651"/>
                    <a:pt x="4240" y="8620"/>
                    <a:pt x="4168" y="8562"/>
                  </a:cubicBezTo>
                  <a:lnTo>
                    <a:pt x="3144" y="7514"/>
                  </a:lnTo>
                  <a:cubicBezTo>
                    <a:pt x="3125" y="7491"/>
                    <a:pt x="3102" y="7481"/>
                    <a:pt x="3076" y="7481"/>
                  </a:cubicBezTo>
                  <a:cubicBezTo>
                    <a:pt x="2971" y="7481"/>
                    <a:pt x="2838" y="7651"/>
                    <a:pt x="2953" y="7728"/>
                  </a:cubicBezTo>
                  <a:lnTo>
                    <a:pt x="3953" y="8776"/>
                  </a:lnTo>
                  <a:cubicBezTo>
                    <a:pt x="4072" y="8895"/>
                    <a:pt x="4239" y="8967"/>
                    <a:pt x="4406" y="8967"/>
                  </a:cubicBezTo>
                  <a:cubicBezTo>
                    <a:pt x="4525" y="8943"/>
                    <a:pt x="4620" y="8919"/>
                    <a:pt x="4715" y="8871"/>
                  </a:cubicBezTo>
                  <a:lnTo>
                    <a:pt x="5120" y="8633"/>
                  </a:lnTo>
                  <a:cubicBezTo>
                    <a:pt x="5478" y="8443"/>
                    <a:pt x="5549" y="7943"/>
                    <a:pt x="5239" y="7657"/>
                  </a:cubicBezTo>
                  <a:lnTo>
                    <a:pt x="4501" y="6919"/>
                  </a:lnTo>
                  <a:lnTo>
                    <a:pt x="4882" y="6609"/>
                  </a:lnTo>
                  <a:cubicBezTo>
                    <a:pt x="5096" y="6442"/>
                    <a:pt x="5192" y="6157"/>
                    <a:pt x="5120" y="5895"/>
                  </a:cubicBezTo>
                  <a:lnTo>
                    <a:pt x="5073" y="5728"/>
                  </a:lnTo>
                  <a:lnTo>
                    <a:pt x="6406" y="5442"/>
                  </a:lnTo>
                  <a:cubicBezTo>
                    <a:pt x="6525" y="5561"/>
                    <a:pt x="6692" y="5633"/>
                    <a:pt x="6883" y="5633"/>
                  </a:cubicBezTo>
                  <a:cubicBezTo>
                    <a:pt x="6978" y="5633"/>
                    <a:pt x="7073" y="5609"/>
                    <a:pt x="7168" y="5561"/>
                  </a:cubicBezTo>
                  <a:cubicBezTo>
                    <a:pt x="7359" y="5442"/>
                    <a:pt x="7478" y="5228"/>
                    <a:pt x="7478" y="5014"/>
                  </a:cubicBezTo>
                  <a:cubicBezTo>
                    <a:pt x="7478" y="4894"/>
                    <a:pt x="7454" y="4799"/>
                    <a:pt x="7406" y="4704"/>
                  </a:cubicBezTo>
                  <a:lnTo>
                    <a:pt x="6811" y="3680"/>
                  </a:lnTo>
                  <a:cubicBezTo>
                    <a:pt x="7502" y="2689"/>
                    <a:pt x="6789" y="1342"/>
                    <a:pt x="5620" y="1342"/>
                  </a:cubicBezTo>
                  <a:cubicBezTo>
                    <a:pt x="5581" y="1342"/>
                    <a:pt x="5541" y="1343"/>
                    <a:pt x="5501" y="1346"/>
                  </a:cubicBezTo>
                  <a:lnTo>
                    <a:pt x="4906" y="322"/>
                  </a:lnTo>
                  <a:cubicBezTo>
                    <a:pt x="4773" y="97"/>
                    <a:pt x="4569" y="0"/>
                    <a:pt x="4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19;p45">
              <a:extLst>
                <a:ext uri="{FF2B5EF4-FFF2-40B4-BE49-F238E27FC236}">
                  <a16:creationId xmlns:a16="http://schemas.microsoft.com/office/drawing/2014/main" id="{80D12C2E-63C0-D853-F652-6479B4F57C53}"/>
                </a:ext>
              </a:extLst>
            </p:cNvPr>
            <p:cNvSpPr/>
            <p:nvPr/>
          </p:nvSpPr>
          <p:spPr>
            <a:xfrm>
              <a:off x="5261175" y="3651175"/>
              <a:ext cx="98275" cy="118125"/>
            </a:xfrm>
            <a:custGeom>
              <a:avLst/>
              <a:gdLst/>
              <a:ahLst/>
              <a:cxnLst/>
              <a:rect l="l" t="t" r="r" b="b"/>
              <a:pathLst>
                <a:path w="3931" h="4725" extrusionOk="0">
                  <a:moveTo>
                    <a:pt x="555" y="1"/>
                  </a:moveTo>
                  <a:cubicBezTo>
                    <a:pt x="467" y="1"/>
                    <a:pt x="382" y="27"/>
                    <a:pt x="310" y="81"/>
                  </a:cubicBezTo>
                  <a:cubicBezTo>
                    <a:pt x="1" y="295"/>
                    <a:pt x="120" y="819"/>
                    <a:pt x="501" y="867"/>
                  </a:cubicBezTo>
                  <a:cubicBezTo>
                    <a:pt x="2073" y="1129"/>
                    <a:pt x="3144" y="2629"/>
                    <a:pt x="2882" y="4201"/>
                  </a:cubicBezTo>
                  <a:cubicBezTo>
                    <a:pt x="2835" y="4463"/>
                    <a:pt x="3001" y="4677"/>
                    <a:pt x="3263" y="4725"/>
                  </a:cubicBezTo>
                  <a:lnTo>
                    <a:pt x="3335" y="4725"/>
                  </a:lnTo>
                  <a:cubicBezTo>
                    <a:pt x="3549" y="4725"/>
                    <a:pt x="3740" y="4558"/>
                    <a:pt x="3764" y="4344"/>
                  </a:cubicBezTo>
                  <a:cubicBezTo>
                    <a:pt x="3930" y="3367"/>
                    <a:pt x="3692" y="2343"/>
                    <a:pt x="3121" y="1534"/>
                  </a:cubicBezTo>
                  <a:lnTo>
                    <a:pt x="3097" y="1534"/>
                  </a:lnTo>
                  <a:cubicBezTo>
                    <a:pt x="2835" y="1153"/>
                    <a:pt x="2478" y="795"/>
                    <a:pt x="2073" y="557"/>
                  </a:cubicBezTo>
                  <a:cubicBezTo>
                    <a:pt x="2041" y="536"/>
                    <a:pt x="2004" y="524"/>
                    <a:pt x="1968" y="524"/>
                  </a:cubicBezTo>
                  <a:cubicBezTo>
                    <a:pt x="1925" y="524"/>
                    <a:pt x="1885" y="542"/>
                    <a:pt x="1858" y="581"/>
                  </a:cubicBezTo>
                  <a:cubicBezTo>
                    <a:pt x="1835" y="652"/>
                    <a:pt x="1835" y="748"/>
                    <a:pt x="1906" y="795"/>
                  </a:cubicBezTo>
                  <a:cubicBezTo>
                    <a:pt x="3073" y="1557"/>
                    <a:pt x="3692" y="2939"/>
                    <a:pt x="3454" y="4320"/>
                  </a:cubicBezTo>
                  <a:cubicBezTo>
                    <a:pt x="3454" y="4391"/>
                    <a:pt x="3382" y="4439"/>
                    <a:pt x="3287" y="4439"/>
                  </a:cubicBezTo>
                  <a:cubicBezTo>
                    <a:pt x="3216" y="4415"/>
                    <a:pt x="3168" y="4344"/>
                    <a:pt x="3168" y="4272"/>
                  </a:cubicBezTo>
                  <a:cubicBezTo>
                    <a:pt x="3454" y="2510"/>
                    <a:pt x="2287" y="867"/>
                    <a:pt x="549" y="581"/>
                  </a:cubicBezTo>
                  <a:cubicBezTo>
                    <a:pt x="477" y="557"/>
                    <a:pt x="406" y="486"/>
                    <a:pt x="429" y="414"/>
                  </a:cubicBezTo>
                  <a:cubicBezTo>
                    <a:pt x="429" y="367"/>
                    <a:pt x="453" y="343"/>
                    <a:pt x="501" y="319"/>
                  </a:cubicBezTo>
                  <a:cubicBezTo>
                    <a:pt x="518" y="302"/>
                    <a:pt x="547" y="285"/>
                    <a:pt x="570" y="285"/>
                  </a:cubicBezTo>
                  <a:cubicBezTo>
                    <a:pt x="580" y="285"/>
                    <a:pt x="589" y="288"/>
                    <a:pt x="596" y="295"/>
                  </a:cubicBezTo>
                  <a:cubicBezTo>
                    <a:pt x="858" y="319"/>
                    <a:pt x="1096" y="390"/>
                    <a:pt x="1334" y="486"/>
                  </a:cubicBezTo>
                  <a:cubicBezTo>
                    <a:pt x="1354" y="499"/>
                    <a:pt x="1374" y="505"/>
                    <a:pt x="1394" y="505"/>
                  </a:cubicBezTo>
                  <a:cubicBezTo>
                    <a:pt x="1444" y="505"/>
                    <a:pt x="1491" y="466"/>
                    <a:pt x="1525" y="414"/>
                  </a:cubicBezTo>
                  <a:cubicBezTo>
                    <a:pt x="1549" y="343"/>
                    <a:pt x="1501" y="248"/>
                    <a:pt x="1430" y="224"/>
                  </a:cubicBezTo>
                  <a:cubicBezTo>
                    <a:pt x="1192" y="105"/>
                    <a:pt x="930" y="33"/>
                    <a:pt x="644" y="9"/>
                  </a:cubicBezTo>
                  <a:cubicBezTo>
                    <a:pt x="614" y="4"/>
                    <a:pt x="584" y="1"/>
                    <a:pt x="5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20;p45">
              <a:extLst>
                <a:ext uri="{FF2B5EF4-FFF2-40B4-BE49-F238E27FC236}">
                  <a16:creationId xmlns:a16="http://schemas.microsoft.com/office/drawing/2014/main" id="{C2A16682-56F5-60E1-EE67-A1E82D0C2BAE}"/>
                </a:ext>
              </a:extLst>
            </p:cNvPr>
            <p:cNvSpPr/>
            <p:nvPr/>
          </p:nvSpPr>
          <p:spPr>
            <a:xfrm>
              <a:off x="5258200" y="3682350"/>
              <a:ext cx="71475" cy="81600"/>
            </a:xfrm>
            <a:custGeom>
              <a:avLst/>
              <a:gdLst/>
              <a:ahLst/>
              <a:cxnLst/>
              <a:rect l="l" t="t" r="r" b="b"/>
              <a:pathLst>
                <a:path w="2859" h="3264" extrusionOk="0">
                  <a:moveTo>
                    <a:pt x="501" y="310"/>
                  </a:moveTo>
                  <a:cubicBezTo>
                    <a:pt x="1715" y="501"/>
                    <a:pt x="2525" y="1644"/>
                    <a:pt x="2311" y="2835"/>
                  </a:cubicBezTo>
                  <a:lnTo>
                    <a:pt x="2311" y="2859"/>
                  </a:lnTo>
                  <a:cubicBezTo>
                    <a:pt x="2311" y="2882"/>
                    <a:pt x="2287" y="2930"/>
                    <a:pt x="2263" y="2930"/>
                  </a:cubicBezTo>
                  <a:cubicBezTo>
                    <a:pt x="2215" y="2954"/>
                    <a:pt x="2192" y="2978"/>
                    <a:pt x="2144" y="2978"/>
                  </a:cubicBezTo>
                  <a:cubicBezTo>
                    <a:pt x="2120" y="2954"/>
                    <a:pt x="2073" y="2930"/>
                    <a:pt x="2049" y="2906"/>
                  </a:cubicBezTo>
                  <a:cubicBezTo>
                    <a:pt x="2025" y="2882"/>
                    <a:pt x="2025" y="2835"/>
                    <a:pt x="2025" y="2787"/>
                  </a:cubicBezTo>
                  <a:cubicBezTo>
                    <a:pt x="2192" y="1763"/>
                    <a:pt x="1501" y="763"/>
                    <a:pt x="453" y="596"/>
                  </a:cubicBezTo>
                  <a:cubicBezTo>
                    <a:pt x="382" y="572"/>
                    <a:pt x="334" y="501"/>
                    <a:pt x="334" y="429"/>
                  </a:cubicBezTo>
                  <a:cubicBezTo>
                    <a:pt x="334" y="382"/>
                    <a:pt x="358" y="358"/>
                    <a:pt x="406" y="334"/>
                  </a:cubicBezTo>
                  <a:cubicBezTo>
                    <a:pt x="429" y="310"/>
                    <a:pt x="453" y="310"/>
                    <a:pt x="477" y="310"/>
                  </a:cubicBezTo>
                  <a:close/>
                  <a:moveTo>
                    <a:pt x="572" y="1"/>
                  </a:moveTo>
                  <a:lnTo>
                    <a:pt x="548" y="25"/>
                  </a:lnTo>
                  <a:cubicBezTo>
                    <a:pt x="521" y="19"/>
                    <a:pt x="494" y="16"/>
                    <a:pt x="467" y="16"/>
                  </a:cubicBezTo>
                  <a:cubicBezTo>
                    <a:pt x="263" y="16"/>
                    <a:pt x="90" y="171"/>
                    <a:pt x="48" y="382"/>
                  </a:cubicBezTo>
                  <a:cubicBezTo>
                    <a:pt x="1" y="620"/>
                    <a:pt x="167" y="858"/>
                    <a:pt x="406" y="882"/>
                  </a:cubicBezTo>
                  <a:cubicBezTo>
                    <a:pt x="1287" y="1049"/>
                    <a:pt x="1882" y="1882"/>
                    <a:pt x="1739" y="2739"/>
                  </a:cubicBezTo>
                  <a:cubicBezTo>
                    <a:pt x="1715" y="2859"/>
                    <a:pt x="1739" y="2978"/>
                    <a:pt x="1811" y="3073"/>
                  </a:cubicBezTo>
                  <a:cubicBezTo>
                    <a:pt x="1882" y="3168"/>
                    <a:pt x="1977" y="3240"/>
                    <a:pt x="2120" y="3263"/>
                  </a:cubicBezTo>
                  <a:lnTo>
                    <a:pt x="2192" y="3263"/>
                  </a:lnTo>
                  <a:cubicBezTo>
                    <a:pt x="2263" y="3263"/>
                    <a:pt x="2358" y="3240"/>
                    <a:pt x="2430" y="3168"/>
                  </a:cubicBezTo>
                  <a:cubicBezTo>
                    <a:pt x="2549" y="3097"/>
                    <a:pt x="2597" y="3001"/>
                    <a:pt x="2620" y="2882"/>
                  </a:cubicBezTo>
                  <a:cubicBezTo>
                    <a:pt x="2858" y="1525"/>
                    <a:pt x="1930" y="215"/>
                    <a:pt x="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721;p45">
            <a:extLst>
              <a:ext uri="{FF2B5EF4-FFF2-40B4-BE49-F238E27FC236}">
                <a16:creationId xmlns:a16="http://schemas.microsoft.com/office/drawing/2014/main" id="{D5B65D79-6A5F-CF0C-DA58-1A3DBEADFC20}"/>
              </a:ext>
            </a:extLst>
          </p:cNvPr>
          <p:cNvGrpSpPr/>
          <p:nvPr/>
        </p:nvGrpSpPr>
        <p:grpSpPr>
          <a:xfrm>
            <a:off x="6192507" y="2044907"/>
            <a:ext cx="372190" cy="328568"/>
            <a:chOff x="5099850" y="2389525"/>
            <a:chExt cx="270900" cy="239150"/>
          </a:xfrm>
        </p:grpSpPr>
        <p:sp>
          <p:nvSpPr>
            <p:cNvPr id="7" name="Google Shape;722;p45">
              <a:extLst>
                <a:ext uri="{FF2B5EF4-FFF2-40B4-BE49-F238E27FC236}">
                  <a16:creationId xmlns:a16="http://schemas.microsoft.com/office/drawing/2014/main" id="{3D0440C3-63B6-BEBA-A29F-1D0274E46DD9}"/>
                </a:ext>
              </a:extLst>
            </p:cNvPr>
            <p:cNvSpPr/>
            <p:nvPr/>
          </p:nvSpPr>
          <p:spPr>
            <a:xfrm>
              <a:off x="5184975" y="2399050"/>
              <a:ext cx="81600" cy="167025"/>
            </a:xfrm>
            <a:custGeom>
              <a:avLst/>
              <a:gdLst/>
              <a:ahLst/>
              <a:cxnLst/>
              <a:rect l="l" t="t" r="r" b="b"/>
              <a:pathLst>
                <a:path w="3264" h="6681" extrusionOk="0">
                  <a:moveTo>
                    <a:pt x="548" y="1"/>
                  </a:moveTo>
                  <a:cubicBezTo>
                    <a:pt x="274" y="1"/>
                    <a:pt x="1" y="180"/>
                    <a:pt x="1" y="537"/>
                  </a:cubicBezTo>
                  <a:lnTo>
                    <a:pt x="1" y="4014"/>
                  </a:lnTo>
                  <a:cubicBezTo>
                    <a:pt x="1" y="4490"/>
                    <a:pt x="167" y="4942"/>
                    <a:pt x="453" y="5300"/>
                  </a:cubicBezTo>
                  <a:cubicBezTo>
                    <a:pt x="739" y="5609"/>
                    <a:pt x="1096" y="5847"/>
                    <a:pt x="1477" y="5966"/>
                  </a:cubicBezTo>
                  <a:lnTo>
                    <a:pt x="1477" y="6514"/>
                  </a:lnTo>
                  <a:cubicBezTo>
                    <a:pt x="1477" y="6586"/>
                    <a:pt x="1549" y="6657"/>
                    <a:pt x="1620" y="6681"/>
                  </a:cubicBezTo>
                  <a:cubicBezTo>
                    <a:pt x="1691" y="6681"/>
                    <a:pt x="1787" y="6609"/>
                    <a:pt x="1787" y="6514"/>
                  </a:cubicBezTo>
                  <a:lnTo>
                    <a:pt x="1787" y="5847"/>
                  </a:lnTo>
                  <a:cubicBezTo>
                    <a:pt x="1787" y="5776"/>
                    <a:pt x="1739" y="5704"/>
                    <a:pt x="1668" y="5704"/>
                  </a:cubicBezTo>
                  <a:cubicBezTo>
                    <a:pt x="882" y="5514"/>
                    <a:pt x="310" y="4823"/>
                    <a:pt x="310" y="4014"/>
                  </a:cubicBezTo>
                  <a:lnTo>
                    <a:pt x="310" y="537"/>
                  </a:lnTo>
                  <a:cubicBezTo>
                    <a:pt x="310" y="418"/>
                    <a:pt x="382" y="299"/>
                    <a:pt x="501" y="275"/>
                  </a:cubicBezTo>
                  <a:cubicBezTo>
                    <a:pt x="515" y="273"/>
                    <a:pt x="529" y="272"/>
                    <a:pt x="543" y="272"/>
                  </a:cubicBezTo>
                  <a:cubicBezTo>
                    <a:pt x="691" y="272"/>
                    <a:pt x="810" y="384"/>
                    <a:pt x="810" y="537"/>
                  </a:cubicBezTo>
                  <a:lnTo>
                    <a:pt x="810" y="3990"/>
                  </a:lnTo>
                  <a:cubicBezTo>
                    <a:pt x="798" y="4817"/>
                    <a:pt x="1420" y="5234"/>
                    <a:pt x="2041" y="5234"/>
                  </a:cubicBezTo>
                  <a:cubicBezTo>
                    <a:pt x="2653" y="5234"/>
                    <a:pt x="3263" y="4829"/>
                    <a:pt x="3263" y="4014"/>
                  </a:cubicBezTo>
                  <a:lnTo>
                    <a:pt x="3263" y="1442"/>
                  </a:lnTo>
                  <a:cubicBezTo>
                    <a:pt x="3263" y="1370"/>
                    <a:pt x="3216" y="1299"/>
                    <a:pt x="3144" y="1299"/>
                  </a:cubicBezTo>
                  <a:cubicBezTo>
                    <a:pt x="3132" y="1296"/>
                    <a:pt x="3119" y="1294"/>
                    <a:pt x="3108" y="1294"/>
                  </a:cubicBezTo>
                  <a:cubicBezTo>
                    <a:pt x="3031" y="1294"/>
                    <a:pt x="2977" y="1359"/>
                    <a:pt x="2977" y="1442"/>
                  </a:cubicBezTo>
                  <a:lnTo>
                    <a:pt x="2977" y="3990"/>
                  </a:lnTo>
                  <a:cubicBezTo>
                    <a:pt x="2977" y="4490"/>
                    <a:pt x="2596" y="4919"/>
                    <a:pt x="2072" y="4942"/>
                  </a:cubicBezTo>
                  <a:cubicBezTo>
                    <a:pt x="2058" y="4943"/>
                    <a:pt x="2045" y="4943"/>
                    <a:pt x="2031" y="4943"/>
                  </a:cubicBezTo>
                  <a:cubicBezTo>
                    <a:pt x="1525" y="4943"/>
                    <a:pt x="1096" y="4524"/>
                    <a:pt x="1096" y="4014"/>
                  </a:cubicBezTo>
                  <a:lnTo>
                    <a:pt x="1096" y="537"/>
                  </a:lnTo>
                  <a:cubicBezTo>
                    <a:pt x="1096" y="180"/>
                    <a:pt x="822" y="1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3;p45">
              <a:extLst>
                <a:ext uri="{FF2B5EF4-FFF2-40B4-BE49-F238E27FC236}">
                  <a16:creationId xmlns:a16="http://schemas.microsoft.com/office/drawing/2014/main" id="{43573CE2-AA51-98AF-07D0-10EE18D1B3E9}"/>
                </a:ext>
              </a:extLst>
            </p:cNvPr>
            <p:cNvSpPr/>
            <p:nvPr/>
          </p:nvSpPr>
          <p:spPr>
            <a:xfrm>
              <a:off x="5186175" y="2398775"/>
              <a:ext cx="103075" cy="229900"/>
            </a:xfrm>
            <a:custGeom>
              <a:avLst/>
              <a:gdLst/>
              <a:ahLst/>
              <a:cxnLst/>
              <a:rect l="l" t="t" r="r" b="b"/>
              <a:pathLst>
                <a:path w="4123" h="9196" extrusionOk="0">
                  <a:moveTo>
                    <a:pt x="3310" y="8264"/>
                  </a:moveTo>
                  <a:cubicBezTo>
                    <a:pt x="3501" y="8264"/>
                    <a:pt x="3644" y="8454"/>
                    <a:pt x="3620" y="8645"/>
                  </a:cubicBezTo>
                  <a:cubicBezTo>
                    <a:pt x="3572" y="8788"/>
                    <a:pt x="3453" y="8907"/>
                    <a:pt x="3287" y="8907"/>
                  </a:cubicBezTo>
                  <a:lnTo>
                    <a:pt x="667" y="8907"/>
                  </a:lnTo>
                  <a:cubicBezTo>
                    <a:pt x="500" y="8907"/>
                    <a:pt x="357" y="8788"/>
                    <a:pt x="334" y="8645"/>
                  </a:cubicBezTo>
                  <a:cubicBezTo>
                    <a:pt x="310" y="8454"/>
                    <a:pt x="453" y="8264"/>
                    <a:pt x="643" y="8264"/>
                  </a:cubicBezTo>
                  <a:close/>
                  <a:moveTo>
                    <a:pt x="3453" y="0"/>
                  </a:moveTo>
                  <a:cubicBezTo>
                    <a:pt x="3168" y="0"/>
                    <a:pt x="2906" y="238"/>
                    <a:pt x="2929" y="548"/>
                  </a:cubicBezTo>
                  <a:lnTo>
                    <a:pt x="2929" y="762"/>
                  </a:lnTo>
                  <a:cubicBezTo>
                    <a:pt x="2906" y="834"/>
                    <a:pt x="2977" y="905"/>
                    <a:pt x="3048" y="929"/>
                  </a:cubicBezTo>
                  <a:cubicBezTo>
                    <a:pt x="3144" y="929"/>
                    <a:pt x="3215" y="857"/>
                    <a:pt x="3215" y="762"/>
                  </a:cubicBezTo>
                  <a:lnTo>
                    <a:pt x="3215" y="548"/>
                  </a:lnTo>
                  <a:cubicBezTo>
                    <a:pt x="3215" y="429"/>
                    <a:pt x="3287" y="310"/>
                    <a:pt x="3406" y="286"/>
                  </a:cubicBezTo>
                  <a:cubicBezTo>
                    <a:pt x="3420" y="284"/>
                    <a:pt x="3434" y="283"/>
                    <a:pt x="3448" y="283"/>
                  </a:cubicBezTo>
                  <a:cubicBezTo>
                    <a:pt x="3596" y="283"/>
                    <a:pt x="3715" y="395"/>
                    <a:pt x="3715" y="548"/>
                  </a:cubicBezTo>
                  <a:lnTo>
                    <a:pt x="3715" y="4025"/>
                  </a:lnTo>
                  <a:cubicBezTo>
                    <a:pt x="3715" y="4834"/>
                    <a:pt x="3144" y="5525"/>
                    <a:pt x="2358" y="5715"/>
                  </a:cubicBezTo>
                  <a:cubicBezTo>
                    <a:pt x="2286" y="5715"/>
                    <a:pt x="2239" y="5787"/>
                    <a:pt x="2239" y="5858"/>
                  </a:cubicBezTo>
                  <a:lnTo>
                    <a:pt x="2239" y="7978"/>
                  </a:lnTo>
                  <a:lnTo>
                    <a:pt x="1739" y="7978"/>
                  </a:lnTo>
                  <a:lnTo>
                    <a:pt x="1739" y="7216"/>
                  </a:lnTo>
                  <a:cubicBezTo>
                    <a:pt x="1739" y="7121"/>
                    <a:pt x="1661" y="7073"/>
                    <a:pt x="1584" y="7073"/>
                  </a:cubicBezTo>
                  <a:cubicBezTo>
                    <a:pt x="1506" y="7073"/>
                    <a:pt x="1429" y="7121"/>
                    <a:pt x="1429" y="7216"/>
                  </a:cubicBezTo>
                  <a:lnTo>
                    <a:pt x="1429" y="7978"/>
                  </a:lnTo>
                  <a:lnTo>
                    <a:pt x="667" y="7978"/>
                  </a:lnTo>
                  <a:cubicBezTo>
                    <a:pt x="357" y="7978"/>
                    <a:pt x="95" y="8192"/>
                    <a:pt x="48" y="8502"/>
                  </a:cubicBezTo>
                  <a:cubicBezTo>
                    <a:pt x="0" y="8859"/>
                    <a:pt x="286" y="9192"/>
                    <a:pt x="643" y="9192"/>
                  </a:cubicBezTo>
                  <a:lnTo>
                    <a:pt x="3287" y="9192"/>
                  </a:lnTo>
                  <a:cubicBezTo>
                    <a:pt x="3309" y="9194"/>
                    <a:pt x="3330" y="9195"/>
                    <a:pt x="3351" y="9195"/>
                  </a:cubicBezTo>
                  <a:cubicBezTo>
                    <a:pt x="4122" y="9195"/>
                    <a:pt x="4122" y="7975"/>
                    <a:pt x="3351" y="7975"/>
                  </a:cubicBezTo>
                  <a:cubicBezTo>
                    <a:pt x="3330" y="7975"/>
                    <a:pt x="3309" y="7976"/>
                    <a:pt x="3287" y="7978"/>
                  </a:cubicBezTo>
                  <a:lnTo>
                    <a:pt x="2501" y="7978"/>
                  </a:lnTo>
                  <a:lnTo>
                    <a:pt x="2501" y="5977"/>
                  </a:lnTo>
                  <a:cubicBezTo>
                    <a:pt x="3382" y="5715"/>
                    <a:pt x="3977" y="4930"/>
                    <a:pt x="3977" y="4025"/>
                  </a:cubicBezTo>
                  <a:lnTo>
                    <a:pt x="3977" y="548"/>
                  </a:lnTo>
                  <a:cubicBezTo>
                    <a:pt x="3977" y="238"/>
                    <a:pt x="3739" y="0"/>
                    <a:pt x="3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4;p45">
              <a:extLst>
                <a:ext uri="{FF2B5EF4-FFF2-40B4-BE49-F238E27FC236}">
                  <a16:creationId xmlns:a16="http://schemas.microsoft.com/office/drawing/2014/main" id="{BC93724E-2669-016D-B03D-EAC57A2C90FE}"/>
                </a:ext>
              </a:extLst>
            </p:cNvPr>
            <p:cNvSpPr/>
            <p:nvPr/>
          </p:nvSpPr>
          <p:spPr>
            <a:xfrm>
              <a:off x="5310525" y="2389525"/>
              <a:ext cx="60225" cy="140300"/>
            </a:xfrm>
            <a:custGeom>
              <a:avLst/>
              <a:gdLst/>
              <a:ahLst/>
              <a:cxnLst/>
              <a:rect l="l" t="t" r="r" b="b"/>
              <a:pathLst>
                <a:path w="2409" h="5612" extrusionOk="0">
                  <a:moveTo>
                    <a:pt x="623" y="299"/>
                  </a:moveTo>
                  <a:cubicBezTo>
                    <a:pt x="670" y="299"/>
                    <a:pt x="718" y="322"/>
                    <a:pt x="742" y="346"/>
                  </a:cubicBezTo>
                  <a:cubicBezTo>
                    <a:pt x="2099" y="1704"/>
                    <a:pt x="2099" y="3918"/>
                    <a:pt x="742" y="5276"/>
                  </a:cubicBezTo>
                  <a:cubicBezTo>
                    <a:pt x="718" y="5300"/>
                    <a:pt x="670" y="5300"/>
                    <a:pt x="623" y="5300"/>
                  </a:cubicBezTo>
                  <a:cubicBezTo>
                    <a:pt x="504" y="5300"/>
                    <a:pt x="432" y="5157"/>
                    <a:pt x="527" y="5061"/>
                  </a:cubicBezTo>
                  <a:cubicBezTo>
                    <a:pt x="1766" y="3823"/>
                    <a:pt x="1766" y="1799"/>
                    <a:pt x="527" y="561"/>
                  </a:cubicBezTo>
                  <a:cubicBezTo>
                    <a:pt x="504" y="537"/>
                    <a:pt x="480" y="489"/>
                    <a:pt x="480" y="465"/>
                  </a:cubicBezTo>
                  <a:cubicBezTo>
                    <a:pt x="480" y="370"/>
                    <a:pt x="551" y="299"/>
                    <a:pt x="623" y="299"/>
                  </a:cubicBezTo>
                  <a:close/>
                  <a:moveTo>
                    <a:pt x="647" y="0"/>
                  </a:moveTo>
                  <a:cubicBezTo>
                    <a:pt x="298" y="0"/>
                    <a:pt x="1" y="444"/>
                    <a:pt x="313" y="775"/>
                  </a:cubicBezTo>
                  <a:cubicBezTo>
                    <a:pt x="1432" y="1894"/>
                    <a:pt x="1432" y="3728"/>
                    <a:pt x="313" y="4847"/>
                  </a:cubicBezTo>
                  <a:cubicBezTo>
                    <a:pt x="5" y="5174"/>
                    <a:pt x="291" y="5611"/>
                    <a:pt x="634" y="5611"/>
                  </a:cubicBezTo>
                  <a:cubicBezTo>
                    <a:pt x="741" y="5611"/>
                    <a:pt x="854" y="5568"/>
                    <a:pt x="956" y="5466"/>
                  </a:cubicBezTo>
                  <a:cubicBezTo>
                    <a:pt x="2409" y="3990"/>
                    <a:pt x="2409" y="1608"/>
                    <a:pt x="956" y="132"/>
                  </a:cubicBezTo>
                  <a:cubicBezTo>
                    <a:pt x="858" y="39"/>
                    <a:pt x="750" y="0"/>
                    <a:pt x="6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5;p45">
              <a:extLst>
                <a:ext uri="{FF2B5EF4-FFF2-40B4-BE49-F238E27FC236}">
                  <a16:creationId xmlns:a16="http://schemas.microsoft.com/office/drawing/2014/main" id="{94AB2D47-B297-17BF-CA99-8E6AD29CB2EE}"/>
                </a:ext>
              </a:extLst>
            </p:cNvPr>
            <p:cNvSpPr/>
            <p:nvPr/>
          </p:nvSpPr>
          <p:spPr>
            <a:xfrm>
              <a:off x="5287075" y="2411650"/>
              <a:ext cx="48550" cy="95050"/>
            </a:xfrm>
            <a:custGeom>
              <a:avLst/>
              <a:gdLst/>
              <a:ahLst/>
              <a:cxnLst/>
              <a:rect l="l" t="t" r="r" b="b"/>
              <a:pathLst>
                <a:path w="1942" h="3802" extrusionOk="0">
                  <a:moveTo>
                    <a:pt x="656" y="342"/>
                  </a:moveTo>
                  <a:cubicBezTo>
                    <a:pt x="703" y="342"/>
                    <a:pt x="727" y="366"/>
                    <a:pt x="775" y="390"/>
                  </a:cubicBezTo>
                  <a:cubicBezTo>
                    <a:pt x="1608" y="1247"/>
                    <a:pt x="1608" y="2629"/>
                    <a:pt x="775" y="3486"/>
                  </a:cubicBezTo>
                  <a:cubicBezTo>
                    <a:pt x="727" y="3510"/>
                    <a:pt x="703" y="3533"/>
                    <a:pt x="656" y="3533"/>
                  </a:cubicBezTo>
                  <a:cubicBezTo>
                    <a:pt x="608" y="3533"/>
                    <a:pt x="584" y="3510"/>
                    <a:pt x="560" y="3486"/>
                  </a:cubicBezTo>
                  <a:cubicBezTo>
                    <a:pt x="489" y="3438"/>
                    <a:pt x="489" y="3343"/>
                    <a:pt x="560" y="3272"/>
                  </a:cubicBezTo>
                  <a:cubicBezTo>
                    <a:pt x="1299" y="2533"/>
                    <a:pt x="1299" y="1343"/>
                    <a:pt x="560" y="604"/>
                  </a:cubicBezTo>
                  <a:cubicBezTo>
                    <a:pt x="489" y="533"/>
                    <a:pt x="489" y="438"/>
                    <a:pt x="560" y="390"/>
                  </a:cubicBezTo>
                  <a:cubicBezTo>
                    <a:pt x="584" y="366"/>
                    <a:pt x="608" y="342"/>
                    <a:pt x="656" y="342"/>
                  </a:cubicBezTo>
                  <a:close/>
                  <a:moveTo>
                    <a:pt x="664" y="1"/>
                  </a:moveTo>
                  <a:cubicBezTo>
                    <a:pt x="308" y="1"/>
                    <a:pt x="0" y="467"/>
                    <a:pt x="346" y="795"/>
                  </a:cubicBezTo>
                  <a:cubicBezTo>
                    <a:pt x="965" y="1414"/>
                    <a:pt x="965" y="2438"/>
                    <a:pt x="346" y="3057"/>
                  </a:cubicBezTo>
                  <a:cubicBezTo>
                    <a:pt x="275" y="3152"/>
                    <a:pt x="227" y="3248"/>
                    <a:pt x="227" y="3367"/>
                  </a:cubicBezTo>
                  <a:cubicBezTo>
                    <a:pt x="227" y="3486"/>
                    <a:pt x="275" y="3581"/>
                    <a:pt x="346" y="3676"/>
                  </a:cubicBezTo>
                  <a:cubicBezTo>
                    <a:pt x="429" y="3760"/>
                    <a:pt x="543" y="3801"/>
                    <a:pt x="659" y="3801"/>
                  </a:cubicBezTo>
                  <a:cubicBezTo>
                    <a:pt x="775" y="3801"/>
                    <a:pt x="894" y="3760"/>
                    <a:pt x="989" y="3676"/>
                  </a:cubicBezTo>
                  <a:cubicBezTo>
                    <a:pt x="1942" y="2700"/>
                    <a:pt x="1942" y="1128"/>
                    <a:pt x="989" y="152"/>
                  </a:cubicBezTo>
                  <a:cubicBezTo>
                    <a:pt x="888" y="45"/>
                    <a:pt x="774" y="1"/>
                    <a:pt x="6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6;p45">
              <a:extLst>
                <a:ext uri="{FF2B5EF4-FFF2-40B4-BE49-F238E27FC236}">
                  <a16:creationId xmlns:a16="http://schemas.microsoft.com/office/drawing/2014/main" id="{2237A733-8627-D2AB-D592-302DE5399820}"/>
                </a:ext>
              </a:extLst>
            </p:cNvPr>
            <p:cNvSpPr/>
            <p:nvPr/>
          </p:nvSpPr>
          <p:spPr>
            <a:xfrm>
              <a:off x="5099850" y="2389525"/>
              <a:ext cx="60800" cy="140300"/>
            </a:xfrm>
            <a:custGeom>
              <a:avLst/>
              <a:gdLst/>
              <a:ahLst/>
              <a:cxnLst/>
              <a:rect l="l" t="t" r="r" b="b"/>
              <a:pathLst>
                <a:path w="2432" h="5612" extrusionOk="0">
                  <a:moveTo>
                    <a:pt x="1810" y="299"/>
                  </a:moveTo>
                  <a:cubicBezTo>
                    <a:pt x="1858" y="299"/>
                    <a:pt x="1881" y="322"/>
                    <a:pt x="1905" y="346"/>
                  </a:cubicBezTo>
                  <a:cubicBezTo>
                    <a:pt x="1977" y="394"/>
                    <a:pt x="1977" y="489"/>
                    <a:pt x="1905" y="561"/>
                  </a:cubicBezTo>
                  <a:cubicBezTo>
                    <a:pt x="667" y="1799"/>
                    <a:pt x="667" y="3799"/>
                    <a:pt x="1905" y="5061"/>
                  </a:cubicBezTo>
                  <a:cubicBezTo>
                    <a:pt x="1977" y="5109"/>
                    <a:pt x="1953" y="5204"/>
                    <a:pt x="1905" y="5276"/>
                  </a:cubicBezTo>
                  <a:cubicBezTo>
                    <a:pt x="1881" y="5300"/>
                    <a:pt x="1834" y="5300"/>
                    <a:pt x="1786" y="5300"/>
                  </a:cubicBezTo>
                  <a:cubicBezTo>
                    <a:pt x="1762" y="5300"/>
                    <a:pt x="1739" y="5300"/>
                    <a:pt x="1715" y="5276"/>
                  </a:cubicBezTo>
                  <a:cubicBezTo>
                    <a:pt x="357" y="3895"/>
                    <a:pt x="357" y="1704"/>
                    <a:pt x="1715" y="346"/>
                  </a:cubicBezTo>
                  <a:cubicBezTo>
                    <a:pt x="1739" y="322"/>
                    <a:pt x="1762" y="299"/>
                    <a:pt x="1810" y="299"/>
                  </a:cubicBezTo>
                  <a:close/>
                  <a:moveTo>
                    <a:pt x="1786" y="0"/>
                  </a:moveTo>
                  <a:cubicBezTo>
                    <a:pt x="1683" y="0"/>
                    <a:pt x="1575" y="39"/>
                    <a:pt x="1477" y="132"/>
                  </a:cubicBezTo>
                  <a:cubicBezTo>
                    <a:pt x="0" y="1608"/>
                    <a:pt x="0" y="4014"/>
                    <a:pt x="1477" y="5466"/>
                  </a:cubicBezTo>
                  <a:cubicBezTo>
                    <a:pt x="1579" y="5568"/>
                    <a:pt x="1691" y="5611"/>
                    <a:pt x="1799" y="5611"/>
                  </a:cubicBezTo>
                  <a:cubicBezTo>
                    <a:pt x="2142" y="5611"/>
                    <a:pt x="2428" y="5174"/>
                    <a:pt x="2120" y="4847"/>
                  </a:cubicBezTo>
                  <a:cubicBezTo>
                    <a:pt x="1572" y="4299"/>
                    <a:pt x="1262" y="3561"/>
                    <a:pt x="1262" y="2799"/>
                  </a:cubicBezTo>
                  <a:cubicBezTo>
                    <a:pt x="1262" y="2037"/>
                    <a:pt x="1572" y="1299"/>
                    <a:pt x="2120" y="775"/>
                  </a:cubicBezTo>
                  <a:cubicBezTo>
                    <a:pt x="2432" y="444"/>
                    <a:pt x="2135" y="0"/>
                    <a:pt x="17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7;p45">
              <a:extLst>
                <a:ext uri="{FF2B5EF4-FFF2-40B4-BE49-F238E27FC236}">
                  <a16:creationId xmlns:a16="http://schemas.microsoft.com/office/drawing/2014/main" id="{E8E4B876-A1DE-89D8-12A5-3C4A2F8DCF21}"/>
                </a:ext>
              </a:extLst>
            </p:cNvPr>
            <p:cNvSpPr/>
            <p:nvPr/>
          </p:nvSpPr>
          <p:spPr>
            <a:xfrm>
              <a:off x="5134975" y="2413050"/>
              <a:ext cx="43475" cy="94700"/>
            </a:xfrm>
            <a:custGeom>
              <a:avLst/>
              <a:gdLst/>
              <a:ahLst/>
              <a:cxnLst/>
              <a:rect l="l" t="t" r="r" b="b"/>
              <a:pathLst>
                <a:path w="1739" h="3788" extrusionOk="0">
                  <a:moveTo>
                    <a:pt x="1289" y="257"/>
                  </a:moveTo>
                  <a:cubicBezTo>
                    <a:pt x="1328" y="257"/>
                    <a:pt x="1369" y="274"/>
                    <a:pt x="1405" y="310"/>
                  </a:cubicBezTo>
                  <a:cubicBezTo>
                    <a:pt x="1453" y="358"/>
                    <a:pt x="1453" y="453"/>
                    <a:pt x="1405" y="501"/>
                  </a:cubicBezTo>
                  <a:lnTo>
                    <a:pt x="1405" y="525"/>
                  </a:lnTo>
                  <a:cubicBezTo>
                    <a:pt x="667" y="1263"/>
                    <a:pt x="667" y="2453"/>
                    <a:pt x="1405" y="3192"/>
                  </a:cubicBezTo>
                  <a:cubicBezTo>
                    <a:pt x="1453" y="3263"/>
                    <a:pt x="1453" y="3358"/>
                    <a:pt x="1405" y="3406"/>
                  </a:cubicBezTo>
                  <a:cubicBezTo>
                    <a:pt x="1369" y="3442"/>
                    <a:pt x="1328" y="3460"/>
                    <a:pt x="1289" y="3460"/>
                  </a:cubicBezTo>
                  <a:cubicBezTo>
                    <a:pt x="1250" y="3460"/>
                    <a:pt x="1215" y="3442"/>
                    <a:pt x="1191" y="3406"/>
                  </a:cubicBezTo>
                  <a:cubicBezTo>
                    <a:pt x="334" y="2549"/>
                    <a:pt x="334" y="1167"/>
                    <a:pt x="1191" y="310"/>
                  </a:cubicBezTo>
                  <a:cubicBezTo>
                    <a:pt x="1215" y="274"/>
                    <a:pt x="1250" y="257"/>
                    <a:pt x="1289" y="257"/>
                  </a:cubicBezTo>
                  <a:close/>
                  <a:moveTo>
                    <a:pt x="1286" y="1"/>
                  </a:moveTo>
                  <a:cubicBezTo>
                    <a:pt x="1167" y="1"/>
                    <a:pt x="1072" y="24"/>
                    <a:pt x="977" y="120"/>
                  </a:cubicBezTo>
                  <a:cubicBezTo>
                    <a:pt x="0" y="1096"/>
                    <a:pt x="0" y="2668"/>
                    <a:pt x="977" y="3644"/>
                  </a:cubicBezTo>
                  <a:cubicBezTo>
                    <a:pt x="1072" y="3739"/>
                    <a:pt x="1167" y="3763"/>
                    <a:pt x="1286" y="3787"/>
                  </a:cubicBezTo>
                  <a:cubicBezTo>
                    <a:pt x="1405" y="3763"/>
                    <a:pt x="1524" y="3716"/>
                    <a:pt x="1620" y="3644"/>
                  </a:cubicBezTo>
                  <a:cubicBezTo>
                    <a:pt x="1691" y="3573"/>
                    <a:pt x="1739" y="3454"/>
                    <a:pt x="1739" y="3358"/>
                  </a:cubicBezTo>
                  <a:cubicBezTo>
                    <a:pt x="1739" y="3239"/>
                    <a:pt x="1691" y="3120"/>
                    <a:pt x="1620" y="3025"/>
                  </a:cubicBezTo>
                  <a:cubicBezTo>
                    <a:pt x="977" y="2406"/>
                    <a:pt x="977" y="1382"/>
                    <a:pt x="1620" y="763"/>
                  </a:cubicBezTo>
                  <a:cubicBezTo>
                    <a:pt x="1691" y="667"/>
                    <a:pt x="1739" y="572"/>
                    <a:pt x="1739" y="453"/>
                  </a:cubicBezTo>
                  <a:lnTo>
                    <a:pt x="1739" y="429"/>
                  </a:lnTo>
                  <a:cubicBezTo>
                    <a:pt x="1739" y="310"/>
                    <a:pt x="1691" y="191"/>
                    <a:pt x="1620" y="120"/>
                  </a:cubicBezTo>
                  <a:cubicBezTo>
                    <a:pt x="1524" y="48"/>
                    <a:pt x="1405" y="1"/>
                    <a:pt x="1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817;p50">
            <a:extLst>
              <a:ext uri="{FF2B5EF4-FFF2-40B4-BE49-F238E27FC236}">
                <a16:creationId xmlns:a16="http://schemas.microsoft.com/office/drawing/2014/main" id="{EAD8F1F8-273C-CBB2-B320-55151E8148A8}"/>
              </a:ext>
            </a:extLst>
          </p:cNvPr>
          <p:cNvSpPr txBox="1">
            <a:spLocks/>
          </p:cNvSpPr>
          <p:nvPr/>
        </p:nvSpPr>
        <p:spPr>
          <a:xfrm>
            <a:off x="1054212" y="1437470"/>
            <a:ext cx="7035575" cy="51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 b="1" i="0" u="none" strike="noStrike" cap="none">
                <a:solidFill>
                  <a:schemeClr val="accent6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CA" sz="1600" dirty="0"/>
              <a:t>CREMA (Crowd Sourced Emotional Multimodal Actors)</a:t>
            </a:r>
          </a:p>
        </p:txBody>
      </p:sp>
      <p:sp>
        <p:nvSpPr>
          <p:cNvPr id="14" name="Google Shape;659;p43">
            <a:extLst>
              <a:ext uri="{FF2B5EF4-FFF2-40B4-BE49-F238E27FC236}">
                <a16:creationId xmlns:a16="http://schemas.microsoft.com/office/drawing/2014/main" id="{4025A449-2554-AC9A-E019-D95ABC51C178}"/>
              </a:ext>
            </a:extLst>
          </p:cNvPr>
          <p:cNvSpPr txBox="1">
            <a:spLocks/>
          </p:cNvSpPr>
          <p:nvPr/>
        </p:nvSpPr>
        <p:spPr>
          <a:xfrm>
            <a:off x="4928100" y="2919754"/>
            <a:ext cx="2907600" cy="8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en-CA" dirty="0"/>
              <a:t>Provides sufficient data for diverse AI applications, preventing overfitting.</a:t>
            </a:r>
          </a:p>
        </p:txBody>
      </p:sp>
    </p:spTree>
    <p:extLst>
      <p:ext uri="{BB962C8B-B14F-4D97-AF65-F5344CB8AC3E}">
        <p14:creationId xmlns:p14="http://schemas.microsoft.com/office/powerpoint/2010/main" val="126354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0"/>
          <p:cNvSpPr txBox="1">
            <a:spLocks noGrp="1"/>
          </p:cNvSpPr>
          <p:nvPr>
            <p:ph type="title"/>
          </p:nvPr>
        </p:nvSpPr>
        <p:spPr>
          <a:xfrm>
            <a:off x="1073405" y="1532850"/>
            <a:ext cx="2438199" cy="10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Emotions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819" name="Google Shape;819;p50"/>
          <p:cNvSpPr/>
          <p:nvPr/>
        </p:nvSpPr>
        <p:spPr>
          <a:xfrm>
            <a:off x="4390802" y="3827928"/>
            <a:ext cx="362400" cy="3624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rgbClr val="E0FFC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4BBA94-99C6-0B0D-922B-255ED3483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325" y="610055"/>
            <a:ext cx="4535659" cy="285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9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62"/>
          <p:cNvSpPr txBox="1">
            <a:spLocks noGrp="1"/>
          </p:cNvSpPr>
          <p:nvPr>
            <p:ph type="title"/>
          </p:nvPr>
        </p:nvSpPr>
        <p:spPr>
          <a:xfrm>
            <a:off x="720000" y="3849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4"/>
                </a:solidFill>
              </a:rPr>
              <a:t>Augmentation</a:t>
            </a:r>
            <a:endParaRPr dirty="0">
              <a:solidFill>
                <a:schemeClr val="accent4"/>
              </a:solidFill>
            </a:endParaRPr>
          </a:p>
        </p:txBody>
      </p:sp>
      <p:cxnSp>
        <p:nvCxnSpPr>
          <p:cNvPr id="1072" name="Google Shape;1072;p62"/>
          <p:cNvCxnSpPr/>
          <p:nvPr/>
        </p:nvCxnSpPr>
        <p:spPr>
          <a:xfrm>
            <a:off x="423875" y="1089300"/>
            <a:ext cx="8298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4" name="Google Shape;1074;p62"/>
          <p:cNvSpPr txBox="1"/>
          <p:nvPr/>
        </p:nvSpPr>
        <p:spPr>
          <a:xfrm>
            <a:off x="5252426" y="3852075"/>
            <a:ext cx="18012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Audiowide"/>
                <a:ea typeface="Audiowide"/>
                <a:cs typeface="Audiowide"/>
                <a:sym typeface="Audiowide"/>
              </a:rPr>
              <a:t>Pitch</a:t>
            </a:r>
            <a:endParaRPr dirty="0">
              <a:solidFill>
                <a:schemeClr val="accent6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075" name="Google Shape;1075;p62"/>
          <p:cNvSpPr txBox="1"/>
          <p:nvPr/>
        </p:nvSpPr>
        <p:spPr>
          <a:xfrm>
            <a:off x="6132982" y="1861782"/>
            <a:ext cx="18012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Audiowide"/>
                <a:ea typeface="Audiowide"/>
                <a:cs typeface="Audiowide"/>
                <a:sym typeface="Audiowide"/>
              </a:rPr>
              <a:t>Audio</a:t>
            </a:r>
            <a:endParaRPr dirty="0">
              <a:solidFill>
                <a:schemeClr val="accent6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076" name="Google Shape;1076;p62"/>
          <p:cNvSpPr txBox="1"/>
          <p:nvPr/>
        </p:nvSpPr>
        <p:spPr>
          <a:xfrm>
            <a:off x="1367645" y="1861794"/>
            <a:ext cx="15057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Audiowide"/>
                <a:ea typeface="Audiowide"/>
                <a:cs typeface="Audiowide"/>
                <a:sym typeface="Audiowide"/>
              </a:rPr>
              <a:t>Noise</a:t>
            </a:r>
            <a:endParaRPr dirty="0">
              <a:solidFill>
                <a:schemeClr val="accent6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077" name="Google Shape;1077;p62"/>
          <p:cNvSpPr txBox="1"/>
          <p:nvPr/>
        </p:nvSpPr>
        <p:spPr>
          <a:xfrm>
            <a:off x="2589801" y="3852075"/>
            <a:ext cx="16230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Audiowide"/>
                <a:ea typeface="Audiowide"/>
                <a:cs typeface="Audiowide"/>
                <a:sym typeface="Audiowide"/>
              </a:rPr>
              <a:t>Time</a:t>
            </a:r>
            <a:endParaRPr dirty="0">
              <a:solidFill>
                <a:schemeClr val="accent6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1152" name="Google Shape;1152;p62"/>
          <p:cNvCxnSpPr>
            <a:cxnSpLocks/>
            <a:stCxn id="1076" idx="2"/>
          </p:cNvCxnSpPr>
          <p:nvPr/>
        </p:nvCxnSpPr>
        <p:spPr>
          <a:xfrm rot="5400000">
            <a:off x="1901153" y="2358760"/>
            <a:ext cx="428608" cy="1007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diamond" w="med" len="med"/>
          </a:ln>
        </p:spPr>
      </p:cxnSp>
      <p:cxnSp>
        <p:nvCxnSpPr>
          <p:cNvPr id="1153" name="Google Shape;1153;p62"/>
          <p:cNvCxnSpPr>
            <a:cxnSpLocks/>
            <a:stCxn id="1074" idx="0"/>
          </p:cNvCxnSpPr>
          <p:nvPr/>
        </p:nvCxnSpPr>
        <p:spPr>
          <a:xfrm rot="5400000" flipH="1" flipV="1">
            <a:off x="5975745" y="3674794"/>
            <a:ext cx="354562" cy="12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diamond" w="med" len="med"/>
          </a:ln>
        </p:spPr>
      </p:cxnSp>
      <p:cxnSp>
        <p:nvCxnSpPr>
          <p:cNvPr id="1154" name="Google Shape;1154;p62"/>
          <p:cNvCxnSpPr>
            <a:cxnSpLocks/>
            <a:stCxn id="1075" idx="2"/>
          </p:cNvCxnSpPr>
          <p:nvPr/>
        </p:nvCxnSpPr>
        <p:spPr>
          <a:xfrm rot="5400000">
            <a:off x="6816097" y="2360617"/>
            <a:ext cx="428620" cy="63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diamond" w="med" len="med"/>
          </a:ln>
        </p:spPr>
      </p:cxnSp>
      <p:cxnSp>
        <p:nvCxnSpPr>
          <p:cNvPr id="1155" name="Google Shape;1155;p62"/>
          <p:cNvCxnSpPr/>
          <p:nvPr/>
        </p:nvCxnSpPr>
        <p:spPr>
          <a:xfrm rot="10800000">
            <a:off x="2922052" y="3469725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6" name="Google Shape;1156;p62"/>
          <p:cNvSpPr txBox="1"/>
          <p:nvPr/>
        </p:nvSpPr>
        <p:spPr>
          <a:xfrm>
            <a:off x="6090836" y="1376982"/>
            <a:ext cx="189507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rPr>
              <a:t>Shifting audio forward or backward</a:t>
            </a:r>
            <a:endParaRPr dirty="0">
              <a:solidFill>
                <a:schemeClr val="accent6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57" name="Google Shape;1157;p62"/>
          <p:cNvSpPr txBox="1"/>
          <p:nvPr/>
        </p:nvSpPr>
        <p:spPr>
          <a:xfrm>
            <a:off x="-1314602" y="3654966"/>
            <a:ext cx="1505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Saturn has beautiful rings</a:t>
            </a:r>
            <a:endParaRPr>
              <a:solidFill>
                <a:srgbClr val="FFFFFF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58" name="Google Shape;1158;p62"/>
          <p:cNvSpPr txBox="1"/>
          <p:nvPr/>
        </p:nvSpPr>
        <p:spPr>
          <a:xfrm>
            <a:off x="5400182" y="4119784"/>
            <a:ext cx="1505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rPr>
              <a:t>Alters the audio signal</a:t>
            </a:r>
            <a:endParaRPr dirty="0">
              <a:solidFill>
                <a:schemeClr val="accent6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60" name="Google Shape;1160;p62"/>
          <p:cNvSpPr txBox="1"/>
          <p:nvPr/>
        </p:nvSpPr>
        <p:spPr>
          <a:xfrm>
            <a:off x="1368689" y="1356227"/>
            <a:ext cx="1505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rPr>
              <a:t>Random Noise Addition</a:t>
            </a:r>
            <a:endParaRPr dirty="0">
              <a:solidFill>
                <a:schemeClr val="accent6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61" name="Google Shape;1161;p62"/>
          <p:cNvSpPr txBox="1"/>
          <p:nvPr/>
        </p:nvSpPr>
        <p:spPr>
          <a:xfrm>
            <a:off x="2648448" y="4119766"/>
            <a:ext cx="1505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rPr>
              <a:t>Stretching the audio signal</a:t>
            </a:r>
            <a:endParaRPr dirty="0">
              <a:solidFill>
                <a:schemeClr val="accent6"/>
              </a:solidFill>
              <a:latin typeface="Asap"/>
              <a:ea typeface="Asap"/>
              <a:cs typeface="Asap"/>
              <a:sym typeface="Asap"/>
            </a:endParaRPr>
          </a:p>
        </p:txBody>
      </p:sp>
      <p:cxnSp>
        <p:nvCxnSpPr>
          <p:cNvPr id="1162" name="Google Shape;1162;p62"/>
          <p:cNvCxnSpPr>
            <a:cxnSpLocks/>
          </p:cNvCxnSpPr>
          <p:nvPr/>
        </p:nvCxnSpPr>
        <p:spPr>
          <a:xfrm flipV="1">
            <a:off x="3416325" y="3497514"/>
            <a:ext cx="0" cy="354736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diamond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D1685B3-201E-30DF-E30A-4BAAE82D8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303" y="2601916"/>
            <a:ext cx="7161496" cy="8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1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4"/>
          <p:cNvSpPr txBox="1">
            <a:spLocks noGrp="1"/>
          </p:cNvSpPr>
          <p:nvPr>
            <p:ph type="subTitle" idx="1"/>
          </p:nvPr>
        </p:nvSpPr>
        <p:spPr>
          <a:xfrm>
            <a:off x="720000" y="2689205"/>
            <a:ext cx="2336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Convolutional Layer</a:t>
            </a:r>
            <a:endParaRPr dirty="0"/>
          </a:p>
        </p:txBody>
      </p:sp>
      <p:sp>
        <p:nvSpPr>
          <p:cNvPr id="685" name="Google Shape;685;p44"/>
          <p:cNvSpPr txBox="1">
            <a:spLocks noGrp="1"/>
          </p:cNvSpPr>
          <p:nvPr>
            <p:ph type="subTitle" idx="5"/>
          </p:nvPr>
        </p:nvSpPr>
        <p:spPr>
          <a:xfrm>
            <a:off x="3403800" y="2689205"/>
            <a:ext cx="2336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Pooling &amp; Dropout Layer</a:t>
            </a:r>
            <a:endParaRPr dirty="0"/>
          </a:p>
        </p:txBody>
      </p:sp>
      <p:sp>
        <p:nvSpPr>
          <p:cNvPr id="686" name="Google Shape;686;p44"/>
          <p:cNvSpPr txBox="1">
            <a:spLocks noGrp="1"/>
          </p:cNvSpPr>
          <p:nvPr>
            <p:ph type="subTitle" idx="6"/>
          </p:nvPr>
        </p:nvSpPr>
        <p:spPr>
          <a:xfrm>
            <a:off x="6087600" y="2689205"/>
            <a:ext cx="2336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Activation Function</a:t>
            </a:r>
            <a:endParaRPr dirty="0"/>
          </a:p>
        </p:txBody>
      </p:sp>
      <p:sp>
        <p:nvSpPr>
          <p:cNvPr id="687" name="Google Shape;687;p44"/>
          <p:cNvSpPr txBox="1">
            <a:spLocks noGrp="1"/>
          </p:cNvSpPr>
          <p:nvPr>
            <p:ph type="title"/>
          </p:nvPr>
        </p:nvSpPr>
        <p:spPr>
          <a:xfrm>
            <a:off x="649725" y="384975"/>
            <a:ext cx="784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Model</a:t>
            </a:r>
            <a:endParaRPr dirty="0"/>
          </a:p>
        </p:txBody>
      </p:sp>
      <p:grpSp>
        <p:nvGrpSpPr>
          <p:cNvPr id="691" name="Google Shape;691;p44"/>
          <p:cNvGrpSpPr/>
          <p:nvPr/>
        </p:nvGrpSpPr>
        <p:grpSpPr>
          <a:xfrm>
            <a:off x="7088503" y="2153924"/>
            <a:ext cx="346875" cy="346875"/>
            <a:chOff x="5687450" y="4080625"/>
            <a:chExt cx="252475" cy="252475"/>
          </a:xfrm>
        </p:grpSpPr>
        <p:sp>
          <p:nvSpPr>
            <p:cNvPr id="692" name="Google Shape;692;p44"/>
            <p:cNvSpPr/>
            <p:nvPr/>
          </p:nvSpPr>
          <p:spPr>
            <a:xfrm>
              <a:off x="5742225" y="4080625"/>
              <a:ext cx="197700" cy="202500"/>
            </a:xfrm>
            <a:custGeom>
              <a:avLst/>
              <a:gdLst/>
              <a:ahLst/>
              <a:cxnLst/>
              <a:rect l="l" t="t" r="r" b="b"/>
              <a:pathLst>
                <a:path w="7908" h="8100" extrusionOk="0">
                  <a:moveTo>
                    <a:pt x="2899" y="0"/>
                  </a:moveTo>
                  <a:cubicBezTo>
                    <a:pt x="2886" y="0"/>
                    <a:pt x="2872" y="1"/>
                    <a:pt x="2859" y="2"/>
                  </a:cubicBezTo>
                  <a:cubicBezTo>
                    <a:pt x="2478" y="2"/>
                    <a:pt x="2168" y="335"/>
                    <a:pt x="2168" y="716"/>
                  </a:cubicBezTo>
                  <a:lnTo>
                    <a:pt x="2168" y="3217"/>
                  </a:lnTo>
                  <a:cubicBezTo>
                    <a:pt x="2168" y="3336"/>
                    <a:pt x="2144" y="3431"/>
                    <a:pt x="2049" y="3502"/>
                  </a:cubicBezTo>
                  <a:cubicBezTo>
                    <a:pt x="1972" y="3587"/>
                    <a:pt x="1876" y="3624"/>
                    <a:pt x="1780" y="3624"/>
                  </a:cubicBezTo>
                  <a:cubicBezTo>
                    <a:pt x="1579" y="3624"/>
                    <a:pt x="1382" y="3459"/>
                    <a:pt x="1382" y="3217"/>
                  </a:cubicBezTo>
                  <a:lnTo>
                    <a:pt x="1382" y="2073"/>
                  </a:lnTo>
                  <a:cubicBezTo>
                    <a:pt x="1382" y="1692"/>
                    <a:pt x="1096" y="1407"/>
                    <a:pt x="715" y="1383"/>
                  </a:cubicBezTo>
                  <a:cubicBezTo>
                    <a:pt x="334" y="1383"/>
                    <a:pt x="1" y="1692"/>
                    <a:pt x="1" y="2097"/>
                  </a:cubicBezTo>
                  <a:lnTo>
                    <a:pt x="1" y="2383"/>
                  </a:lnTo>
                  <a:cubicBezTo>
                    <a:pt x="1" y="2466"/>
                    <a:pt x="73" y="2531"/>
                    <a:pt x="138" y="2531"/>
                  </a:cubicBezTo>
                  <a:cubicBezTo>
                    <a:pt x="148" y="2531"/>
                    <a:pt x="158" y="2529"/>
                    <a:pt x="168" y="2526"/>
                  </a:cubicBezTo>
                  <a:cubicBezTo>
                    <a:pt x="239" y="2526"/>
                    <a:pt x="311" y="2454"/>
                    <a:pt x="311" y="2383"/>
                  </a:cubicBezTo>
                  <a:lnTo>
                    <a:pt x="311" y="2097"/>
                  </a:lnTo>
                  <a:cubicBezTo>
                    <a:pt x="311" y="1859"/>
                    <a:pt x="477" y="1692"/>
                    <a:pt x="692" y="1692"/>
                  </a:cubicBezTo>
                  <a:cubicBezTo>
                    <a:pt x="906" y="1692"/>
                    <a:pt x="1096" y="1859"/>
                    <a:pt x="1096" y="2073"/>
                  </a:cubicBezTo>
                  <a:lnTo>
                    <a:pt x="1096" y="3193"/>
                  </a:lnTo>
                  <a:cubicBezTo>
                    <a:pt x="1096" y="3598"/>
                    <a:pt x="1406" y="3907"/>
                    <a:pt x="1811" y="3907"/>
                  </a:cubicBezTo>
                  <a:cubicBezTo>
                    <a:pt x="2168" y="3907"/>
                    <a:pt x="2478" y="3598"/>
                    <a:pt x="2478" y="3217"/>
                  </a:cubicBezTo>
                  <a:lnTo>
                    <a:pt x="2478" y="692"/>
                  </a:lnTo>
                  <a:cubicBezTo>
                    <a:pt x="2478" y="478"/>
                    <a:pt x="2644" y="287"/>
                    <a:pt x="2859" y="287"/>
                  </a:cubicBezTo>
                  <a:cubicBezTo>
                    <a:pt x="3002" y="287"/>
                    <a:pt x="3121" y="335"/>
                    <a:pt x="3216" y="454"/>
                  </a:cubicBezTo>
                  <a:cubicBezTo>
                    <a:pt x="3264" y="526"/>
                    <a:pt x="3287" y="597"/>
                    <a:pt x="3287" y="692"/>
                  </a:cubicBezTo>
                  <a:lnTo>
                    <a:pt x="3287" y="3550"/>
                  </a:lnTo>
                  <a:cubicBezTo>
                    <a:pt x="3287" y="3955"/>
                    <a:pt x="3597" y="4264"/>
                    <a:pt x="4002" y="4264"/>
                  </a:cubicBezTo>
                  <a:cubicBezTo>
                    <a:pt x="4168" y="4264"/>
                    <a:pt x="4335" y="4193"/>
                    <a:pt x="4454" y="4074"/>
                  </a:cubicBezTo>
                  <a:cubicBezTo>
                    <a:pt x="4597" y="3931"/>
                    <a:pt x="4669" y="3764"/>
                    <a:pt x="4669" y="3574"/>
                  </a:cubicBezTo>
                  <a:lnTo>
                    <a:pt x="4669" y="1192"/>
                  </a:lnTo>
                  <a:cubicBezTo>
                    <a:pt x="4669" y="978"/>
                    <a:pt x="4835" y="787"/>
                    <a:pt x="5050" y="787"/>
                  </a:cubicBezTo>
                  <a:cubicBezTo>
                    <a:pt x="5264" y="787"/>
                    <a:pt x="5454" y="954"/>
                    <a:pt x="5454" y="1192"/>
                  </a:cubicBezTo>
                  <a:lnTo>
                    <a:pt x="5454" y="3836"/>
                  </a:lnTo>
                  <a:cubicBezTo>
                    <a:pt x="5454" y="4241"/>
                    <a:pt x="5764" y="4550"/>
                    <a:pt x="6169" y="4550"/>
                  </a:cubicBezTo>
                  <a:cubicBezTo>
                    <a:pt x="6336" y="4550"/>
                    <a:pt x="6502" y="4479"/>
                    <a:pt x="6621" y="4336"/>
                  </a:cubicBezTo>
                  <a:cubicBezTo>
                    <a:pt x="6764" y="4217"/>
                    <a:pt x="6836" y="4050"/>
                    <a:pt x="6836" y="3860"/>
                  </a:cubicBezTo>
                  <a:lnTo>
                    <a:pt x="6836" y="2669"/>
                  </a:lnTo>
                  <a:cubicBezTo>
                    <a:pt x="6836" y="2454"/>
                    <a:pt x="7002" y="2264"/>
                    <a:pt x="7241" y="2264"/>
                  </a:cubicBezTo>
                  <a:cubicBezTo>
                    <a:pt x="7455" y="2264"/>
                    <a:pt x="7622" y="2431"/>
                    <a:pt x="7622" y="2645"/>
                  </a:cubicBezTo>
                  <a:lnTo>
                    <a:pt x="7622" y="7408"/>
                  </a:lnTo>
                  <a:cubicBezTo>
                    <a:pt x="7622" y="7646"/>
                    <a:pt x="7431" y="7813"/>
                    <a:pt x="7217" y="7813"/>
                  </a:cubicBezTo>
                  <a:cubicBezTo>
                    <a:pt x="7002" y="7813"/>
                    <a:pt x="6836" y="7646"/>
                    <a:pt x="6836" y="7432"/>
                  </a:cubicBezTo>
                  <a:lnTo>
                    <a:pt x="6836" y="6241"/>
                  </a:lnTo>
                  <a:cubicBezTo>
                    <a:pt x="6836" y="5836"/>
                    <a:pt x="6502" y="5527"/>
                    <a:pt x="6121" y="5527"/>
                  </a:cubicBezTo>
                  <a:cubicBezTo>
                    <a:pt x="5955" y="5527"/>
                    <a:pt x="5788" y="5598"/>
                    <a:pt x="5645" y="5741"/>
                  </a:cubicBezTo>
                  <a:cubicBezTo>
                    <a:pt x="5526" y="5860"/>
                    <a:pt x="5454" y="6027"/>
                    <a:pt x="5454" y="6217"/>
                  </a:cubicBezTo>
                  <a:lnTo>
                    <a:pt x="5454" y="7670"/>
                  </a:lnTo>
                  <a:cubicBezTo>
                    <a:pt x="5454" y="7753"/>
                    <a:pt x="5508" y="7817"/>
                    <a:pt x="5585" y="7817"/>
                  </a:cubicBezTo>
                  <a:cubicBezTo>
                    <a:pt x="5596" y="7817"/>
                    <a:pt x="5609" y="7816"/>
                    <a:pt x="5621" y="7813"/>
                  </a:cubicBezTo>
                  <a:cubicBezTo>
                    <a:pt x="5693" y="7813"/>
                    <a:pt x="5740" y="7741"/>
                    <a:pt x="5740" y="7670"/>
                  </a:cubicBezTo>
                  <a:lnTo>
                    <a:pt x="5740" y="6217"/>
                  </a:lnTo>
                  <a:cubicBezTo>
                    <a:pt x="5740" y="6003"/>
                    <a:pt x="5931" y="5836"/>
                    <a:pt x="6145" y="5836"/>
                  </a:cubicBezTo>
                  <a:cubicBezTo>
                    <a:pt x="6359" y="5836"/>
                    <a:pt x="6526" y="6003"/>
                    <a:pt x="6526" y="6241"/>
                  </a:cubicBezTo>
                  <a:lnTo>
                    <a:pt x="6526" y="7432"/>
                  </a:lnTo>
                  <a:cubicBezTo>
                    <a:pt x="6526" y="7789"/>
                    <a:pt x="6836" y="8098"/>
                    <a:pt x="7217" y="8098"/>
                  </a:cubicBezTo>
                  <a:cubicBezTo>
                    <a:pt x="7230" y="8099"/>
                    <a:pt x="7244" y="8100"/>
                    <a:pt x="7258" y="8100"/>
                  </a:cubicBezTo>
                  <a:cubicBezTo>
                    <a:pt x="7620" y="8100"/>
                    <a:pt x="7907" y="7798"/>
                    <a:pt x="7907" y="7408"/>
                  </a:cubicBezTo>
                  <a:lnTo>
                    <a:pt x="7907" y="2669"/>
                  </a:lnTo>
                  <a:cubicBezTo>
                    <a:pt x="7907" y="2502"/>
                    <a:pt x="7836" y="2312"/>
                    <a:pt x="7717" y="2193"/>
                  </a:cubicBezTo>
                  <a:cubicBezTo>
                    <a:pt x="7598" y="2073"/>
                    <a:pt x="7431" y="2002"/>
                    <a:pt x="7241" y="1978"/>
                  </a:cubicBezTo>
                  <a:cubicBezTo>
                    <a:pt x="6859" y="1978"/>
                    <a:pt x="6526" y="2288"/>
                    <a:pt x="6526" y="2693"/>
                  </a:cubicBezTo>
                  <a:lnTo>
                    <a:pt x="6526" y="3883"/>
                  </a:lnTo>
                  <a:cubicBezTo>
                    <a:pt x="6526" y="3979"/>
                    <a:pt x="6502" y="4098"/>
                    <a:pt x="6407" y="4169"/>
                  </a:cubicBezTo>
                  <a:cubicBezTo>
                    <a:pt x="6336" y="4241"/>
                    <a:pt x="6240" y="4288"/>
                    <a:pt x="6145" y="4288"/>
                  </a:cubicBezTo>
                  <a:cubicBezTo>
                    <a:pt x="5931" y="4264"/>
                    <a:pt x="5740" y="4098"/>
                    <a:pt x="5740" y="3883"/>
                  </a:cubicBezTo>
                  <a:lnTo>
                    <a:pt x="5740" y="1192"/>
                  </a:lnTo>
                  <a:cubicBezTo>
                    <a:pt x="5740" y="1002"/>
                    <a:pt x="5669" y="835"/>
                    <a:pt x="5550" y="716"/>
                  </a:cubicBezTo>
                  <a:cubicBezTo>
                    <a:pt x="5431" y="573"/>
                    <a:pt x="5264" y="502"/>
                    <a:pt x="5073" y="502"/>
                  </a:cubicBezTo>
                  <a:cubicBezTo>
                    <a:pt x="4692" y="502"/>
                    <a:pt x="4359" y="811"/>
                    <a:pt x="4359" y="1216"/>
                  </a:cubicBezTo>
                  <a:lnTo>
                    <a:pt x="4359" y="3574"/>
                  </a:lnTo>
                  <a:cubicBezTo>
                    <a:pt x="4359" y="3788"/>
                    <a:pt x="4192" y="3979"/>
                    <a:pt x="3978" y="3979"/>
                  </a:cubicBezTo>
                  <a:cubicBezTo>
                    <a:pt x="3764" y="3979"/>
                    <a:pt x="3573" y="3788"/>
                    <a:pt x="3573" y="3574"/>
                  </a:cubicBezTo>
                  <a:lnTo>
                    <a:pt x="3573" y="692"/>
                  </a:lnTo>
                  <a:cubicBezTo>
                    <a:pt x="3573" y="324"/>
                    <a:pt x="3284" y="0"/>
                    <a:pt x="28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5687450" y="4141225"/>
              <a:ext cx="198300" cy="191875"/>
            </a:xfrm>
            <a:custGeom>
              <a:avLst/>
              <a:gdLst/>
              <a:ahLst/>
              <a:cxnLst/>
              <a:rect l="l" t="t" r="r" b="b"/>
              <a:pathLst>
                <a:path w="7932" h="7675" extrusionOk="0">
                  <a:moveTo>
                    <a:pt x="692" y="1"/>
                  </a:moveTo>
                  <a:cubicBezTo>
                    <a:pt x="346" y="1"/>
                    <a:pt x="1" y="233"/>
                    <a:pt x="1" y="697"/>
                  </a:cubicBezTo>
                  <a:lnTo>
                    <a:pt x="1" y="4579"/>
                  </a:lnTo>
                  <a:cubicBezTo>
                    <a:pt x="1" y="4936"/>
                    <a:pt x="287" y="5246"/>
                    <a:pt x="668" y="5270"/>
                  </a:cubicBezTo>
                  <a:cubicBezTo>
                    <a:pt x="1073" y="5270"/>
                    <a:pt x="1382" y="4936"/>
                    <a:pt x="1382" y="4555"/>
                  </a:cubicBezTo>
                  <a:lnTo>
                    <a:pt x="1382" y="4317"/>
                  </a:lnTo>
                  <a:cubicBezTo>
                    <a:pt x="1382" y="4072"/>
                    <a:pt x="1575" y="3897"/>
                    <a:pt x="1795" y="3897"/>
                  </a:cubicBezTo>
                  <a:cubicBezTo>
                    <a:pt x="1831" y="3897"/>
                    <a:pt x="1869" y="3902"/>
                    <a:pt x="1906" y="3912"/>
                  </a:cubicBezTo>
                  <a:cubicBezTo>
                    <a:pt x="2073" y="3960"/>
                    <a:pt x="2192" y="4127"/>
                    <a:pt x="2192" y="4317"/>
                  </a:cubicBezTo>
                  <a:lnTo>
                    <a:pt x="2192" y="5579"/>
                  </a:lnTo>
                  <a:cubicBezTo>
                    <a:pt x="2192" y="5770"/>
                    <a:pt x="2263" y="5936"/>
                    <a:pt x="2406" y="6056"/>
                  </a:cubicBezTo>
                  <a:cubicBezTo>
                    <a:pt x="2525" y="6198"/>
                    <a:pt x="2692" y="6270"/>
                    <a:pt x="2859" y="6270"/>
                  </a:cubicBezTo>
                  <a:cubicBezTo>
                    <a:pt x="3264" y="6270"/>
                    <a:pt x="3573" y="5960"/>
                    <a:pt x="3573" y="5555"/>
                  </a:cubicBezTo>
                  <a:lnTo>
                    <a:pt x="3573" y="4436"/>
                  </a:lnTo>
                  <a:cubicBezTo>
                    <a:pt x="3573" y="4234"/>
                    <a:pt x="3743" y="4053"/>
                    <a:pt x="3942" y="4053"/>
                  </a:cubicBezTo>
                  <a:cubicBezTo>
                    <a:pt x="3954" y="4053"/>
                    <a:pt x="3966" y="4054"/>
                    <a:pt x="3978" y="4055"/>
                  </a:cubicBezTo>
                  <a:cubicBezTo>
                    <a:pt x="4192" y="4055"/>
                    <a:pt x="4359" y="4222"/>
                    <a:pt x="4359" y="4460"/>
                  </a:cubicBezTo>
                  <a:lnTo>
                    <a:pt x="4359" y="6960"/>
                  </a:lnTo>
                  <a:cubicBezTo>
                    <a:pt x="4359" y="7103"/>
                    <a:pt x="4407" y="7270"/>
                    <a:pt x="4502" y="7389"/>
                  </a:cubicBezTo>
                  <a:cubicBezTo>
                    <a:pt x="4645" y="7556"/>
                    <a:pt x="4859" y="7675"/>
                    <a:pt x="5073" y="7675"/>
                  </a:cubicBezTo>
                  <a:lnTo>
                    <a:pt x="5073" y="7651"/>
                  </a:lnTo>
                  <a:cubicBezTo>
                    <a:pt x="5455" y="7627"/>
                    <a:pt x="5764" y="7318"/>
                    <a:pt x="5764" y="6937"/>
                  </a:cubicBezTo>
                  <a:lnTo>
                    <a:pt x="5764" y="4079"/>
                  </a:lnTo>
                  <a:cubicBezTo>
                    <a:pt x="5764" y="3865"/>
                    <a:pt x="5931" y="3674"/>
                    <a:pt x="6145" y="3674"/>
                  </a:cubicBezTo>
                  <a:cubicBezTo>
                    <a:pt x="6383" y="3674"/>
                    <a:pt x="6550" y="3865"/>
                    <a:pt x="6550" y="4079"/>
                  </a:cubicBezTo>
                  <a:lnTo>
                    <a:pt x="6550" y="6460"/>
                  </a:lnTo>
                  <a:cubicBezTo>
                    <a:pt x="6550" y="6841"/>
                    <a:pt x="6860" y="7151"/>
                    <a:pt x="7217" y="7151"/>
                  </a:cubicBezTo>
                  <a:cubicBezTo>
                    <a:pt x="7622" y="7151"/>
                    <a:pt x="7931" y="6841"/>
                    <a:pt x="7931" y="6437"/>
                  </a:cubicBezTo>
                  <a:lnTo>
                    <a:pt x="7931" y="5936"/>
                  </a:lnTo>
                  <a:cubicBezTo>
                    <a:pt x="7931" y="5841"/>
                    <a:pt x="7860" y="5770"/>
                    <a:pt x="7765" y="5770"/>
                  </a:cubicBezTo>
                  <a:cubicBezTo>
                    <a:pt x="7693" y="5794"/>
                    <a:pt x="7645" y="5865"/>
                    <a:pt x="7645" y="5936"/>
                  </a:cubicBezTo>
                  <a:lnTo>
                    <a:pt x="7645" y="6460"/>
                  </a:lnTo>
                  <a:cubicBezTo>
                    <a:pt x="7645" y="6675"/>
                    <a:pt x="7455" y="6841"/>
                    <a:pt x="7241" y="6865"/>
                  </a:cubicBezTo>
                  <a:cubicBezTo>
                    <a:pt x="7026" y="6865"/>
                    <a:pt x="6836" y="6675"/>
                    <a:pt x="6860" y="6460"/>
                  </a:cubicBezTo>
                  <a:lnTo>
                    <a:pt x="6860" y="4103"/>
                  </a:lnTo>
                  <a:cubicBezTo>
                    <a:pt x="6860" y="3698"/>
                    <a:pt x="6526" y="3388"/>
                    <a:pt x="6145" y="3388"/>
                  </a:cubicBezTo>
                  <a:cubicBezTo>
                    <a:pt x="5955" y="3388"/>
                    <a:pt x="5788" y="3460"/>
                    <a:pt x="5669" y="3603"/>
                  </a:cubicBezTo>
                  <a:cubicBezTo>
                    <a:pt x="5550" y="3722"/>
                    <a:pt x="5455" y="3888"/>
                    <a:pt x="5478" y="4079"/>
                  </a:cubicBezTo>
                  <a:lnTo>
                    <a:pt x="5478" y="6960"/>
                  </a:lnTo>
                  <a:cubicBezTo>
                    <a:pt x="5478" y="7175"/>
                    <a:pt x="5288" y="7365"/>
                    <a:pt x="5073" y="7365"/>
                  </a:cubicBezTo>
                  <a:cubicBezTo>
                    <a:pt x="4931" y="7365"/>
                    <a:pt x="4812" y="7318"/>
                    <a:pt x="4740" y="7199"/>
                  </a:cubicBezTo>
                  <a:cubicBezTo>
                    <a:pt x="4692" y="7127"/>
                    <a:pt x="4645" y="7056"/>
                    <a:pt x="4669" y="6960"/>
                  </a:cubicBezTo>
                  <a:lnTo>
                    <a:pt x="4669" y="4436"/>
                  </a:lnTo>
                  <a:cubicBezTo>
                    <a:pt x="4669" y="4055"/>
                    <a:pt x="4335" y="3746"/>
                    <a:pt x="3954" y="3746"/>
                  </a:cubicBezTo>
                  <a:cubicBezTo>
                    <a:pt x="3573" y="3746"/>
                    <a:pt x="3287" y="4055"/>
                    <a:pt x="3287" y="4436"/>
                  </a:cubicBezTo>
                  <a:lnTo>
                    <a:pt x="3287" y="5555"/>
                  </a:lnTo>
                  <a:cubicBezTo>
                    <a:pt x="3287" y="5794"/>
                    <a:pt x="3097" y="5960"/>
                    <a:pt x="2883" y="5960"/>
                  </a:cubicBezTo>
                  <a:cubicBezTo>
                    <a:pt x="2668" y="5960"/>
                    <a:pt x="2478" y="5794"/>
                    <a:pt x="2502" y="5579"/>
                  </a:cubicBezTo>
                  <a:lnTo>
                    <a:pt x="2502" y="4317"/>
                  </a:lnTo>
                  <a:cubicBezTo>
                    <a:pt x="2485" y="3884"/>
                    <a:pt x="2146" y="3603"/>
                    <a:pt x="1795" y="3603"/>
                  </a:cubicBezTo>
                  <a:cubicBezTo>
                    <a:pt x="1624" y="3603"/>
                    <a:pt x="1451" y="3669"/>
                    <a:pt x="1311" y="3817"/>
                  </a:cubicBezTo>
                  <a:cubicBezTo>
                    <a:pt x="1168" y="3936"/>
                    <a:pt x="1096" y="4127"/>
                    <a:pt x="1096" y="4293"/>
                  </a:cubicBezTo>
                  <a:lnTo>
                    <a:pt x="1096" y="4555"/>
                  </a:lnTo>
                  <a:cubicBezTo>
                    <a:pt x="1096" y="4770"/>
                    <a:pt x="906" y="4936"/>
                    <a:pt x="692" y="4960"/>
                  </a:cubicBezTo>
                  <a:cubicBezTo>
                    <a:pt x="477" y="4960"/>
                    <a:pt x="311" y="4770"/>
                    <a:pt x="311" y="4555"/>
                  </a:cubicBezTo>
                  <a:lnTo>
                    <a:pt x="311" y="673"/>
                  </a:lnTo>
                  <a:cubicBezTo>
                    <a:pt x="311" y="471"/>
                    <a:pt x="480" y="290"/>
                    <a:pt x="679" y="290"/>
                  </a:cubicBezTo>
                  <a:cubicBezTo>
                    <a:pt x="691" y="290"/>
                    <a:pt x="703" y="291"/>
                    <a:pt x="715" y="292"/>
                  </a:cubicBezTo>
                  <a:cubicBezTo>
                    <a:pt x="930" y="292"/>
                    <a:pt x="1096" y="483"/>
                    <a:pt x="1096" y="697"/>
                  </a:cubicBezTo>
                  <a:lnTo>
                    <a:pt x="1096" y="959"/>
                  </a:lnTo>
                  <a:cubicBezTo>
                    <a:pt x="1061" y="1459"/>
                    <a:pt x="1424" y="1709"/>
                    <a:pt x="1790" y="1709"/>
                  </a:cubicBezTo>
                  <a:cubicBezTo>
                    <a:pt x="2156" y="1709"/>
                    <a:pt x="2525" y="1459"/>
                    <a:pt x="2502" y="959"/>
                  </a:cubicBezTo>
                  <a:lnTo>
                    <a:pt x="2502" y="673"/>
                  </a:lnTo>
                  <a:cubicBezTo>
                    <a:pt x="2502" y="602"/>
                    <a:pt x="2406" y="531"/>
                    <a:pt x="2335" y="531"/>
                  </a:cubicBezTo>
                  <a:cubicBezTo>
                    <a:pt x="2263" y="554"/>
                    <a:pt x="2192" y="602"/>
                    <a:pt x="2192" y="697"/>
                  </a:cubicBezTo>
                  <a:lnTo>
                    <a:pt x="2192" y="959"/>
                  </a:lnTo>
                  <a:cubicBezTo>
                    <a:pt x="2192" y="1184"/>
                    <a:pt x="2000" y="1355"/>
                    <a:pt x="1780" y="1355"/>
                  </a:cubicBezTo>
                  <a:cubicBezTo>
                    <a:pt x="1743" y="1355"/>
                    <a:pt x="1706" y="1351"/>
                    <a:pt x="1668" y="1340"/>
                  </a:cubicBezTo>
                  <a:cubicBezTo>
                    <a:pt x="1501" y="1293"/>
                    <a:pt x="1382" y="1126"/>
                    <a:pt x="1382" y="959"/>
                  </a:cubicBezTo>
                  <a:lnTo>
                    <a:pt x="1382" y="697"/>
                  </a:lnTo>
                  <a:cubicBezTo>
                    <a:pt x="1382" y="233"/>
                    <a:pt x="1037" y="1"/>
                    <a:pt x="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44"/>
          <p:cNvGrpSpPr/>
          <p:nvPr/>
        </p:nvGrpSpPr>
        <p:grpSpPr>
          <a:xfrm>
            <a:off x="4397149" y="2212676"/>
            <a:ext cx="351753" cy="229373"/>
            <a:chOff x="1646150" y="3693450"/>
            <a:chExt cx="256025" cy="166950"/>
          </a:xfrm>
        </p:grpSpPr>
        <p:sp>
          <p:nvSpPr>
            <p:cNvPr id="695" name="Google Shape;695;p44"/>
            <p:cNvSpPr/>
            <p:nvPr/>
          </p:nvSpPr>
          <p:spPr>
            <a:xfrm>
              <a:off x="1646150" y="3693450"/>
              <a:ext cx="126225" cy="166950"/>
            </a:xfrm>
            <a:custGeom>
              <a:avLst/>
              <a:gdLst/>
              <a:ahLst/>
              <a:cxnLst/>
              <a:rect l="l" t="t" r="r" b="b"/>
              <a:pathLst>
                <a:path w="5049" h="6678" extrusionOk="0">
                  <a:moveTo>
                    <a:pt x="4311" y="2629"/>
                  </a:moveTo>
                  <a:cubicBezTo>
                    <a:pt x="4644" y="3058"/>
                    <a:pt x="4644" y="3653"/>
                    <a:pt x="4311" y="4082"/>
                  </a:cubicBezTo>
                  <a:lnTo>
                    <a:pt x="4311" y="2629"/>
                  </a:lnTo>
                  <a:close/>
                  <a:moveTo>
                    <a:pt x="3553" y="0"/>
                  </a:moveTo>
                  <a:cubicBezTo>
                    <a:pt x="3351" y="0"/>
                    <a:pt x="3154" y="85"/>
                    <a:pt x="3025" y="247"/>
                  </a:cubicBezTo>
                  <a:lnTo>
                    <a:pt x="1929" y="1533"/>
                  </a:lnTo>
                  <a:lnTo>
                    <a:pt x="858" y="1533"/>
                  </a:lnTo>
                  <a:cubicBezTo>
                    <a:pt x="381" y="1533"/>
                    <a:pt x="0" y="1914"/>
                    <a:pt x="0" y="2391"/>
                  </a:cubicBezTo>
                  <a:lnTo>
                    <a:pt x="0" y="4272"/>
                  </a:lnTo>
                  <a:cubicBezTo>
                    <a:pt x="0" y="4582"/>
                    <a:pt x="167" y="4867"/>
                    <a:pt x="453" y="5034"/>
                  </a:cubicBezTo>
                  <a:cubicBezTo>
                    <a:pt x="470" y="5043"/>
                    <a:pt x="494" y="5048"/>
                    <a:pt x="518" y="5048"/>
                  </a:cubicBezTo>
                  <a:cubicBezTo>
                    <a:pt x="561" y="5048"/>
                    <a:pt x="604" y="5032"/>
                    <a:pt x="619" y="4986"/>
                  </a:cubicBezTo>
                  <a:cubicBezTo>
                    <a:pt x="691" y="4915"/>
                    <a:pt x="667" y="4820"/>
                    <a:pt x="596" y="4772"/>
                  </a:cubicBezTo>
                  <a:cubicBezTo>
                    <a:pt x="405" y="4677"/>
                    <a:pt x="286" y="4486"/>
                    <a:pt x="286" y="4272"/>
                  </a:cubicBezTo>
                  <a:lnTo>
                    <a:pt x="286" y="2391"/>
                  </a:lnTo>
                  <a:cubicBezTo>
                    <a:pt x="286" y="2081"/>
                    <a:pt x="548" y="1843"/>
                    <a:pt x="858" y="1843"/>
                  </a:cubicBezTo>
                  <a:lnTo>
                    <a:pt x="1834" y="1843"/>
                  </a:lnTo>
                  <a:lnTo>
                    <a:pt x="1834" y="4844"/>
                  </a:lnTo>
                  <a:lnTo>
                    <a:pt x="1191" y="4844"/>
                  </a:lnTo>
                  <a:cubicBezTo>
                    <a:pt x="1120" y="4844"/>
                    <a:pt x="1072" y="4891"/>
                    <a:pt x="1048" y="4963"/>
                  </a:cubicBezTo>
                  <a:cubicBezTo>
                    <a:pt x="1048" y="5058"/>
                    <a:pt x="1096" y="5129"/>
                    <a:pt x="1191" y="5129"/>
                  </a:cubicBezTo>
                  <a:lnTo>
                    <a:pt x="1905" y="5129"/>
                  </a:lnTo>
                  <a:lnTo>
                    <a:pt x="3025" y="6439"/>
                  </a:lnTo>
                  <a:cubicBezTo>
                    <a:pt x="3168" y="6582"/>
                    <a:pt x="3358" y="6677"/>
                    <a:pt x="3572" y="6677"/>
                  </a:cubicBezTo>
                  <a:cubicBezTo>
                    <a:pt x="3668" y="6677"/>
                    <a:pt x="3763" y="6653"/>
                    <a:pt x="3858" y="6630"/>
                  </a:cubicBezTo>
                  <a:cubicBezTo>
                    <a:pt x="4144" y="6511"/>
                    <a:pt x="4311" y="6249"/>
                    <a:pt x="4311" y="5939"/>
                  </a:cubicBezTo>
                  <a:lnTo>
                    <a:pt x="4311" y="4463"/>
                  </a:lnTo>
                  <a:cubicBezTo>
                    <a:pt x="5049" y="3891"/>
                    <a:pt x="5049" y="2796"/>
                    <a:pt x="4311" y="2224"/>
                  </a:cubicBezTo>
                  <a:lnTo>
                    <a:pt x="4311" y="1867"/>
                  </a:lnTo>
                  <a:cubicBezTo>
                    <a:pt x="4287" y="1795"/>
                    <a:pt x="4239" y="1724"/>
                    <a:pt x="4168" y="1724"/>
                  </a:cubicBezTo>
                  <a:cubicBezTo>
                    <a:pt x="4155" y="1721"/>
                    <a:pt x="4143" y="1719"/>
                    <a:pt x="4132" y="1719"/>
                  </a:cubicBezTo>
                  <a:cubicBezTo>
                    <a:pt x="4055" y="1719"/>
                    <a:pt x="4001" y="1784"/>
                    <a:pt x="4001" y="1867"/>
                  </a:cubicBezTo>
                  <a:lnTo>
                    <a:pt x="4001" y="5963"/>
                  </a:lnTo>
                  <a:cubicBezTo>
                    <a:pt x="4001" y="6153"/>
                    <a:pt x="3882" y="6296"/>
                    <a:pt x="3715" y="6368"/>
                  </a:cubicBezTo>
                  <a:cubicBezTo>
                    <a:pt x="3664" y="6390"/>
                    <a:pt x="3610" y="6401"/>
                    <a:pt x="3556" y="6401"/>
                  </a:cubicBezTo>
                  <a:cubicBezTo>
                    <a:pt x="3438" y="6401"/>
                    <a:pt x="3321" y="6347"/>
                    <a:pt x="3239" y="6249"/>
                  </a:cubicBezTo>
                  <a:lnTo>
                    <a:pt x="2120" y="4939"/>
                  </a:lnTo>
                  <a:lnTo>
                    <a:pt x="2120" y="1748"/>
                  </a:lnTo>
                  <a:lnTo>
                    <a:pt x="3239" y="438"/>
                  </a:lnTo>
                  <a:cubicBezTo>
                    <a:pt x="3321" y="339"/>
                    <a:pt x="3438" y="286"/>
                    <a:pt x="3556" y="286"/>
                  </a:cubicBezTo>
                  <a:cubicBezTo>
                    <a:pt x="3610" y="286"/>
                    <a:pt x="3664" y="297"/>
                    <a:pt x="3715" y="319"/>
                  </a:cubicBezTo>
                  <a:cubicBezTo>
                    <a:pt x="3882" y="366"/>
                    <a:pt x="4001" y="533"/>
                    <a:pt x="4001" y="724"/>
                  </a:cubicBezTo>
                  <a:lnTo>
                    <a:pt x="4001" y="1176"/>
                  </a:lnTo>
                  <a:cubicBezTo>
                    <a:pt x="4001" y="1248"/>
                    <a:pt x="4049" y="1295"/>
                    <a:pt x="4144" y="1319"/>
                  </a:cubicBezTo>
                  <a:cubicBezTo>
                    <a:pt x="4215" y="1319"/>
                    <a:pt x="4287" y="1248"/>
                    <a:pt x="4311" y="1176"/>
                  </a:cubicBezTo>
                  <a:lnTo>
                    <a:pt x="4311" y="748"/>
                  </a:lnTo>
                  <a:cubicBezTo>
                    <a:pt x="4311" y="438"/>
                    <a:pt x="4120" y="152"/>
                    <a:pt x="3834" y="57"/>
                  </a:cubicBezTo>
                  <a:cubicBezTo>
                    <a:pt x="3743" y="19"/>
                    <a:pt x="3647" y="0"/>
                    <a:pt x="3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1769375" y="3715700"/>
              <a:ext cx="132800" cy="136950"/>
            </a:xfrm>
            <a:custGeom>
              <a:avLst/>
              <a:gdLst/>
              <a:ahLst/>
              <a:cxnLst/>
              <a:rect l="l" t="t" r="r" b="b"/>
              <a:pathLst>
                <a:path w="5312" h="5478" extrusionOk="0">
                  <a:moveTo>
                    <a:pt x="3287" y="0"/>
                  </a:moveTo>
                  <a:cubicBezTo>
                    <a:pt x="3001" y="0"/>
                    <a:pt x="2716" y="143"/>
                    <a:pt x="2573" y="381"/>
                  </a:cubicBezTo>
                  <a:cubicBezTo>
                    <a:pt x="2430" y="596"/>
                    <a:pt x="2335" y="834"/>
                    <a:pt x="2287" y="1072"/>
                  </a:cubicBezTo>
                  <a:cubicBezTo>
                    <a:pt x="2192" y="1620"/>
                    <a:pt x="2144" y="2168"/>
                    <a:pt x="2120" y="2715"/>
                  </a:cubicBezTo>
                  <a:cubicBezTo>
                    <a:pt x="2120" y="3215"/>
                    <a:pt x="2073" y="3715"/>
                    <a:pt x="1977" y="4216"/>
                  </a:cubicBezTo>
                  <a:cubicBezTo>
                    <a:pt x="1954" y="4311"/>
                    <a:pt x="1930" y="4430"/>
                    <a:pt x="1882" y="4525"/>
                  </a:cubicBezTo>
                  <a:cubicBezTo>
                    <a:pt x="1811" y="4287"/>
                    <a:pt x="1787" y="4049"/>
                    <a:pt x="1787" y="3787"/>
                  </a:cubicBezTo>
                  <a:cubicBezTo>
                    <a:pt x="1763" y="3430"/>
                    <a:pt x="1716" y="3072"/>
                    <a:pt x="1596" y="2715"/>
                  </a:cubicBezTo>
                  <a:cubicBezTo>
                    <a:pt x="1482" y="2279"/>
                    <a:pt x="1101" y="1976"/>
                    <a:pt x="647" y="1976"/>
                  </a:cubicBezTo>
                  <a:cubicBezTo>
                    <a:pt x="631" y="1976"/>
                    <a:pt x="613" y="1976"/>
                    <a:pt x="596" y="1977"/>
                  </a:cubicBezTo>
                  <a:cubicBezTo>
                    <a:pt x="1" y="1977"/>
                    <a:pt x="1" y="2882"/>
                    <a:pt x="596" y="2882"/>
                  </a:cubicBezTo>
                  <a:cubicBezTo>
                    <a:pt x="644" y="2882"/>
                    <a:pt x="691" y="2882"/>
                    <a:pt x="739" y="3025"/>
                  </a:cubicBezTo>
                  <a:cubicBezTo>
                    <a:pt x="811" y="3287"/>
                    <a:pt x="858" y="3573"/>
                    <a:pt x="858" y="3858"/>
                  </a:cubicBezTo>
                  <a:cubicBezTo>
                    <a:pt x="882" y="4168"/>
                    <a:pt x="930" y="4478"/>
                    <a:pt x="1001" y="4787"/>
                  </a:cubicBezTo>
                  <a:cubicBezTo>
                    <a:pt x="1073" y="5025"/>
                    <a:pt x="1215" y="5216"/>
                    <a:pt x="1430" y="5359"/>
                  </a:cubicBezTo>
                  <a:cubicBezTo>
                    <a:pt x="1549" y="5430"/>
                    <a:pt x="1716" y="5478"/>
                    <a:pt x="1882" y="5478"/>
                  </a:cubicBezTo>
                  <a:cubicBezTo>
                    <a:pt x="2168" y="5478"/>
                    <a:pt x="2430" y="5335"/>
                    <a:pt x="2597" y="5097"/>
                  </a:cubicBezTo>
                  <a:cubicBezTo>
                    <a:pt x="2740" y="4882"/>
                    <a:pt x="2835" y="4644"/>
                    <a:pt x="2882" y="4406"/>
                  </a:cubicBezTo>
                  <a:cubicBezTo>
                    <a:pt x="2978" y="3858"/>
                    <a:pt x="3025" y="3311"/>
                    <a:pt x="3025" y="2763"/>
                  </a:cubicBezTo>
                  <a:cubicBezTo>
                    <a:pt x="3049" y="2263"/>
                    <a:pt x="3097" y="1763"/>
                    <a:pt x="3168" y="1263"/>
                  </a:cubicBezTo>
                  <a:cubicBezTo>
                    <a:pt x="3192" y="1143"/>
                    <a:pt x="3240" y="1024"/>
                    <a:pt x="3311" y="929"/>
                  </a:cubicBezTo>
                  <a:cubicBezTo>
                    <a:pt x="3359" y="977"/>
                    <a:pt x="3406" y="1072"/>
                    <a:pt x="3430" y="1167"/>
                  </a:cubicBezTo>
                  <a:cubicBezTo>
                    <a:pt x="3525" y="1525"/>
                    <a:pt x="3573" y="1882"/>
                    <a:pt x="3597" y="2263"/>
                  </a:cubicBezTo>
                  <a:lnTo>
                    <a:pt x="3621" y="2549"/>
                  </a:lnTo>
                  <a:cubicBezTo>
                    <a:pt x="3641" y="2610"/>
                    <a:pt x="3698" y="2672"/>
                    <a:pt x="3759" y="2672"/>
                  </a:cubicBezTo>
                  <a:cubicBezTo>
                    <a:pt x="3768" y="2672"/>
                    <a:pt x="3778" y="2671"/>
                    <a:pt x="3787" y="2668"/>
                  </a:cubicBezTo>
                  <a:cubicBezTo>
                    <a:pt x="3883" y="2668"/>
                    <a:pt x="3954" y="2620"/>
                    <a:pt x="3954" y="2525"/>
                  </a:cubicBezTo>
                  <a:lnTo>
                    <a:pt x="3906" y="2263"/>
                  </a:lnTo>
                  <a:cubicBezTo>
                    <a:pt x="3883" y="1858"/>
                    <a:pt x="3835" y="1453"/>
                    <a:pt x="3740" y="1072"/>
                  </a:cubicBezTo>
                  <a:cubicBezTo>
                    <a:pt x="3621" y="762"/>
                    <a:pt x="3502" y="620"/>
                    <a:pt x="3287" y="620"/>
                  </a:cubicBezTo>
                  <a:cubicBezTo>
                    <a:pt x="3192" y="620"/>
                    <a:pt x="3121" y="667"/>
                    <a:pt x="3073" y="762"/>
                  </a:cubicBezTo>
                  <a:cubicBezTo>
                    <a:pt x="2978" y="905"/>
                    <a:pt x="2930" y="1048"/>
                    <a:pt x="2882" y="1215"/>
                  </a:cubicBezTo>
                  <a:cubicBezTo>
                    <a:pt x="2811" y="1739"/>
                    <a:pt x="2763" y="2239"/>
                    <a:pt x="2740" y="2763"/>
                  </a:cubicBezTo>
                  <a:cubicBezTo>
                    <a:pt x="2740" y="3311"/>
                    <a:pt x="2668" y="3835"/>
                    <a:pt x="2597" y="4358"/>
                  </a:cubicBezTo>
                  <a:cubicBezTo>
                    <a:pt x="2549" y="4573"/>
                    <a:pt x="2478" y="4763"/>
                    <a:pt x="2358" y="4954"/>
                  </a:cubicBezTo>
                  <a:cubicBezTo>
                    <a:pt x="2263" y="5120"/>
                    <a:pt x="2073" y="5216"/>
                    <a:pt x="1882" y="5216"/>
                  </a:cubicBezTo>
                  <a:cubicBezTo>
                    <a:pt x="1596" y="5216"/>
                    <a:pt x="1334" y="5001"/>
                    <a:pt x="1287" y="4739"/>
                  </a:cubicBezTo>
                  <a:cubicBezTo>
                    <a:pt x="1215" y="4430"/>
                    <a:pt x="1168" y="4144"/>
                    <a:pt x="1144" y="3858"/>
                  </a:cubicBezTo>
                  <a:cubicBezTo>
                    <a:pt x="1144" y="3549"/>
                    <a:pt x="1096" y="3239"/>
                    <a:pt x="1025" y="2930"/>
                  </a:cubicBezTo>
                  <a:cubicBezTo>
                    <a:pt x="977" y="2739"/>
                    <a:pt x="787" y="2620"/>
                    <a:pt x="596" y="2620"/>
                  </a:cubicBezTo>
                  <a:cubicBezTo>
                    <a:pt x="591" y="2621"/>
                    <a:pt x="586" y="2621"/>
                    <a:pt x="582" y="2621"/>
                  </a:cubicBezTo>
                  <a:cubicBezTo>
                    <a:pt x="434" y="2621"/>
                    <a:pt x="434" y="2286"/>
                    <a:pt x="582" y="2286"/>
                  </a:cubicBezTo>
                  <a:cubicBezTo>
                    <a:pt x="586" y="2286"/>
                    <a:pt x="591" y="2286"/>
                    <a:pt x="596" y="2287"/>
                  </a:cubicBezTo>
                  <a:cubicBezTo>
                    <a:pt x="930" y="2287"/>
                    <a:pt x="1239" y="2501"/>
                    <a:pt x="1311" y="2834"/>
                  </a:cubicBezTo>
                  <a:cubicBezTo>
                    <a:pt x="1406" y="3168"/>
                    <a:pt x="1477" y="3501"/>
                    <a:pt x="1477" y="3835"/>
                  </a:cubicBezTo>
                  <a:cubicBezTo>
                    <a:pt x="1525" y="4573"/>
                    <a:pt x="1596" y="4882"/>
                    <a:pt x="1858" y="4882"/>
                  </a:cubicBezTo>
                  <a:cubicBezTo>
                    <a:pt x="1954" y="4882"/>
                    <a:pt x="2049" y="4835"/>
                    <a:pt x="2097" y="4763"/>
                  </a:cubicBezTo>
                  <a:cubicBezTo>
                    <a:pt x="2168" y="4620"/>
                    <a:pt x="2239" y="4454"/>
                    <a:pt x="2263" y="4311"/>
                  </a:cubicBezTo>
                  <a:cubicBezTo>
                    <a:pt x="2358" y="3787"/>
                    <a:pt x="2406" y="3263"/>
                    <a:pt x="2406" y="2739"/>
                  </a:cubicBezTo>
                  <a:cubicBezTo>
                    <a:pt x="2430" y="2215"/>
                    <a:pt x="2478" y="1667"/>
                    <a:pt x="2573" y="1143"/>
                  </a:cubicBezTo>
                  <a:cubicBezTo>
                    <a:pt x="2597" y="953"/>
                    <a:pt x="2692" y="739"/>
                    <a:pt x="2787" y="572"/>
                  </a:cubicBezTo>
                  <a:cubicBezTo>
                    <a:pt x="2906" y="405"/>
                    <a:pt x="3073" y="310"/>
                    <a:pt x="3287" y="310"/>
                  </a:cubicBezTo>
                  <a:cubicBezTo>
                    <a:pt x="3621" y="310"/>
                    <a:pt x="3883" y="524"/>
                    <a:pt x="4026" y="977"/>
                  </a:cubicBezTo>
                  <a:cubicBezTo>
                    <a:pt x="4145" y="1382"/>
                    <a:pt x="4216" y="1810"/>
                    <a:pt x="4240" y="2239"/>
                  </a:cubicBezTo>
                  <a:cubicBezTo>
                    <a:pt x="4264" y="2596"/>
                    <a:pt x="4311" y="2930"/>
                    <a:pt x="4407" y="3287"/>
                  </a:cubicBezTo>
                  <a:cubicBezTo>
                    <a:pt x="4430" y="3406"/>
                    <a:pt x="4526" y="3668"/>
                    <a:pt x="4740" y="3668"/>
                  </a:cubicBezTo>
                  <a:cubicBezTo>
                    <a:pt x="4907" y="3692"/>
                    <a:pt x="4907" y="3954"/>
                    <a:pt x="4740" y="3977"/>
                  </a:cubicBezTo>
                  <a:cubicBezTo>
                    <a:pt x="4430" y="3977"/>
                    <a:pt x="4216" y="3787"/>
                    <a:pt x="4097" y="3382"/>
                  </a:cubicBezTo>
                  <a:cubicBezTo>
                    <a:pt x="4073" y="3334"/>
                    <a:pt x="4049" y="3263"/>
                    <a:pt x="4049" y="3192"/>
                  </a:cubicBezTo>
                  <a:cubicBezTo>
                    <a:pt x="4030" y="3133"/>
                    <a:pt x="3978" y="3090"/>
                    <a:pt x="3920" y="3090"/>
                  </a:cubicBezTo>
                  <a:cubicBezTo>
                    <a:pt x="3908" y="3090"/>
                    <a:pt x="3895" y="3092"/>
                    <a:pt x="3883" y="3096"/>
                  </a:cubicBezTo>
                  <a:cubicBezTo>
                    <a:pt x="3787" y="3096"/>
                    <a:pt x="3740" y="3192"/>
                    <a:pt x="3764" y="3263"/>
                  </a:cubicBezTo>
                  <a:cubicBezTo>
                    <a:pt x="3787" y="3334"/>
                    <a:pt x="3787" y="3406"/>
                    <a:pt x="3811" y="3477"/>
                  </a:cubicBezTo>
                  <a:cubicBezTo>
                    <a:pt x="3906" y="3787"/>
                    <a:pt x="4145" y="4287"/>
                    <a:pt x="4740" y="4287"/>
                  </a:cubicBezTo>
                  <a:cubicBezTo>
                    <a:pt x="5288" y="4263"/>
                    <a:pt x="5311" y="3430"/>
                    <a:pt x="4764" y="3382"/>
                  </a:cubicBezTo>
                  <a:lnTo>
                    <a:pt x="4740" y="3358"/>
                  </a:lnTo>
                  <a:cubicBezTo>
                    <a:pt x="4716" y="3311"/>
                    <a:pt x="4692" y="3239"/>
                    <a:pt x="4668" y="3192"/>
                  </a:cubicBezTo>
                  <a:cubicBezTo>
                    <a:pt x="4597" y="2858"/>
                    <a:pt x="4549" y="2525"/>
                    <a:pt x="4526" y="2191"/>
                  </a:cubicBezTo>
                  <a:cubicBezTo>
                    <a:pt x="4502" y="1739"/>
                    <a:pt x="4430" y="1310"/>
                    <a:pt x="4311" y="882"/>
                  </a:cubicBezTo>
                  <a:cubicBezTo>
                    <a:pt x="4121" y="310"/>
                    <a:pt x="3764" y="0"/>
                    <a:pt x="32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44"/>
          <p:cNvGrpSpPr/>
          <p:nvPr/>
        </p:nvGrpSpPr>
        <p:grpSpPr>
          <a:xfrm>
            <a:off x="1718874" y="2154027"/>
            <a:ext cx="338666" cy="346669"/>
            <a:chOff x="1648525" y="2383275"/>
            <a:chExt cx="246500" cy="252325"/>
          </a:xfrm>
        </p:grpSpPr>
        <p:sp>
          <p:nvSpPr>
            <p:cNvPr id="698" name="Google Shape;698;p44"/>
            <p:cNvSpPr/>
            <p:nvPr/>
          </p:nvSpPr>
          <p:spPr>
            <a:xfrm>
              <a:off x="1693775" y="2416625"/>
              <a:ext cx="69675" cy="185175"/>
            </a:xfrm>
            <a:custGeom>
              <a:avLst/>
              <a:gdLst/>
              <a:ahLst/>
              <a:cxnLst/>
              <a:rect l="l" t="t" r="r" b="b"/>
              <a:pathLst>
                <a:path w="2787" h="7407" extrusionOk="0">
                  <a:moveTo>
                    <a:pt x="501" y="310"/>
                  </a:moveTo>
                  <a:cubicBezTo>
                    <a:pt x="524" y="310"/>
                    <a:pt x="572" y="334"/>
                    <a:pt x="596" y="358"/>
                  </a:cubicBezTo>
                  <a:cubicBezTo>
                    <a:pt x="2453" y="2215"/>
                    <a:pt x="2453" y="5216"/>
                    <a:pt x="596" y="7073"/>
                  </a:cubicBezTo>
                  <a:cubicBezTo>
                    <a:pt x="572" y="7109"/>
                    <a:pt x="536" y="7127"/>
                    <a:pt x="498" y="7127"/>
                  </a:cubicBezTo>
                  <a:cubicBezTo>
                    <a:pt x="459" y="7127"/>
                    <a:pt x="417" y="7109"/>
                    <a:pt x="381" y="7073"/>
                  </a:cubicBezTo>
                  <a:cubicBezTo>
                    <a:pt x="334" y="7026"/>
                    <a:pt x="334" y="6930"/>
                    <a:pt x="381" y="6859"/>
                  </a:cubicBezTo>
                  <a:cubicBezTo>
                    <a:pt x="2120" y="5121"/>
                    <a:pt x="2120" y="2310"/>
                    <a:pt x="381" y="572"/>
                  </a:cubicBezTo>
                  <a:cubicBezTo>
                    <a:pt x="358" y="524"/>
                    <a:pt x="334" y="501"/>
                    <a:pt x="358" y="453"/>
                  </a:cubicBezTo>
                  <a:cubicBezTo>
                    <a:pt x="358" y="405"/>
                    <a:pt x="358" y="382"/>
                    <a:pt x="381" y="358"/>
                  </a:cubicBezTo>
                  <a:cubicBezTo>
                    <a:pt x="405" y="334"/>
                    <a:pt x="453" y="310"/>
                    <a:pt x="501" y="310"/>
                  </a:cubicBezTo>
                  <a:close/>
                  <a:moveTo>
                    <a:pt x="501" y="0"/>
                  </a:moveTo>
                  <a:lnTo>
                    <a:pt x="501" y="24"/>
                  </a:lnTo>
                  <a:cubicBezTo>
                    <a:pt x="381" y="24"/>
                    <a:pt x="262" y="48"/>
                    <a:pt x="191" y="143"/>
                  </a:cubicBezTo>
                  <a:cubicBezTo>
                    <a:pt x="96" y="215"/>
                    <a:pt x="48" y="334"/>
                    <a:pt x="48" y="453"/>
                  </a:cubicBezTo>
                  <a:cubicBezTo>
                    <a:pt x="48" y="548"/>
                    <a:pt x="96" y="667"/>
                    <a:pt x="191" y="763"/>
                  </a:cubicBezTo>
                  <a:cubicBezTo>
                    <a:pt x="1810" y="2382"/>
                    <a:pt x="1810" y="5025"/>
                    <a:pt x="191" y="6645"/>
                  </a:cubicBezTo>
                  <a:cubicBezTo>
                    <a:pt x="0" y="6811"/>
                    <a:pt x="0" y="7097"/>
                    <a:pt x="191" y="7264"/>
                  </a:cubicBezTo>
                  <a:cubicBezTo>
                    <a:pt x="274" y="7359"/>
                    <a:pt x="387" y="7407"/>
                    <a:pt x="501" y="7407"/>
                  </a:cubicBezTo>
                  <a:cubicBezTo>
                    <a:pt x="614" y="7407"/>
                    <a:pt x="727" y="7359"/>
                    <a:pt x="810" y="7264"/>
                  </a:cubicBezTo>
                  <a:cubicBezTo>
                    <a:pt x="2787" y="5287"/>
                    <a:pt x="2787" y="2096"/>
                    <a:pt x="810" y="120"/>
                  </a:cubicBezTo>
                  <a:cubicBezTo>
                    <a:pt x="715" y="48"/>
                    <a:pt x="620" y="0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1668625" y="2439450"/>
              <a:ext cx="59700" cy="139725"/>
            </a:xfrm>
            <a:custGeom>
              <a:avLst/>
              <a:gdLst/>
              <a:ahLst/>
              <a:cxnLst/>
              <a:rect l="l" t="t" r="r" b="b"/>
              <a:pathLst>
                <a:path w="2388" h="5589" extrusionOk="0">
                  <a:moveTo>
                    <a:pt x="600" y="0"/>
                  </a:moveTo>
                  <a:cubicBezTo>
                    <a:pt x="267" y="0"/>
                    <a:pt x="0" y="426"/>
                    <a:pt x="292" y="754"/>
                  </a:cubicBezTo>
                  <a:cubicBezTo>
                    <a:pt x="387" y="850"/>
                    <a:pt x="482" y="969"/>
                    <a:pt x="554" y="1064"/>
                  </a:cubicBezTo>
                  <a:cubicBezTo>
                    <a:pt x="585" y="1110"/>
                    <a:pt x="635" y="1136"/>
                    <a:pt x="687" y="1136"/>
                  </a:cubicBezTo>
                  <a:cubicBezTo>
                    <a:pt x="715" y="1136"/>
                    <a:pt x="743" y="1129"/>
                    <a:pt x="768" y="1112"/>
                  </a:cubicBezTo>
                  <a:cubicBezTo>
                    <a:pt x="840" y="1064"/>
                    <a:pt x="840" y="969"/>
                    <a:pt x="792" y="897"/>
                  </a:cubicBezTo>
                  <a:cubicBezTo>
                    <a:pt x="697" y="778"/>
                    <a:pt x="602" y="659"/>
                    <a:pt x="506" y="540"/>
                  </a:cubicBezTo>
                  <a:cubicBezTo>
                    <a:pt x="397" y="430"/>
                    <a:pt x="497" y="279"/>
                    <a:pt x="604" y="279"/>
                  </a:cubicBezTo>
                  <a:cubicBezTo>
                    <a:pt x="636" y="279"/>
                    <a:pt x="669" y="293"/>
                    <a:pt x="697" y="326"/>
                  </a:cubicBezTo>
                  <a:cubicBezTo>
                    <a:pt x="2054" y="1683"/>
                    <a:pt x="2054" y="3898"/>
                    <a:pt x="697" y="5255"/>
                  </a:cubicBezTo>
                  <a:cubicBezTo>
                    <a:pt x="678" y="5278"/>
                    <a:pt x="655" y="5288"/>
                    <a:pt x="630" y="5288"/>
                  </a:cubicBezTo>
                  <a:cubicBezTo>
                    <a:pt x="524" y="5288"/>
                    <a:pt x="391" y="5118"/>
                    <a:pt x="506" y="5041"/>
                  </a:cubicBezTo>
                  <a:cubicBezTo>
                    <a:pt x="1411" y="4112"/>
                    <a:pt x="1673" y="2731"/>
                    <a:pt x="1173" y="1517"/>
                  </a:cubicBezTo>
                  <a:cubicBezTo>
                    <a:pt x="1158" y="1463"/>
                    <a:pt x="1116" y="1441"/>
                    <a:pt x="1068" y="1441"/>
                  </a:cubicBezTo>
                  <a:cubicBezTo>
                    <a:pt x="966" y="1441"/>
                    <a:pt x="839" y="1539"/>
                    <a:pt x="887" y="1636"/>
                  </a:cubicBezTo>
                  <a:cubicBezTo>
                    <a:pt x="1054" y="1993"/>
                    <a:pt x="1125" y="2398"/>
                    <a:pt x="1125" y="2803"/>
                  </a:cubicBezTo>
                  <a:cubicBezTo>
                    <a:pt x="1125" y="3565"/>
                    <a:pt x="840" y="4279"/>
                    <a:pt x="292" y="4827"/>
                  </a:cubicBezTo>
                  <a:cubicBezTo>
                    <a:pt x="197" y="4922"/>
                    <a:pt x="149" y="5017"/>
                    <a:pt x="149" y="5136"/>
                  </a:cubicBezTo>
                  <a:cubicBezTo>
                    <a:pt x="149" y="5398"/>
                    <a:pt x="363" y="5589"/>
                    <a:pt x="602" y="5589"/>
                  </a:cubicBezTo>
                  <a:cubicBezTo>
                    <a:pt x="721" y="5589"/>
                    <a:pt x="840" y="5541"/>
                    <a:pt x="911" y="5470"/>
                  </a:cubicBezTo>
                  <a:cubicBezTo>
                    <a:pt x="2388" y="3993"/>
                    <a:pt x="2388" y="1588"/>
                    <a:pt x="911" y="135"/>
                  </a:cubicBezTo>
                  <a:cubicBezTo>
                    <a:pt x="811" y="40"/>
                    <a:pt x="702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1648525" y="2461850"/>
              <a:ext cx="44675" cy="94850"/>
            </a:xfrm>
            <a:custGeom>
              <a:avLst/>
              <a:gdLst/>
              <a:ahLst/>
              <a:cxnLst/>
              <a:rect l="l" t="t" r="r" b="b"/>
              <a:pathLst>
                <a:path w="1787" h="3794" extrusionOk="0">
                  <a:moveTo>
                    <a:pt x="498" y="305"/>
                  </a:moveTo>
                  <a:cubicBezTo>
                    <a:pt x="536" y="305"/>
                    <a:pt x="572" y="323"/>
                    <a:pt x="596" y="359"/>
                  </a:cubicBezTo>
                  <a:cubicBezTo>
                    <a:pt x="1453" y="1216"/>
                    <a:pt x="1453" y="2597"/>
                    <a:pt x="596" y="3454"/>
                  </a:cubicBezTo>
                  <a:cubicBezTo>
                    <a:pt x="572" y="3478"/>
                    <a:pt x="536" y="3490"/>
                    <a:pt x="498" y="3490"/>
                  </a:cubicBezTo>
                  <a:cubicBezTo>
                    <a:pt x="459" y="3490"/>
                    <a:pt x="417" y="3478"/>
                    <a:pt x="382" y="3454"/>
                  </a:cubicBezTo>
                  <a:cubicBezTo>
                    <a:pt x="334" y="3383"/>
                    <a:pt x="334" y="3288"/>
                    <a:pt x="382" y="3240"/>
                  </a:cubicBezTo>
                  <a:cubicBezTo>
                    <a:pt x="1120" y="2502"/>
                    <a:pt x="1120" y="1311"/>
                    <a:pt x="382" y="549"/>
                  </a:cubicBezTo>
                  <a:cubicBezTo>
                    <a:pt x="334" y="501"/>
                    <a:pt x="334" y="406"/>
                    <a:pt x="382" y="359"/>
                  </a:cubicBezTo>
                  <a:cubicBezTo>
                    <a:pt x="417" y="323"/>
                    <a:pt x="459" y="305"/>
                    <a:pt x="498" y="305"/>
                  </a:cubicBezTo>
                  <a:close/>
                  <a:moveTo>
                    <a:pt x="504" y="0"/>
                  </a:moveTo>
                  <a:cubicBezTo>
                    <a:pt x="271" y="0"/>
                    <a:pt x="48" y="177"/>
                    <a:pt x="48" y="454"/>
                  </a:cubicBezTo>
                  <a:cubicBezTo>
                    <a:pt x="48" y="573"/>
                    <a:pt x="96" y="668"/>
                    <a:pt x="191" y="763"/>
                  </a:cubicBezTo>
                  <a:cubicBezTo>
                    <a:pt x="810" y="1383"/>
                    <a:pt x="810" y="2407"/>
                    <a:pt x="191" y="3026"/>
                  </a:cubicBezTo>
                  <a:cubicBezTo>
                    <a:pt x="1" y="3192"/>
                    <a:pt x="1" y="3478"/>
                    <a:pt x="191" y="3669"/>
                  </a:cubicBezTo>
                  <a:cubicBezTo>
                    <a:pt x="274" y="3752"/>
                    <a:pt x="388" y="3794"/>
                    <a:pt x="501" y="3794"/>
                  </a:cubicBezTo>
                  <a:cubicBezTo>
                    <a:pt x="614" y="3794"/>
                    <a:pt x="727" y="3752"/>
                    <a:pt x="810" y="3669"/>
                  </a:cubicBezTo>
                  <a:cubicBezTo>
                    <a:pt x="1787" y="2692"/>
                    <a:pt x="1787" y="1097"/>
                    <a:pt x="810" y="120"/>
                  </a:cubicBezTo>
                  <a:cubicBezTo>
                    <a:pt x="720" y="38"/>
                    <a:pt x="611" y="0"/>
                    <a:pt x="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1756575" y="2383275"/>
              <a:ext cx="29200" cy="252325"/>
            </a:xfrm>
            <a:custGeom>
              <a:avLst/>
              <a:gdLst/>
              <a:ahLst/>
              <a:cxnLst/>
              <a:rect l="l" t="t" r="r" b="b"/>
              <a:pathLst>
                <a:path w="1168" h="10093" extrusionOk="0">
                  <a:moveTo>
                    <a:pt x="584" y="1"/>
                  </a:moveTo>
                  <a:cubicBezTo>
                    <a:pt x="275" y="1"/>
                    <a:pt x="37" y="263"/>
                    <a:pt x="37" y="572"/>
                  </a:cubicBezTo>
                  <a:lnTo>
                    <a:pt x="37" y="9503"/>
                  </a:lnTo>
                  <a:cubicBezTo>
                    <a:pt x="1" y="9896"/>
                    <a:pt x="293" y="10092"/>
                    <a:pt x="584" y="10092"/>
                  </a:cubicBezTo>
                  <a:cubicBezTo>
                    <a:pt x="876" y="10092"/>
                    <a:pt x="1168" y="9896"/>
                    <a:pt x="1132" y="9503"/>
                  </a:cubicBezTo>
                  <a:lnTo>
                    <a:pt x="1132" y="9241"/>
                  </a:lnTo>
                  <a:cubicBezTo>
                    <a:pt x="1132" y="9169"/>
                    <a:pt x="1084" y="9098"/>
                    <a:pt x="1013" y="9098"/>
                  </a:cubicBezTo>
                  <a:cubicBezTo>
                    <a:pt x="1000" y="9095"/>
                    <a:pt x="988" y="9093"/>
                    <a:pt x="977" y="9093"/>
                  </a:cubicBezTo>
                  <a:cubicBezTo>
                    <a:pt x="900" y="9093"/>
                    <a:pt x="846" y="9158"/>
                    <a:pt x="846" y="9241"/>
                  </a:cubicBezTo>
                  <a:lnTo>
                    <a:pt x="846" y="9527"/>
                  </a:lnTo>
                  <a:cubicBezTo>
                    <a:pt x="846" y="9622"/>
                    <a:pt x="775" y="9717"/>
                    <a:pt x="680" y="9741"/>
                  </a:cubicBezTo>
                  <a:cubicBezTo>
                    <a:pt x="646" y="9755"/>
                    <a:pt x="612" y="9762"/>
                    <a:pt x="578" y="9762"/>
                  </a:cubicBezTo>
                  <a:cubicBezTo>
                    <a:pt x="444" y="9762"/>
                    <a:pt x="322" y="9655"/>
                    <a:pt x="322" y="9503"/>
                  </a:cubicBezTo>
                  <a:lnTo>
                    <a:pt x="322" y="549"/>
                  </a:lnTo>
                  <a:cubicBezTo>
                    <a:pt x="322" y="430"/>
                    <a:pt x="394" y="334"/>
                    <a:pt x="489" y="310"/>
                  </a:cubicBezTo>
                  <a:cubicBezTo>
                    <a:pt x="522" y="296"/>
                    <a:pt x="557" y="289"/>
                    <a:pt x="590" y="289"/>
                  </a:cubicBezTo>
                  <a:cubicBezTo>
                    <a:pt x="724" y="289"/>
                    <a:pt x="846" y="396"/>
                    <a:pt x="846" y="549"/>
                  </a:cubicBezTo>
                  <a:lnTo>
                    <a:pt x="846" y="8574"/>
                  </a:lnTo>
                  <a:cubicBezTo>
                    <a:pt x="846" y="8645"/>
                    <a:pt x="894" y="8717"/>
                    <a:pt x="965" y="8741"/>
                  </a:cubicBezTo>
                  <a:cubicBezTo>
                    <a:pt x="1061" y="8741"/>
                    <a:pt x="1132" y="8669"/>
                    <a:pt x="1132" y="8598"/>
                  </a:cubicBezTo>
                  <a:lnTo>
                    <a:pt x="1132" y="572"/>
                  </a:lnTo>
                  <a:cubicBezTo>
                    <a:pt x="1132" y="263"/>
                    <a:pt x="894" y="1"/>
                    <a:pt x="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1791400" y="2445650"/>
              <a:ext cx="103625" cy="124000"/>
            </a:xfrm>
            <a:custGeom>
              <a:avLst/>
              <a:gdLst/>
              <a:ahLst/>
              <a:cxnLst/>
              <a:rect l="l" t="t" r="r" b="b"/>
              <a:pathLst>
                <a:path w="4145" h="4960" extrusionOk="0">
                  <a:moveTo>
                    <a:pt x="3002" y="1626"/>
                  </a:moveTo>
                  <a:cubicBezTo>
                    <a:pt x="3025" y="1650"/>
                    <a:pt x="3025" y="1650"/>
                    <a:pt x="3025" y="1673"/>
                  </a:cubicBezTo>
                  <a:lnTo>
                    <a:pt x="3025" y="2316"/>
                  </a:lnTo>
                  <a:lnTo>
                    <a:pt x="3002" y="2316"/>
                  </a:lnTo>
                  <a:cubicBezTo>
                    <a:pt x="2787" y="2316"/>
                    <a:pt x="2597" y="2388"/>
                    <a:pt x="2454" y="2531"/>
                  </a:cubicBezTo>
                  <a:cubicBezTo>
                    <a:pt x="2382" y="2602"/>
                    <a:pt x="2359" y="2674"/>
                    <a:pt x="2311" y="2745"/>
                  </a:cubicBezTo>
                  <a:lnTo>
                    <a:pt x="1573" y="1983"/>
                  </a:lnTo>
                  <a:cubicBezTo>
                    <a:pt x="1597" y="1935"/>
                    <a:pt x="1644" y="1912"/>
                    <a:pt x="1692" y="1888"/>
                  </a:cubicBezTo>
                  <a:lnTo>
                    <a:pt x="2978" y="1626"/>
                  </a:lnTo>
                  <a:close/>
                  <a:moveTo>
                    <a:pt x="2525" y="3388"/>
                  </a:moveTo>
                  <a:lnTo>
                    <a:pt x="3264" y="4174"/>
                  </a:lnTo>
                  <a:cubicBezTo>
                    <a:pt x="3168" y="4222"/>
                    <a:pt x="3073" y="4245"/>
                    <a:pt x="2954" y="4245"/>
                  </a:cubicBezTo>
                  <a:cubicBezTo>
                    <a:pt x="2716" y="4222"/>
                    <a:pt x="2525" y="4007"/>
                    <a:pt x="2525" y="3769"/>
                  </a:cubicBezTo>
                  <a:lnTo>
                    <a:pt x="2525" y="3388"/>
                  </a:lnTo>
                  <a:close/>
                  <a:moveTo>
                    <a:pt x="1120" y="1912"/>
                  </a:moveTo>
                  <a:lnTo>
                    <a:pt x="1263" y="2054"/>
                  </a:lnTo>
                  <a:lnTo>
                    <a:pt x="1263" y="4198"/>
                  </a:lnTo>
                  <a:cubicBezTo>
                    <a:pt x="1263" y="4460"/>
                    <a:pt x="1049" y="4674"/>
                    <a:pt x="787" y="4674"/>
                  </a:cubicBezTo>
                  <a:cubicBezTo>
                    <a:pt x="525" y="4650"/>
                    <a:pt x="311" y="4436"/>
                    <a:pt x="311" y="4174"/>
                  </a:cubicBezTo>
                  <a:lnTo>
                    <a:pt x="311" y="3531"/>
                  </a:lnTo>
                  <a:cubicBezTo>
                    <a:pt x="311" y="3412"/>
                    <a:pt x="334" y="3317"/>
                    <a:pt x="406" y="3221"/>
                  </a:cubicBezTo>
                  <a:cubicBezTo>
                    <a:pt x="501" y="3102"/>
                    <a:pt x="644" y="3031"/>
                    <a:pt x="787" y="3031"/>
                  </a:cubicBezTo>
                  <a:cubicBezTo>
                    <a:pt x="835" y="3031"/>
                    <a:pt x="882" y="3055"/>
                    <a:pt x="930" y="3055"/>
                  </a:cubicBezTo>
                  <a:lnTo>
                    <a:pt x="977" y="3055"/>
                  </a:lnTo>
                  <a:cubicBezTo>
                    <a:pt x="1049" y="3055"/>
                    <a:pt x="1120" y="2983"/>
                    <a:pt x="1120" y="2912"/>
                  </a:cubicBezTo>
                  <a:lnTo>
                    <a:pt x="1120" y="1912"/>
                  </a:lnTo>
                  <a:close/>
                  <a:moveTo>
                    <a:pt x="3251" y="0"/>
                  </a:moveTo>
                  <a:cubicBezTo>
                    <a:pt x="3224" y="0"/>
                    <a:pt x="3196" y="2"/>
                    <a:pt x="3168" y="6"/>
                  </a:cubicBezTo>
                  <a:lnTo>
                    <a:pt x="1216" y="411"/>
                  </a:lnTo>
                  <a:cubicBezTo>
                    <a:pt x="977" y="459"/>
                    <a:pt x="835" y="673"/>
                    <a:pt x="811" y="888"/>
                  </a:cubicBezTo>
                  <a:lnTo>
                    <a:pt x="811" y="1197"/>
                  </a:lnTo>
                  <a:lnTo>
                    <a:pt x="430" y="792"/>
                  </a:lnTo>
                  <a:cubicBezTo>
                    <a:pt x="394" y="757"/>
                    <a:pt x="352" y="739"/>
                    <a:pt x="314" y="739"/>
                  </a:cubicBezTo>
                  <a:cubicBezTo>
                    <a:pt x="275" y="739"/>
                    <a:pt x="239" y="757"/>
                    <a:pt x="215" y="792"/>
                  </a:cubicBezTo>
                  <a:cubicBezTo>
                    <a:pt x="168" y="840"/>
                    <a:pt x="168" y="935"/>
                    <a:pt x="215" y="983"/>
                  </a:cubicBezTo>
                  <a:lnTo>
                    <a:pt x="811" y="1626"/>
                  </a:lnTo>
                  <a:lnTo>
                    <a:pt x="811" y="2769"/>
                  </a:lnTo>
                  <a:lnTo>
                    <a:pt x="739" y="2769"/>
                  </a:lnTo>
                  <a:cubicBezTo>
                    <a:pt x="596" y="2769"/>
                    <a:pt x="430" y="2816"/>
                    <a:pt x="311" y="2912"/>
                  </a:cubicBezTo>
                  <a:cubicBezTo>
                    <a:pt x="120" y="3055"/>
                    <a:pt x="1" y="3293"/>
                    <a:pt x="1" y="3531"/>
                  </a:cubicBezTo>
                  <a:lnTo>
                    <a:pt x="1" y="4198"/>
                  </a:lnTo>
                  <a:cubicBezTo>
                    <a:pt x="1" y="4626"/>
                    <a:pt x="358" y="4960"/>
                    <a:pt x="787" y="4960"/>
                  </a:cubicBezTo>
                  <a:cubicBezTo>
                    <a:pt x="1216" y="4960"/>
                    <a:pt x="1549" y="4626"/>
                    <a:pt x="1549" y="4198"/>
                  </a:cubicBezTo>
                  <a:lnTo>
                    <a:pt x="1549" y="2388"/>
                  </a:lnTo>
                  <a:lnTo>
                    <a:pt x="2216" y="3102"/>
                  </a:lnTo>
                  <a:lnTo>
                    <a:pt x="2216" y="3769"/>
                  </a:lnTo>
                  <a:cubicBezTo>
                    <a:pt x="2216" y="4198"/>
                    <a:pt x="2549" y="4555"/>
                    <a:pt x="2978" y="4555"/>
                  </a:cubicBezTo>
                  <a:cubicBezTo>
                    <a:pt x="3145" y="4555"/>
                    <a:pt x="3311" y="4507"/>
                    <a:pt x="3454" y="4388"/>
                  </a:cubicBezTo>
                  <a:lnTo>
                    <a:pt x="3883" y="4841"/>
                  </a:lnTo>
                  <a:cubicBezTo>
                    <a:pt x="3907" y="4865"/>
                    <a:pt x="3954" y="4888"/>
                    <a:pt x="4002" y="4888"/>
                  </a:cubicBezTo>
                  <a:cubicBezTo>
                    <a:pt x="4026" y="4888"/>
                    <a:pt x="4073" y="4865"/>
                    <a:pt x="4097" y="4841"/>
                  </a:cubicBezTo>
                  <a:cubicBezTo>
                    <a:pt x="4145" y="4793"/>
                    <a:pt x="4145" y="4698"/>
                    <a:pt x="4097" y="4626"/>
                  </a:cubicBezTo>
                  <a:lnTo>
                    <a:pt x="3668" y="4150"/>
                  </a:lnTo>
                  <a:cubicBezTo>
                    <a:pt x="3716" y="4031"/>
                    <a:pt x="3764" y="3912"/>
                    <a:pt x="3764" y="3769"/>
                  </a:cubicBezTo>
                  <a:lnTo>
                    <a:pt x="3764" y="1554"/>
                  </a:lnTo>
                  <a:cubicBezTo>
                    <a:pt x="3764" y="1483"/>
                    <a:pt x="3716" y="1411"/>
                    <a:pt x="3621" y="1411"/>
                  </a:cubicBezTo>
                  <a:cubicBezTo>
                    <a:pt x="3611" y="1408"/>
                    <a:pt x="3602" y="1407"/>
                    <a:pt x="3592" y="1407"/>
                  </a:cubicBezTo>
                  <a:cubicBezTo>
                    <a:pt x="3526" y="1407"/>
                    <a:pt x="3454" y="1472"/>
                    <a:pt x="3454" y="1554"/>
                  </a:cubicBezTo>
                  <a:lnTo>
                    <a:pt x="3454" y="3745"/>
                  </a:lnTo>
                  <a:cubicBezTo>
                    <a:pt x="3454" y="3793"/>
                    <a:pt x="3454" y="3864"/>
                    <a:pt x="3430" y="3912"/>
                  </a:cubicBezTo>
                  <a:lnTo>
                    <a:pt x="2573" y="2983"/>
                  </a:lnTo>
                  <a:cubicBezTo>
                    <a:pt x="2621" y="2793"/>
                    <a:pt x="2787" y="2650"/>
                    <a:pt x="3002" y="2650"/>
                  </a:cubicBezTo>
                  <a:cubicBezTo>
                    <a:pt x="3049" y="2650"/>
                    <a:pt x="3097" y="2650"/>
                    <a:pt x="3145" y="2674"/>
                  </a:cubicBezTo>
                  <a:lnTo>
                    <a:pt x="3192" y="2674"/>
                  </a:lnTo>
                  <a:cubicBezTo>
                    <a:pt x="3264" y="2650"/>
                    <a:pt x="3335" y="2602"/>
                    <a:pt x="3335" y="2531"/>
                  </a:cubicBezTo>
                  <a:lnTo>
                    <a:pt x="3335" y="1673"/>
                  </a:lnTo>
                  <a:cubicBezTo>
                    <a:pt x="3335" y="1602"/>
                    <a:pt x="3287" y="1507"/>
                    <a:pt x="3240" y="1435"/>
                  </a:cubicBezTo>
                  <a:cubicBezTo>
                    <a:pt x="3167" y="1362"/>
                    <a:pt x="3080" y="1331"/>
                    <a:pt x="2990" y="1331"/>
                  </a:cubicBezTo>
                  <a:cubicBezTo>
                    <a:pt x="2963" y="1331"/>
                    <a:pt x="2934" y="1334"/>
                    <a:pt x="2906" y="1340"/>
                  </a:cubicBezTo>
                  <a:lnTo>
                    <a:pt x="1620" y="1602"/>
                  </a:lnTo>
                  <a:cubicBezTo>
                    <a:pt x="1525" y="1602"/>
                    <a:pt x="1430" y="1673"/>
                    <a:pt x="1358" y="1745"/>
                  </a:cubicBezTo>
                  <a:lnTo>
                    <a:pt x="1120" y="1483"/>
                  </a:lnTo>
                  <a:lnTo>
                    <a:pt x="1120" y="888"/>
                  </a:lnTo>
                  <a:cubicBezTo>
                    <a:pt x="1120" y="792"/>
                    <a:pt x="1192" y="721"/>
                    <a:pt x="1263" y="697"/>
                  </a:cubicBezTo>
                  <a:lnTo>
                    <a:pt x="3216" y="316"/>
                  </a:lnTo>
                  <a:cubicBezTo>
                    <a:pt x="3235" y="310"/>
                    <a:pt x="3256" y="307"/>
                    <a:pt x="3277" y="307"/>
                  </a:cubicBezTo>
                  <a:cubicBezTo>
                    <a:pt x="3333" y="307"/>
                    <a:pt x="3389" y="329"/>
                    <a:pt x="3406" y="364"/>
                  </a:cubicBezTo>
                  <a:cubicBezTo>
                    <a:pt x="3454" y="411"/>
                    <a:pt x="3454" y="459"/>
                    <a:pt x="3454" y="506"/>
                  </a:cubicBezTo>
                  <a:lnTo>
                    <a:pt x="3454" y="864"/>
                  </a:lnTo>
                  <a:cubicBezTo>
                    <a:pt x="3454" y="935"/>
                    <a:pt x="3526" y="1007"/>
                    <a:pt x="3597" y="1007"/>
                  </a:cubicBezTo>
                  <a:cubicBezTo>
                    <a:pt x="3610" y="1010"/>
                    <a:pt x="3622" y="1011"/>
                    <a:pt x="3633" y="1011"/>
                  </a:cubicBezTo>
                  <a:cubicBezTo>
                    <a:pt x="3710" y="1011"/>
                    <a:pt x="3764" y="946"/>
                    <a:pt x="3764" y="864"/>
                  </a:cubicBezTo>
                  <a:lnTo>
                    <a:pt x="3764" y="506"/>
                  </a:lnTo>
                  <a:cubicBezTo>
                    <a:pt x="3764" y="387"/>
                    <a:pt x="3716" y="245"/>
                    <a:pt x="3621" y="149"/>
                  </a:cubicBezTo>
                  <a:cubicBezTo>
                    <a:pt x="3522" y="50"/>
                    <a:pt x="3389" y="0"/>
                    <a:pt x="3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85725" dist="19050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817;p50">
            <a:extLst>
              <a:ext uri="{FF2B5EF4-FFF2-40B4-BE49-F238E27FC236}">
                <a16:creationId xmlns:a16="http://schemas.microsoft.com/office/drawing/2014/main" id="{E82D1E4E-0F9B-9A89-053E-DB807908CF50}"/>
              </a:ext>
            </a:extLst>
          </p:cNvPr>
          <p:cNvSpPr txBox="1">
            <a:spLocks/>
          </p:cNvSpPr>
          <p:nvPr/>
        </p:nvSpPr>
        <p:spPr>
          <a:xfrm>
            <a:off x="1054212" y="1431212"/>
            <a:ext cx="7035575" cy="51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900" b="1" i="0" u="none" strike="noStrike" cap="none">
                <a:solidFill>
                  <a:schemeClr val="accent6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CA" sz="1400" dirty="0"/>
              <a:t>Convolutional Neural Network (CNN) for Emotion Detection</a:t>
            </a:r>
            <a:endParaRPr lang="en-CA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67"/>
          <p:cNvSpPr txBox="1">
            <a:spLocks noGrp="1"/>
          </p:cNvSpPr>
          <p:nvPr>
            <p:ph type="title"/>
          </p:nvPr>
        </p:nvSpPr>
        <p:spPr>
          <a:xfrm>
            <a:off x="2213681" y="482050"/>
            <a:ext cx="5212257" cy="9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and Validation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91247-284D-B974-0A06-BB69857A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689" y="1444450"/>
            <a:ext cx="5490242" cy="2255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cience Subject for Middle School - 8th Grade: Waves and Sound by Slidesgo">
  <a:themeElements>
    <a:clrScheme name="Simple Light">
      <a:dk1>
        <a:srgbClr val="000000"/>
      </a:dk1>
      <a:lt1>
        <a:srgbClr val="FF0062"/>
      </a:lt1>
      <a:dk2>
        <a:srgbClr val="FF009E"/>
      </a:dk2>
      <a:lt2>
        <a:srgbClr val="FF7D00"/>
      </a:lt2>
      <a:accent1>
        <a:srgbClr val="000DFF"/>
      </a:accent1>
      <a:accent2>
        <a:srgbClr val="00EDFF"/>
      </a:accent2>
      <a:accent3>
        <a:srgbClr val="00FF67"/>
      </a:accent3>
      <a:accent4>
        <a:srgbClr val="7DFF00"/>
      </a:accent4>
      <a:accent5>
        <a:srgbClr val="EDFF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252</Words>
  <Application>Microsoft Macintosh PowerPoint</Application>
  <PresentationFormat>On-screen Show (16:9)</PresentationFormat>
  <Paragraphs>50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Bebas Neue</vt:lpstr>
      <vt:lpstr>Asap</vt:lpstr>
      <vt:lpstr>Audiowide</vt:lpstr>
      <vt:lpstr>Arial</vt:lpstr>
      <vt:lpstr>Science Subject for Middle School - 8th Grade: Waves and Sound by Slidesgo</vt:lpstr>
      <vt:lpstr>Speech Sentiment and Emotion Detection:  Natural Language Processing</vt:lpstr>
      <vt:lpstr>Introduction</vt:lpstr>
      <vt:lpstr>Goals</vt:lpstr>
      <vt:lpstr>Dataset</vt:lpstr>
      <vt:lpstr>Dataset</vt:lpstr>
      <vt:lpstr>Emotions</vt:lpstr>
      <vt:lpstr>Augmentation</vt:lpstr>
      <vt:lpstr>Model</vt:lpstr>
      <vt:lpstr>Training and Validation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Sentiment and Emotion Detection:  Natural Language Processing</dc:title>
  <cp:lastModifiedBy>Elish Patel</cp:lastModifiedBy>
  <cp:revision>7</cp:revision>
  <dcterms:modified xsi:type="dcterms:W3CDTF">2024-08-06T00:47:32Z</dcterms:modified>
</cp:coreProperties>
</file>