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+EqjUCPH3YJIQZU5RHtqpfRQi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B24D4E-D8DF-4F13-AA62-48C9F1ED9C69}">
  <a:tblStyle styleId="{AEB24D4E-D8DF-4F13-AA62-48C9F1ED9C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7fcb8b933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" name="Google Shape;92;g107fcb8b9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07fcb8b933_0_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7fcb8b93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4" name="Google Shape;154;g107fcb8b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7fcb8b933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0" name="Google Shape;3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2" name="Google Shape;72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3" name="Google Shape;73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4" name="Google Shape;74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6" name="Google Shape;56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seosvita.ua/library/prezentacia-geometricni-peretvorenna-grafikiv-funkcii-y-fxa-181632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066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b="0" i="0" lang="en-US" sz="7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Перетворення графіків функції</a:t>
            </a:r>
            <a:br>
              <a:rPr b="0" i="0" lang="en-US" sz="7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y=f(x+a)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4800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i="0" lang="en-US" sz="3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Автор</a:t>
            </a:r>
            <a:r>
              <a:rPr b="0" i="0" lang="en-US" sz="3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Орлова Людмила Миколаївна</a:t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2300"/>
              <a:t>Редагував:Уваров Георгій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https://vseosvita.ua/library/prezentacia-geometricni-peretvorenna-grafikiv-funkcii-y-fxa-181632.html</a:t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fcb8b933_0_61"/>
          <p:cNvSpPr txBox="1"/>
          <p:nvPr>
            <p:ph type="title"/>
          </p:nvPr>
        </p:nvSpPr>
        <p:spPr>
          <a:xfrm>
            <a:off x="609600" y="838200"/>
            <a:ext cx="8077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Використовуючи  шаблони, в одній і тій самій системі координат побудуйте графіки функцій</a:t>
            </a:r>
            <a:endParaRPr/>
          </a:p>
        </p:txBody>
      </p:sp>
      <p:sp>
        <p:nvSpPr>
          <p:cNvPr id="96" name="Google Shape;96;g107fcb8b933_0_61"/>
          <p:cNvSpPr txBox="1"/>
          <p:nvPr/>
        </p:nvSpPr>
        <p:spPr>
          <a:xfrm>
            <a:off x="685800" y="2362200"/>
            <a:ext cx="21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(x – 2)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7" name="Google Shape;97;g107fcb8b933_0_61"/>
          <p:cNvSpPr txBox="1"/>
          <p:nvPr/>
        </p:nvSpPr>
        <p:spPr>
          <a:xfrm>
            <a:off x="762000" y="1828800"/>
            <a:ext cx="198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варіант</a:t>
            </a:r>
            <a:endParaRPr/>
          </a:p>
        </p:txBody>
      </p:sp>
      <p:sp>
        <p:nvSpPr>
          <p:cNvPr id="98" name="Google Shape;98;g107fcb8b933_0_61"/>
          <p:cNvSpPr txBox="1"/>
          <p:nvPr/>
        </p:nvSpPr>
        <p:spPr>
          <a:xfrm>
            <a:off x="685800" y="3352800"/>
            <a:ext cx="21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(x + 4)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99" name="Google Shape;99;g107fcb8b933_0_61"/>
          <p:cNvSpPr txBox="1"/>
          <p:nvPr/>
        </p:nvSpPr>
        <p:spPr>
          <a:xfrm>
            <a:off x="609600" y="4267200"/>
            <a:ext cx="21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 – 3)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0" name="Google Shape;100;g107fcb8b933_0_61"/>
          <p:cNvSpPr txBox="1"/>
          <p:nvPr/>
        </p:nvSpPr>
        <p:spPr>
          <a:xfrm>
            <a:off x="609600" y="5105400"/>
            <a:ext cx="21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 + 1)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1" name="Google Shape;101;g107fcb8b933_0_61"/>
          <p:cNvSpPr txBox="1"/>
          <p:nvPr/>
        </p:nvSpPr>
        <p:spPr>
          <a:xfrm>
            <a:off x="228600" y="304800"/>
            <a:ext cx="601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7A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Перевірка самостоятіної роботы</a:t>
            </a:r>
            <a:endParaRPr/>
          </a:p>
        </p:txBody>
      </p:sp>
      <p:grpSp>
        <p:nvGrpSpPr>
          <p:cNvPr id="102" name="Google Shape;102;g107fcb8b933_0_61"/>
          <p:cNvGrpSpPr/>
          <p:nvPr/>
        </p:nvGrpSpPr>
        <p:grpSpPr>
          <a:xfrm>
            <a:off x="3048000" y="2032000"/>
            <a:ext cx="4876800" cy="3267604"/>
            <a:chOff x="2496" y="144"/>
            <a:chExt cx="3072" cy="3900"/>
          </a:xfrm>
        </p:grpSpPr>
        <p:cxnSp>
          <p:nvCxnSpPr>
            <p:cNvPr id="103" name="Google Shape;103;g107fcb8b933_0_61"/>
            <p:cNvCxnSpPr/>
            <p:nvPr/>
          </p:nvCxnSpPr>
          <p:spPr>
            <a:xfrm>
              <a:off x="5568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" name="Google Shape;104;g107fcb8b933_0_61"/>
            <p:cNvCxnSpPr/>
            <p:nvPr/>
          </p:nvCxnSpPr>
          <p:spPr>
            <a:xfrm>
              <a:off x="2496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" name="Google Shape;105;g107fcb8b933_0_61"/>
            <p:cNvCxnSpPr/>
            <p:nvPr/>
          </p:nvCxnSpPr>
          <p:spPr>
            <a:xfrm>
              <a:off x="2752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" name="Google Shape;106;g107fcb8b933_0_61"/>
            <p:cNvCxnSpPr/>
            <p:nvPr/>
          </p:nvCxnSpPr>
          <p:spPr>
            <a:xfrm>
              <a:off x="3008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" name="Google Shape;107;g107fcb8b933_0_61"/>
            <p:cNvCxnSpPr/>
            <p:nvPr/>
          </p:nvCxnSpPr>
          <p:spPr>
            <a:xfrm>
              <a:off x="3264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" name="Google Shape;108;g107fcb8b933_0_61"/>
            <p:cNvCxnSpPr/>
            <p:nvPr/>
          </p:nvCxnSpPr>
          <p:spPr>
            <a:xfrm>
              <a:off x="3520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" name="Google Shape;109;g107fcb8b933_0_61"/>
            <p:cNvCxnSpPr/>
            <p:nvPr/>
          </p:nvCxnSpPr>
          <p:spPr>
            <a:xfrm>
              <a:off x="3776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" name="Google Shape;110;g107fcb8b933_0_61"/>
            <p:cNvCxnSpPr/>
            <p:nvPr/>
          </p:nvCxnSpPr>
          <p:spPr>
            <a:xfrm>
              <a:off x="4032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" name="Google Shape;111;g107fcb8b933_0_61"/>
            <p:cNvCxnSpPr/>
            <p:nvPr/>
          </p:nvCxnSpPr>
          <p:spPr>
            <a:xfrm>
              <a:off x="4288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" name="Google Shape;112;g107fcb8b933_0_61"/>
            <p:cNvCxnSpPr/>
            <p:nvPr/>
          </p:nvCxnSpPr>
          <p:spPr>
            <a:xfrm>
              <a:off x="4544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" name="Google Shape;113;g107fcb8b933_0_61"/>
            <p:cNvCxnSpPr/>
            <p:nvPr/>
          </p:nvCxnSpPr>
          <p:spPr>
            <a:xfrm>
              <a:off x="4800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" name="Google Shape;114;g107fcb8b933_0_61"/>
            <p:cNvCxnSpPr/>
            <p:nvPr/>
          </p:nvCxnSpPr>
          <p:spPr>
            <a:xfrm>
              <a:off x="5056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" name="Google Shape;115;g107fcb8b933_0_61"/>
            <p:cNvCxnSpPr/>
            <p:nvPr/>
          </p:nvCxnSpPr>
          <p:spPr>
            <a:xfrm>
              <a:off x="5312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6" name="Google Shape;116;g107fcb8b933_0_61"/>
          <p:cNvCxnSpPr/>
          <p:nvPr/>
        </p:nvCxnSpPr>
        <p:spPr>
          <a:xfrm>
            <a:off x="3048000" y="203200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g107fcb8b933_0_61"/>
          <p:cNvCxnSpPr/>
          <p:nvPr/>
        </p:nvCxnSpPr>
        <p:spPr>
          <a:xfrm>
            <a:off x="3048000" y="240823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g107fcb8b933_0_61"/>
          <p:cNvCxnSpPr/>
          <p:nvPr/>
        </p:nvCxnSpPr>
        <p:spPr>
          <a:xfrm>
            <a:off x="3048000" y="2784475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" name="Google Shape;119;g107fcb8b933_0_61"/>
          <p:cNvCxnSpPr/>
          <p:nvPr/>
        </p:nvCxnSpPr>
        <p:spPr>
          <a:xfrm>
            <a:off x="3048000" y="316230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" name="Google Shape;120;g107fcb8b933_0_61"/>
          <p:cNvCxnSpPr/>
          <p:nvPr/>
        </p:nvCxnSpPr>
        <p:spPr>
          <a:xfrm>
            <a:off x="3048000" y="353853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g107fcb8b933_0_61"/>
          <p:cNvCxnSpPr/>
          <p:nvPr/>
        </p:nvCxnSpPr>
        <p:spPr>
          <a:xfrm>
            <a:off x="3048000" y="3914775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g107fcb8b933_0_61"/>
          <p:cNvCxnSpPr/>
          <p:nvPr/>
        </p:nvCxnSpPr>
        <p:spPr>
          <a:xfrm>
            <a:off x="3048000" y="4291012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g107fcb8b933_0_61"/>
          <p:cNvCxnSpPr/>
          <p:nvPr/>
        </p:nvCxnSpPr>
        <p:spPr>
          <a:xfrm>
            <a:off x="3048000" y="466725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" name="Google Shape;124;g107fcb8b933_0_61"/>
          <p:cNvCxnSpPr/>
          <p:nvPr/>
        </p:nvCxnSpPr>
        <p:spPr>
          <a:xfrm>
            <a:off x="3048000" y="504348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Google Shape;125;g107fcb8b933_0_61"/>
          <p:cNvCxnSpPr/>
          <p:nvPr/>
        </p:nvCxnSpPr>
        <p:spPr>
          <a:xfrm>
            <a:off x="3048000" y="5421312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" name="Google Shape;126;g107fcb8b933_0_61"/>
          <p:cNvSpPr/>
          <p:nvPr/>
        </p:nvSpPr>
        <p:spPr>
          <a:xfrm>
            <a:off x="3073400" y="4660900"/>
            <a:ext cx="4838700" cy="12700"/>
          </a:xfrm>
          <a:custGeom>
            <a:rect b="b" l="l" r="r" t="t"/>
            <a:pathLst>
              <a:path extrusionOk="0" h="8" w="3048">
                <a:moveTo>
                  <a:pt x="0" y="8"/>
                </a:moveTo>
                <a:lnTo>
                  <a:pt x="3048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07fcb8b933_0_61"/>
          <p:cNvSpPr txBox="1"/>
          <p:nvPr/>
        </p:nvSpPr>
        <p:spPr>
          <a:xfrm>
            <a:off x="7543800" y="4470400"/>
            <a:ext cx="41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8" name="Google Shape;128;g107fcb8b933_0_61"/>
          <p:cNvSpPr txBox="1"/>
          <p:nvPr/>
        </p:nvSpPr>
        <p:spPr>
          <a:xfrm>
            <a:off x="5181600" y="46228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" name="Google Shape;129;g107fcb8b933_0_61"/>
          <p:cNvSpPr txBox="1"/>
          <p:nvPr/>
        </p:nvSpPr>
        <p:spPr>
          <a:xfrm>
            <a:off x="4876800" y="2032000"/>
            <a:ext cx="38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30" name="Google Shape;130;g107fcb8b933_0_61"/>
          <p:cNvSpPr txBox="1"/>
          <p:nvPr/>
        </p:nvSpPr>
        <p:spPr>
          <a:xfrm>
            <a:off x="5715000" y="465455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1" name="Google Shape;131;g107fcb8b933_0_61"/>
          <p:cNvSpPr txBox="1"/>
          <p:nvPr/>
        </p:nvSpPr>
        <p:spPr>
          <a:xfrm>
            <a:off x="6172200" y="46482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2" name="Google Shape;132;g107fcb8b933_0_61"/>
          <p:cNvSpPr txBox="1"/>
          <p:nvPr/>
        </p:nvSpPr>
        <p:spPr>
          <a:xfrm>
            <a:off x="3581400" y="4648200"/>
            <a:ext cx="5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- 4</a:t>
            </a:r>
            <a:endParaRPr/>
          </a:p>
        </p:txBody>
      </p:sp>
      <p:sp>
        <p:nvSpPr>
          <p:cNvPr id="133" name="Google Shape;133;g107fcb8b933_0_61"/>
          <p:cNvSpPr txBox="1"/>
          <p:nvPr/>
        </p:nvSpPr>
        <p:spPr>
          <a:xfrm>
            <a:off x="5105400" y="29718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34" name="Google Shape;134;g107fcb8b933_0_61"/>
          <p:cNvCxnSpPr/>
          <p:nvPr/>
        </p:nvCxnSpPr>
        <p:spPr>
          <a:xfrm rot="10800000">
            <a:off x="5486400" y="2057400"/>
            <a:ext cx="0" cy="335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grpSp>
        <p:nvGrpSpPr>
          <p:cNvPr id="135" name="Google Shape;135;g107fcb8b933_0_61"/>
          <p:cNvGrpSpPr/>
          <p:nvPr/>
        </p:nvGrpSpPr>
        <p:grpSpPr>
          <a:xfrm>
            <a:off x="4267200" y="1295400"/>
            <a:ext cx="2425700" cy="3379788"/>
            <a:chOff x="576" y="1392"/>
            <a:chExt cx="1528" cy="2129"/>
          </a:xfrm>
        </p:grpSpPr>
        <p:sp>
          <p:nvSpPr>
            <p:cNvPr id="136" name="Google Shape;136;g107fcb8b933_0_61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07fcb8b933_0_61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g107fcb8b933_0_61"/>
          <p:cNvGrpSpPr/>
          <p:nvPr/>
        </p:nvGrpSpPr>
        <p:grpSpPr>
          <a:xfrm>
            <a:off x="4267200" y="1295400"/>
            <a:ext cx="2425700" cy="3379788"/>
            <a:chOff x="576" y="1392"/>
            <a:chExt cx="1528" cy="2129"/>
          </a:xfrm>
        </p:grpSpPr>
        <p:sp>
          <p:nvSpPr>
            <p:cNvPr id="139" name="Google Shape;139;g107fcb8b933_0_61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07fcb8b933_0_61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g107fcb8b933_0_61"/>
          <p:cNvGrpSpPr/>
          <p:nvPr/>
        </p:nvGrpSpPr>
        <p:grpSpPr>
          <a:xfrm>
            <a:off x="4267200" y="1295400"/>
            <a:ext cx="2425700" cy="3379788"/>
            <a:chOff x="576" y="1392"/>
            <a:chExt cx="1528" cy="2129"/>
          </a:xfrm>
        </p:grpSpPr>
        <p:sp>
          <p:nvSpPr>
            <p:cNvPr id="142" name="Google Shape;142;g107fcb8b933_0_61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07fcb8b933_0_61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g107fcb8b933_0_61"/>
          <p:cNvGrpSpPr/>
          <p:nvPr/>
        </p:nvGrpSpPr>
        <p:grpSpPr>
          <a:xfrm rot="10800000">
            <a:off x="4267200" y="4621213"/>
            <a:ext cx="2425700" cy="3379788"/>
            <a:chOff x="576" y="1392"/>
            <a:chExt cx="1528" cy="2129"/>
          </a:xfrm>
        </p:grpSpPr>
        <p:sp>
          <p:nvSpPr>
            <p:cNvPr id="145" name="Google Shape;145;g107fcb8b933_0_61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07fcb8b933_0_61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g107fcb8b933_0_61"/>
          <p:cNvGrpSpPr/>
          <p:nvPr/>
        </p:nvGrpSpPr>
        <p:grpSpPr>
          <a:xfrm rot="10800000">
            <a:off x="4267200" y="4621213"/>
            <a:ext cx="2425700" cy="3379788"/>
            <a:chOff x="576" y="1392"/>
            <a:chExt cx="1528" cy="2129"/>
          </a:xfrm>
        </p:grpSpPr>
        <p:sp>
          <p:nvSpPr>
            <p:cNvPr id="148" name="Google Shape;148;g107fcb8b933_0_61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107fcb8b933_0_61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g107fcb8b933_0_61"/>
          <p:cNvSpPr txBox="1"/>
          <p:nvPr/>
        </p:nvSpPr>
        <p:spPr>
          <a:xfrm>
            <a:off x="6553200" y="4648200"/>
            <a:ext cx="3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1" name="Google Shape;151;g107fcb8b933_0_61"/>
          <p:cNvSpPr txBox="1"/>
          <p:nvPr/>
        </p:nvSpPr>
        <p:spPr>
          <a:xfrm>
            <a:off x="4800600" y="4648200"/>
            <a:ext cx="5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7fcb8b933_0_0"/>
          <p:cNvSpPr txBox="1"/>
          <p:nvPr>
            <p:ph type="title"/>
          </p:nvPr>
        </p:nvSpPr>
        <p:spPr>
          <a:xfrm>
            <a:off x="609600" y="838200"/>
            <a:ext cx="80772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Використовуючи  шаблони, в одній і тій самій системі координат побудуйте графіки функцій</a:t>
            </a:r>
            <a:endParaRPr/>
          </a:p>
        </p:txBody>
      </p:sp>
      <p:sp>
        <p:nvSpPr>
          <p:cNvPr id="158" name="Google Shape;158;g107fcb8b933_0_0"/>
          <p:cNvSpPr txBox="1"/>
          <p:nvPr/>
        </p:nvSpPr>
        <p:spPr>
          <a:xfrm>
            <a:off x="685800" y="2362200"/>
            <a:ext cx="21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(x – 2)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59" name="Google Shape;159;g107fcb8b933_0_0"/>
          <p:cNvSpPr txBox="1"/>
          <p:nvPr/>
        </p:nvSpPr>
        <p:spPr>
          <a:xfrm>
            <a:off x="762000" y="1828800"/>
            <a:ext cx="198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варіант</a:t>
            </a:r>
            <a:endParaRPr/>
          </a:p>
        </p:txBody>
      </p:sp>
      <p:sp>
        <p:nvSpPr>
          <p:cNvPr id="160" name="Google Shape;160;g107fcb8b933_0_0"/>
          <p:cNvSpPr txBox="1"/>
          <p:nvPr/>
        </p:nvSpPr>
        <p:spPr>
          <a:xfrm>
            <a:off x="685800" y="3352800"/>
            <a:ext cx="21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(x + 4)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1" name="Google Shape;161;g107fcb8b933_0_0"/>
          <p:cNvSpPr txBox="1"/>
          <p:nvPr/>
        </p:nvSpPr>
        <p:spPr>
          <a:xfrm>
            <a:off x="609600" y="4267200"/>
            <a:ext cx="21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 – 3)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2" name="Google Shape;162;g107fcb8b933_0_0"/>
          <p:cNvSpPr txBox="1"/>
          <p:nvPr/>
        </p:nvSpPr>
        <p:spPr>
          <a:xfrm>
            <a:off x="609600" y="5105400"/>
            <a:ext cx="213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 + 1)</a:t>
            </a:r>
            <a:r>
              <a:rPr b="1" baseline="30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3" name="Google Shape;163;g107fcb8b933_0_0"/>
          <p:cNvSpPr txBox="1"/>
          <p:nvPr/>
        </p:nvSpPr>
        <p:spPr>
          <a:xfrm>
            <a:off x="228600" y="304800"/>
            <a:ext cx="601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7A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Перевірка самостоятіної роботы</a:t>
            </a:r>
            <a:endParaRPr/>
          </a:p>
        </p:txBody>
      </p:sp>
      <p:grpSp>
        <p:nvGrpSpPr>
          <p:cNvPr id="164" name="Google Shape;164;g107fcb8b933_0_0"/>
          <p:cNvGrpSpPr/>
          <p:nvPr/>
        </p:nvGrpSpPr>
        <p:grpSpPr>
          <a:xfrm>
            <a:off x="3048000" y="2032000"/>
            <a:ext cx="4876800" cy="3267604"/>
            <a:chOff x="2496" y="144"/>
            <a:chExt cx="3072" cy="3900"/>
          </a:xfrm>
        </p:grpSpPr>
        <p:cxnSp>
          <p:nvCxnSpPr>
            <p:cNvPr id="165" name="Google Shape;165;g107fcb8b933_0_0"/>
            <p:cNvCxnSpPr/>
            <p:nvPr/>
          </p:nvCxnSpPr>
          <p:spPr>
            <a:xfrm>
              <a:off x="5568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g107fcb8b933_0_0"/>
            <p:cNvCxnSpPr/>
            <p:nvPr/>
          </p:nvCxnSpPr>
          <p:spPr>
            <a:xfrm>
              <a:off x="2496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g107fcb8b933_0_0"/>
            <p:cNvCxnSpPr/>
            <p:nvPr/>
          </p:nvCxnSpPr>
          <p:spPr>
            <a:xfrm>
              <a:off x="2752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g107fcb8b933_0_0"/>
            <p:cNvCxnSpPr/>
            <p:nvPr/>
          </p:nvCxnSpPr>
          <p:spPr>
            <a:xfrm>
              <a:off x="3008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g107fcb8b933_0_0"/>
            <p:cNvCxnSpPr/>
            <p:nvPr/>
          </p:nvCxnSpPr>
          <p:spPr>
            <a:xfrm>
              <a:off x="3264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g107fcb8b933_0_0"/>
            <p:cNvCxnSpPr/>
            <p:nvPr/>
          </p:nvCxnSpPr>
          <p:spPr>
            <a:xfrm>
              <a:off x="3520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g107fcb8b933_0_0"/>
            <p:cNvCxnSpPr/>
            <p:nvPr/>
          </p:nvCxnSpPr>
          <p:spPr>
            <a:xfrm>
              <a:off x="3776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" name="Google Shape;172;g107fcb8b933_0_0"/>
            <p:cNvCxnSpPr/>
            <p:nvPr/>
          </p:nvCxnSpPr>
          <p:spPr>
            <a:xfrm>
              <a:off x="4032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g107fcb8b933_0_0"/>
            <p:cNvCxnSpPr/>
            <p:nvPr/>
          </p:nvCxnSpPr>
          <p:spPr>
            <a:xfrm>
              <a:off x="4288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" name="Google Shape;174;g107fcb8b933_0_0"/>
            <p:cNvCxnSpPr/>
            <p:nvPr/>
          </p:nvCxnSpPr>
          <p:spPr>
            <a:xfrm>
              <a:off x="4544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5" name="Google Shape;175;g107fcb8b933_0_0"/>
            <p:cNvCxnSpPr/>
            <p:nvPr/>
          </p:nvCxnSpPr>
          <p:spPr>
            <a:xfrm>
              <a:off x="4800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g107fcb8b933_0_0"/>
            <p:cNvCxnSpPr/>
            <p:nvPr/>
          </p:nvCxnSpPr>
          <p:spPr>
            <a:xfrm>
              <a:off x="5056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g107fcb8b933_0_0"/>
            <p:cNvCxnSpPr/>
            <p:nvPr/>
          </p:nvCxnSpPr>
          <p:spPr>
            <a:xfrm>
              <a:off x="5312" y="144"/>
              <a:ext cx="0" cy="39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78" name="Google Shape;178;g107fcb8b933_0_0"/>
          <p:cNvCxnSpPr/>
          <p:nvPr/>
        </p:nvCxnSpPr>
        <p:spPr>
          <a:xfrm>
            <a:off x="3048000" y="203200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g107fcb8b933_0_0"/>
          <p:cNvCxnSpPr/>
          <p:nvPr/>
        </p:nvCxnSpPr>
        <p:spPr>
          <a:xfrm>
            <a:off x="3048000" y="240823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g107fcb8b933_0_0"/>
          <p:cNvCxnSpPr/>
          <p:nvPr/>
        </p:nvCxnSpPr>
        <p:spPr>
          <a:xfrm>
            <a:off x="3048000" y="2784475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g107fcb8b933_0_0"/>
          <p:cNvCxnSpPr/>
          <p:nvPr/>
        </p:nvCxnSpPr>
        <p:spPr>
          <a:xfrm>
            <a:off x="3048000" y="316230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g107fcb8b933_0_0"/>
          <p:cNvCxnSpPr/>
          <p:nvPr/>
        </p:nvCxnSpPr>
        <p:spPr>
          <a:xfrm>
            <a:off x="3048000" y="353853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g107fcb8b933_0_0"/>
          <p:cNvCxnSpPr/>
          <p:nvPr/>
        </p:nvCxnSpPr>
        <p:spPr>
          <a:xfrm>
            <a:off x="3048000" y="3914775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" name="Google Shape;184;g107fcb8b933_0_0"/>
          <p:cNvCxnSpPr/>
          <p:nvPr/>
        </p:nvCxnSpPr>
        <p:spPr>
          <a:xfrm>
            <a:off x="3048000" y="4291012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" name="Google Shape;185;g107fcb8b933_0_0"/>
          <p:cNvCxnSpPr/>
          <p:nvPr/>
        </p:nvCxnSpPr>
        <p:spPr>
          <a:xfrm>
            <a:off x="3048000" y="466725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g107fcb8b933_0_0"/>
          <p:cNvCxnSpPr/>
          <p:nvPr/>
        </p:nvCxnSpPr>
        <p:spPr>
          <a:xfrm>
            <a:off x="3048000" y="504348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g107fcb8b933_0_0"/>
          <p:cNvCxnSpPr/>
          <p:nvPr/>
        </p:nvCxnSpPr>
        <p:spPr>
          <a:xfrm>
            <a:off x="3048000" y="5421312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8" name="Google Shape;188;g107fcb8b933_0_0"/>
          <p:cNvSpPr/>
          <p:nvPr/>
        </p:nvSpPr>
        <p:spPr>
          <a:xfrm>
            <a:off x="3073400" y="4660900"/>
            <a:ext cx="4838700" cy="12700"/>
          </a:xfrm>
          <a:custGeom>
            <a:rect b="b" l="l" r="r" t="t"/>
            <a:pathLst>
              <a:path extrusionOk="0" h="8" w="3048">
                <a:moveTo>
                  <a:pt x="0" y="8"/>
                </a:moveTo>
                <a:lnTo>
                  <a:pt x="3048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07fcb8b933_0_0"/>
          <p:cNvSpPr txBox="1"/>
          <p:nvPr/>
        </p:nvSpPr>
        <p:spPr>
          <a:xfrm>
            <a:off x="7543800" y="4470400"/>
            <a:ext cx="41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90" name="Google Shape;190;g107fcb8b933_0_0"/>
          <p:cNvSpPr txBox="1"/>
          <p:nvPr/>
        </p:nvSpPr>
        <p:spPr>
          <a:xfrm>
            <a:off x="5181600" y="46228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1" name="Google Shape;191;g107fcb8b933_0_0"/>
          <p:cNvSpPr txBox="1"/>
          <p:nvPr/>
        </p:nvSpPr>
        <p:spPr>
          <a:xfrm>
            <a:off x="4876800" y="2032000"/>
            <a:ext cx="38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92" name="Google Shape;192;g107fcb8b933_0_0"/>
          <p:cNvSpPr txBox="1"/>
          <p:nvPr/>
        </p:nvSpPr>
        <p:spPr>
          <a:xfrm>
            <a:off x="5715000" y="465455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" name="Google Shape;193;g107fcb8b933_0_0"/>
          <p:cNvSpPr txBox="1"/>
          <p:nvPr/>
        </p:nvSpPr>
        <p:spPr>
          <a:xfrm>
            <a:off x="6172200" y="46482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4" name="Google Shape;194;g107fcb8b933_0_0"/>
          <p:cNvSpPr txBox="1"/>
          <p:nvPr/>
        </p:nvSpPr>
        <p:spPr>
          <a:xfrm>
            <a:off x="3581400" y="4648200"/>
            <a:ext cx="5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- 4</a:t>
            </a:r>
            <a:endParaRPr/>
          </a:p>
        </p:txBody>
      </p:sp>
      <p:sp>
        <p:nvSpPr>
          <p:cNvPr id="195" name="Google Shape;195;g107fcb8b933_0_0"/>
          <p:cNvSpPr txBox="1"/>
          <p:nvPr/>
        </p:nvSpPr>
        <p:spPr>
          <a:xfrm>
            <a:off x="5105400" y="29718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96" name="Google Shape;196;g107fcb8b933_0_0"/>
          <p:cNvCxnSpPr/>
          <p:nvPr/>
        </p:nvCxnSpPr>
        <p:spPr>
          <a:xfrm rot="10800000">
            <a:off x="5486400" y="2057400"/>
            <a:ext cx="0" cy="335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grpSp>
        <p:nvGrpSpPr>
          <p:cNvPr id="197" name="Google Shape;197;g107fcb8b933_0_0"/>
          <p:cNvGrpSpPr/>
          <p:nvPr/>
        </p:nvGrpSpPr>
        <p:grpSpPr>
          <a:xfrm>
            <a:off x="4267200" y="1295400"/>
            <a:ext cx="2425700" cy="3379788"/>
            <a:chOff x="576" y="1392"/>
            <a:chExt cx="1528" cy="2129"/>
          </a:xfrm>
        </p:grpSpPr>
        <p:sp>
          <p:nvSpPr>
            <p:cNvPr id="198" name="Google Shape;198;g107fcb8b933_0_0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07fcb8b933_0_0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g107fcb8b933_0_0"/>
          <p:cNvGrpSpPr/>
          <p:nvPr/>
        </p:nvGrpSpPr>
        <p:grpSpPr>
          <a:xfrm>
            <a:off x="4267200" y="1295400"/>
            <a:ext cx="2425700" cy="3379788"/>
            <a:chOff x="576" y="1392"/>
            <a:chExt cx="1528" cy="2129"/>
          </a:xfrm>
        </p:grpSpPr>
        <p:sp>
          <p:nvSpPr>
            <p:cNvPr id="201" name="Google Shape;201;g107fcb8b933_0_0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07fcb8b933_0_0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g107fcb8b933_0_0"/>
          <p:cNvGrpSpPr/>
          <p:nvPr/>
        </p:nvGrpSpPr>
        <p:grpSpPr>
          <a:xfrm>
            <a:off x="4267200" y="1295400"/>
            <a:ext cx="2425700" cy="3379788"/>
            <a:chOff x="576" y="1392"/>
            <a:chExt cx="1528" cy="2129"/>
          </a:xfrm>
        </p:grpSpPr>
        <p:sp>
          <p:nvSpPr>
            <p:cNvPr id="204" name="Google Shape;204;g107fcb8b933_0_0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07fcb8b933_0_0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g107fcb8b933_0_0"/>
          <p:cNvGrpSpPr/>
          <p:nvPr/>
        </p:nvGrpSpPr>
        <p:grpSpPr>
          <a:xfrm rot="10800000">
            <a:off x="4267200" y="4621213"/>
            <a:ext cx="2425700" cy="3379788"/>
            <a:chOff x="576" y="1392"/>
            <a:chExt cx="1528" cy="2129"/>
          </a:xfrm>
        </p:grpSpPr>
        <p:sp>
          <p:nvSpPr>
            <p:cNvPr id="207" name="Google Shape;207;g107fcb8b933_0_0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107fcb8b933_0_0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g107fcb8b933_0_0"/>
          <p:cNvGrpSpPr/>
          <p:nvPr/>
        </p:nvGrpSpPr>
        <p:grpSpPr>
          <a:xfrm rot="10800000">
            <a:off x="4267200" y="4621213"/>
            <a:ext cx="2425700" cy="3379788"/>
            <a:chOff x="576" y="1392"/>
            <a:chExt cx="1528" cy="2129"/>
          </a:xfrm>
        </p:grpSpPr>
        <p:sp>
          <p:nvSpPr>
            <p:cNvPr id="210" name="Google Shape;210;g107fcb8b933_0_0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107fcb8b933_0_0"/>
            <p:cNvSpPr/>
            <p:nvPr/>
          </p:nvSpPr>
          <p:spPr>
            <a:xfrm>
              <a:off x="1296" y="3456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g107fcb8b933_0_0"/>
          <p:cNvSpPr txBox="1"/>
          <p:nvPr/>
        </p:nvSpPr>
        <p:spPr>
          <a:xfrm>
            <a:off x="6553200" y="4648200"/>
            <a:ext cx="3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3" name="Google Shape;213;g107fcb8b933_0_0"/>
          <p:cNvSpPr txBox="1"/>
          <p:nvPr/>
        </p:nvSpPr>
        <p:spPr>
          <a:xfrm>
            <a:off x="4800600" y="4648200"/>
            <a:ext cx="5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/>
          <p:nvPr>
            <p:ph idx="1" type="subTitle"/>
          </p:nvPr>
        </p:nvSpPr>
        <p:spPr>
          <a:xfrm>
            <a:off x="609600" y="1981200"/>
            <a:ext cx="3886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побудувати графік функції          y = f(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a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якщо відомий графік функції   y = f(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x)</a:t>
            </a:r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4495800" y="5181600"/>
            <a:ext cx="403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838200" y="609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Паралельне перенесення</a:t>
            </a:r>
            <a:b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графіків функцій </a:t>
            </a:r>
            <a:endParaRPr/>
          </a:p>
        </p:txBody>
      </p:sp>
      <p:pic>
        <p:nvPicPr>
          <p:cNvPr descr="Картинки по запросу геометричне перетворення графіків функцій" id="222" name="Google Shape;222;p2"/>
          <p:cNvPicPr preferRelativeResize="0"/>
          <p:nvPr/>
        </p:nvPicPr>
        <p:blipFill rotWithShape="1">
          <a:blip r:embed="rId3">
            <a:alphaModFix/>
          </a:blip>
          <a:srcRect b="43409" l="34222" r="36661" t="34227"/>
          <a:stretch/>
        </p:blipFill>
        <p:spPr>
          <a:xfrm>
            <a:off x="4343400" y="2057400"/>
            <a:ext cx="44196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"/>
          <p:cNvGrpSpPr/>
          <p:nvPr/>
        </p:nvGrpSpPr>
        <p:grpSpPr>
          <a:xfrm>
            <a:off x="3962400" y="228600"/>
            <a:ext cx="4876801" cy="6400800"/>
            <a:chOff x="2496" y="144"/>
            <a:chExt cx="3072" cy="4032"/>
          </a:xfrm>
        </p:grpSpPr>
        <p:cxnSp>
          <p:nvCxnSpPr>
            <p:cNvPr id="229" name="Google Shape;229;p3"/>
            <p:cNvCxnSpPr/>
            <p:nvPr/>
          </p:nvCxnSpPr>
          <p:spPr>
            <a:xfrm>
              <a:off x="5568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3"/>
            <p:cNvCxnSpPr/>
            <p:nvPr/>
          </p:nvCxnSpPr>
          <p:spPr>
            <a:xfrm>
              <a:off x="2496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3"/>
            <p:cNvCxnSpPr/>
            <p:nvPr/>
          </p:nvCxnSpPr>
          <p:spPr>
            <a:xfrm>
              <a:off x="2752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3"/>
            <p:cNvCxnSpPr/>
            <p:nvPr/>
          </p:nvCxnSpPr>
          <p:spPr>
            <a:xfrm>
              <a:off x="3008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3"/>
            <p:cNvCxnSpPr/>
            <p:nvPr/>
          </p:nvCxnSpPr>
          <p:spPr>
            <a:xfrm>
              <a:off x="3264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3"/>
            <p:cNvCxnSpPr/>
            <p:nvPr/>
          </p:nvCxnSpPr>
          <p:spPr>
            <a:xfrm>
              <a:off x="3520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3"/>
            <p:cNvCxnSpPr/>
            <p:nvPr/>
          </p:nvCxnSpPr>
          <p:spPr>
            <a:xfrm>
              <a:off x="3776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3"/>
            <p:cNvCxnSpPr/>
            <p:nvPr/>
          </p:nvCxnSpPr>
          <p:spPr>
            <a:xfrm>
              <a:off x="4032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3"/>
            <p:cNvCxnSpPr/>
            <p:nvPr/>
          </p:nvCxnSpPr>
          <p:spPr>
            <a:xfrm>
              <a:off x="4288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3"/>
            <p:cNvCxnSpPr/>
            <p:nvPr/>
          </p:nvCxnSpPr>
          <p:spPr>
            <a:xfrm>
              <a:off x="4544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4800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5056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3"/>
            <p:cNvCxnSpPr/>
            <p:nvPr/>
          </p:nvCxnSpPr>
          <p:spPr>
            <a:xfrm>
              <a:off x="5312" y="144"/>
              <a:ext cx="0" cy="403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42" name="Google Shape;242;p3"/>
            <p:cNvGrpSpPr/>
            <p:nvPr/>
          </p:nvGrpSpPr>
          <p:grpSpPr>
            <a:xfrm>
              <a:off x="2496" y="144"/>
              <a:ext cx="3072" cy="4032"/>
              <a:chOff x="192" y="144"/>
              <a:chExt cx="5376" cy="4032"/>
            </a:xfrm>
          </p:grpSpPr>
          <p:cxnSp>
            <p:nvCxnSpPr>
              <p:cNvPr id="243" name="Google Shape;243;p3"/>
              <p:cNvCxnSpPr/>
              <p:nvPr/>
            </p:nvCxnSpPr>
            <p:spPr>
              <a:xfrm>
                <a:off x="192" y="144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3"/>
              <p:cNvCxnSpPr/>
              <p:nvPr/>
            </p:nvCxnSpPr>
            <p:spPr>
              <a:xfrm>
                <a:off x="192" y="4176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3"/>
              <p:cNvCxnSpPr/>
              <p:nvPr/>
            </p:nvCxnSpPr>
            <p:spPr>
              <a:xfrm>
                <a:off x="192" y="381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3"/>
              <p:cNvCxnSpPr/>
              <p:nvPr/>
            </p:nvCxnSpPr>
            <p:spPr>
              <a:xfrm>
                <a:off x="192" y="618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3"/>
              <p:cNvCxnSpPr/>
              <p:nvPr/>
            </p:nvCxnSpPr>
            <p:spPr>
              <a:xfrm>
                <a:off x="192" y="856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3"/>
              <p:cNvCxnSpPr/>
              <p:nvPr/>
            </p:nvCxnSpPr>
            <p:spPr>
              <a:xfrm>
                <a:off x="192" y="1093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3"/>
              <p:cNvCxnSpPr/>
              <p:nvPr/>
            </p:nvCxnSpPr>
            <p:spPr>
              <a:xfrm>
                <a:off x="192" y="1330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3"/>
              <p:cNvCxnSpPr/>
              <p:nvPr/>
            </p:nvCxnSpPr>
            <p:spPr>
              <a:xfrm>
                <a:off x="192" y="1567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3"/>
              <p:cNvCxnSpPr/>
              <p:nvPr/>
            </p:nvCxnSpPr>
            <p:spPr>
              <a:xfrm>
                <a:off x="192" y="1804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3"/>
              <p:cNvCxnSpPr/>
              <p:nvPr/>
            </p:nvCxnSpPr>
            <p:spPr>
              <a:xfrm>
                <a:off x="192" y="2041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3"/>
              <p:cNvCxnSpPr/>
              <p:nvPr/>
            </p:nvCxnSpPr>
            <p:spPr>
              <a:xfrm>
                <a:off x="192" y="2279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3"/>
              <p:cNvCxnSpPr/>
              <p:nvPr/>
            </p:nvCxnSpPr>
            <p:spPr>
              <a:xfrm>
                <a:off x="192" y="2516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3"/>
              <p:cNvCxnSpPr/>
              <p:nvPr/>
            </p:nvCxnSpPr>
            <p:spPr>
              <a:xfrm>
                <a:off x="192" y="2753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3"/>
              <p:cNvCxnSpPr/>
              <p:nvPr/>
            </p:nvCxnSpPr>
            <p:spPr>
              <a:xfrm>
                <a:off x="192" y="2990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3"/>
              <p:cNvCxnSpPr/>
              <p:nvPr/>
            </p:nvCxnSpPr>
            <p:spPr>
              <a:xfrm>
                <a:off x="192" y="3227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3"/>
              <p:cNvCxnSpPr/>
              <p:nvPr/>
            </p:nvCxnSpPr>
            <p:spPr>
              <a:xfrm>
                <a:off x="192" y="3464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3"/>
              <p:cNvCxnSpPr/>
              <p:nvPr/>
            </p:nvCxnSpPr>
            <p:spPr>
              <a:xfrm>
                <a:off x="192" y="3702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3"/>
              <p:cNvCxnSpPr/>
              <p:nvPr/>
            </p:nvCxnSpPr>
            <p:spPr>
              <a:xfrm>
                <a:off x="192" y="3939"/>
                <a:ext cx="537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1" name="Google Shape;261;p3"/>
          <p:cNvGrpSpPr/>
          <p:nvPr/>
        </p:nvGrpSpPr>
        <p:grpSpPr>
          <a:xfrm>
            <a:off x="5181600" y="1371600"/>
            <a:ext cx="2425700" cy="3429000"/>
            <a:chOff x="816" y="672"/>
            <a:chExt cx="1528" cy="2160"/>
          </a:xfrm>
        </p:grpSpPr>
        <p:sp>
          <p:nvSpPr>
            <p:cNvPr id="262" name="Google Shape;262;p3"/>
            <p:cNvSpPr/>
            <p:nvPr/>
          </p:nvSpPr>
          <p:spPr>
            <a:xfrm>
              <a:off x="816" y="67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536" y="2736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3"/>
          <p:cNvGrpSpPr/>
          <p:nvPr/>
        </p:nvGrpSpPr>
        <p:grpSpPr>
          <a:xfrm>
            <a:off x="5181600" y="1371600"/>
            <a:ext cx="2425700" cy="3429000"/>
            <a:chOff x="1008" y="1344"/>
            <a:chExt cx="1528" cy="2160"/>
          </a:xfrm>
        </p:grpSpPr>
        <p:sp>
          <p:nvSpPr>
            <p:cNvPr id="265" name="Google Shape;265;p3"/>
            <p:cNvSpPr/>
            <p:nvPr/>
          </p:nvSpPr>
          <p:spPr>
            <a:xfrm>
              <a:off x="1008" y="1344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728" y="3408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3"/>
          <p:cNvSpPr txBox="1"/>
          <p:nvPr>
            <p:ph type="title"/>
          </p:nvPr>
        </p:nvSpPr>
        <p:spPr>
          <a:xfrm>
            <a:off x="457200" y="685800"/>
            <a:ext cx="14478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 Black"/>
              <a:buNone/>
            </a:pPr>
            <a:r>
              <a:rPr b="1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y = x</a:t>
            </a:r>
            <a:r>
              <a:rPr b="1" baseline="30000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  <p:cxnSp>
        <p:nvCxnSpPr>
          <p:cNvPr id="268" name="Google Shape;268;p3"/>
          <p:cNvCxnSpPr/>
          <p:nvPr/>
        </p:nvCxnSpPr>
        <p:spPr>
          <a:xfrm rot="10800000">
            <a:off x="6400800" y="304800"/>
            <a:ext cx="0" cy="632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69" name="Google Shape;269;p3"/>
          <p:cNvCxnSpPr/>
          <p:nvPr/>
        </p:nvCxnSpPr>
        <p:spPr>
          <a:xfrm>
            <a:off x="3962400" y="4724400"/>
            <a:ext cx="480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70" name="Google Shape;270;p3"/>
          <p:cNvSpPr txBox="1"/>
          <p:nvPr/>
        </p:nvSpPr>
        <p:spPr>
          <a:xfrm>
            <a:off x="5943600" y="0"/>
            <a:ext cx="387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271" name="Google Shape;271;p3"/>
          <p:cNvSpPr txBox="1"/>
          <p:nvPr/>
        </p:nvSpPr>
        <p:spPr>
          <a:xfrm>
            <a:off x="8458200" y="45720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272" name="Google Shape;272;p3"/>
          <p:cNvSpPr txBox="1"/>
          <p:nvPr/>
        </p:nvSpPr>
        <p:spPr>
          <a:xfrm>
            <a:off x="6629400" y="4800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3" name="Google Shape;273;p3"/>
          <p:cNvSpPr txBox="1"/>
          <p:nvPr/>
        </p:nvSpPr>
        <p:spPr>
          <a:xfrm>
            <a:off x="5867400" y="4648200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sp>
        <p:nvSpPr>
          <p:cNvPr id="274" name="Google Shape;274;p3"/>
          <p:cNvSpPr txBox="1"/>
          <p:nvPr/>
        </p:nvSpPr>
        <p:spPr>
          <a:xfrm>
            <a:off x="7010400" y="4800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5" name="Google Shape;275;p3"/>
          <p:cNvSpPr txBox="1"/>
          <p:nvPr/>
        </p:nvSpPr>
        <p:spPr>
          <a:xfrm>
            <a:off x="5943600" y="29718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6" name="Google Shape;276;p3"/>
          <p:cNvSpPr txBox="1"/>
          <p:nvPr/>
        </p:nvSpPr>
        <p:spPr>
          <a:xfrm>
            <a:off x="7848600" y="4800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7" name="Google Shape;277;p3"/>
          <p:cNvSpPr txBox="1"/>
          <p:nvPr/>
        </p:nvSpPr>
        <p:spPr>
          <a:xfrm>
            <a:off x="4953000" y="4800600"/>
            <a:ext cx="45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33400" y="1752600"/>
            <a:ext cx="1981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 Black"/>
              <a:buNone/>
            </a:pPr>
            <a:r>
              <a:rPr b="1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y = (x-4)</a:t>
            </a:r>
            <a:r>
              <a:rPr b="1" baseline="30000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  <p:sp>
        <p:nvSpPr>
          <p:cNvPr id="279" name="Google Shape;279;p3"/>
          <p:cNvSpPr txBox="1"/>
          <p:nvPr/>
        </p:nvSpPr>
        <p:spPr>
          <a:xfrm>
            <a:off x="533400" y="41910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 Black"/>
              <a:buNone/>
            </a:pPr>
            <a:r>
              <a:rPr b="1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y = (x+3)</a:t>
            </a:r>
            <a:r>
              <a:rPr b="1" baseline="30000" i="0" lang="en-US" sz="2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  <p:grpSp>
        <p:nvGrpSpPr>
          <p:cNvPr id="280" name="Google Shape;280;p3"/>
          <p:cNvGrpSpPr/>
          <p:nvPr/>
        </p:nvGrpSpPr>
        <p:grpSpPr>
          <a:xfrm>
            <a:off x="5181600" y="1371600"/>
            <a:ext cx="2425700" cy="3429000"/>
            <a:chOff x="576" y="1392"/>
            <a:chExt cx="1528" cy="2160"/>
          </a:xfrm>
        </p:grpSpPr>
        <p:sp>
          <p:nvSpPr>
            <p:cNvPr id="281" name="Google Shape;281;p3"/>
            <p:cNvSpPr/>
            <p:nvPr/>
          </p:nvSpPr>
          <p:spPr>
            <a:xfrm>
              <a:off x="576" y="1392"/>
              <a:ext cx="1528" cy="2129"/>
            </a:xfrm>
            <a:custGeom>
              <a:rect b="b" l="l" r="r" t="t"/>
              <a:pathLst>
                <a:path extrusionOk="0" h="2129" w="1528">
                  <a:moveTo>
                    <a:pt x="0" y="0"/>
                  </a:moveTo>
                  <a:cubicBezTo>
                    <a:pt x="41" y="197"/>
                    <a:pt x="164" y="868"/>
                    <a:pt x="248" y="1184"/>
                  </a:cubicBezTo>
                  <a:cubicBezTo>
                    <a:pt x="332" y="1500"/>
                    <a:pt x="420" y="1740"/>
                    <a:pt x="505" y="1898"/>
                  </a:cubicBezTo>
                  <a:cubicBezTo>
                    <a:pt x="590" y="2056"/>
                    <a:pt x="672" y="2129"/>
                    <a:pt x="757" y="2129"/>
                  </a:cubicBezTo>
                  <a:cubicBezTo>
                    <a:pt x="842" y="2129"/>
                    <a:pt x="928" y="2056"/>
                    <a:pt x="1015" y="1899"/>
                  </a:cubicBezTo>
                  <a:cubicBezTo>
                    <a:pt x="1102" y="1742"/>
                    <a:pt x="1191" y="1501"/>
                    <a:pt x="1276" y="1185"/>
                  </a:cubicBezTo>
                  <a:cubicBezTo>
                    <a:pt x="1361" y="869"/>
                    <a:pt x="1476" y="247"/>
                    <a:pt x="1528" y="0"/>
                  </a:cubicBezTo>
                </a:path>
              </a:pathLst>
            </a:custGeom>
            <a:noFill/>
            <a:ln cap="flat" cmpd="sng" w="38100">
              <a:solidFill>
                <a:srgbClr val="00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296" y="3456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3"/>
          <p:cNvSpPr/>
          <p:nvPr/>
        </p:nvSpPr>
        <p:spPr>
          <a:xfrm>
            <a:off x="7086600" y="51816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"/>
          <p:cNvSpPr/>
          <p:nvPr/>
        </p:nvSpPr>
        <p:spPr>
          <a:xfrm flipH="1">
            <a:off x="5257800" y="51816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3"/>
          <p:cNvGrpSpPr/>
          <p:nvPr/>
        </p:nvGrpSpPr>
        <p:grpSpPr>
          <a:xfrm>
            <a:off x="533400" y="2362200"/>
            <a:ext cx="2971800" cy="838200"/>
            <a:chOff x="336" y="1488"/>
            <a:chExt cx="1872" cy="528"/>
          </a:xfrm>
        </p:grpSpPr>
        <p:grpSp>
          <p:nvGrpSpPr>
            <p:cNvPr id="286" name="Google Shape;286;p3"/>
            <p:cNvGrpSpPr/>
            <p:nvPr/>
          </p:nvGrpSpPr>
          <p:grpSpPr>
            <a:xfrm>
              <a:off x="1344" y="1488"/>
              <a:ext cx="864" cy="528"/>
              <a:chOff x="1488" y="912"/>
              <a:chExt cx="864" cy="528"/>
            </a:xfrm>
          </p:grpSpPr>
          <p:sp>
            <p:nvSpPr>
              <p:cNvPr id="287" name="Google Shape;287;p3"/>
              <p:cNvSpPr/>
              <p:nvPr/>
            </p:nvSpPr>
            <p:spPr>
              <a:xfrm>
                <a:off x="1728" y="1200"/>
                <a:ext cx="480" cy="24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"/>
              <p:cNvSpPr txBox="1"/>
              <p:nvPr/>
            </p:nvSpPr>
            <p:spPr>
              <a:xfrm>
                <a:off x="1488" y="912"/>
                <a:ext cx="864" cy="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Arial Black"/>
                  <a:buNone/>
                </a:pPr>
                <a:r>
                  <a:rPr b="1" i="0" lang="en-US" sz="2400" u="none">
                    <a:solidFill>
                      <a:schemeClr val="dk2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на 4</a:t>
                </a:r>
                <a:endParaRPr/>
              </a:p>
            </p:txBody>
          </p:sp>
        </p:grpSp>
        <p:sp>
          <p:nvSpPr>
            <p:cNvPr id="289" name="Google Shape;289;p3"/>
            <p:cNvSpPr txBox="1"/>
            <p:nvPr/>
          </p:nvSpPr>
          <p:spPr>
            <a:xfrm>
              <a:off x="336" y="1632"/>
              <a:ext cx="912" cy="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 Black"/>
                <a:buNone/>
              </a:pPr>
              <a:r>
                <a:rPr b="1" i="0" lang="en-US" sz="2800" u="none">
                  <a:solidFill>
                    <a:schemeClr val="dk2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y = x</a:t>
              </a:r>
              <a:r>
                <a:rPr b="1" baseline="30000" i="0" lang="en-US" sz="2800" u="none">
                  <a:solidFill>
                    <a:schemeClr val="dk2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</a:t>
              </a:r>
              <a:endParaRPr/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609600" y="4953000"/>
            <a:ext cx="2971800" cy="792162"/>
            <a:chOff x="384" y="3120"/>
            <a:chExt cx="1872" cy="499"/>
          </a:xfrm>
        </p:grpSpPr>
        <p:grpSp>
          <p:nvGrpSpPr>
            <p:cNvPr id="291" name="Google Shape;291;p3"/>
            <p:cNvGrpSpPr/>
            <p:nvPr/>
          </p:nvGrpSpPr>
          <p:grpSpPr>
            <a:xfrm>
              <a:off x="1488" y="3120"/>
              <a:ext cx="768" cy="480"/>
              <a:chOff x="1536" y="1680"/>
              <a:chExt cx="768" cy="480"/>
            </a:xfrm>
          </p:grpSpPr>
          <p:sp>
            <p:nvSpPr>
              <p:cNvPr id="292" name="Google Shape;292;p3"/>
              <p:cNvSpPr/>
              <p:nvPr/>
            </p:nvSpPr>
            <p:spPr>
              <a:xfrm flipH="1">
                <a:off x="1680" y="1920"/>
                <a:ext cx="480" cy="24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"/>
              <p:cNvSpPr txBox="1"/>
              <p:nvPr/>
            </p:nvSpPr>
            <p:spPr>
              <a:xfrm>
                <a:off x="1536" y="1680"/>
                <a:ext cx="76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Arial Black"/>
                  <a:buNone/>
                </a:pPr>
                <a:r>
                  <a:rPr b="1" i="0" lang="en-US" sz="2400" u="none">
                    <a:solidFill>
                      <a:schemeClr val="dk2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на   3</a:t>
                </a:r>
                <a:endParaRPr/>
              </a:p>
            </p:txBody>
          </p:sp>
        </p:grpSp>
        <p:sp>
          <p:nvSpPr>
            <p:cNvPr id="294" name="Google Shape;294;p3"/>
            <p:cNvSpPr txBox="1"/>
            <p:nvPr/>
          </p:nvSpPr>
          <p:spPr>
            <a:xfrm>
              <a:off x="384" y="3264"/>
              <a:ext cx="912" cy="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 Black"/>
                <a:buNone/>
              </a:pPr>
              <a:r>
                <a:rPr b="1" i="0" lang="en-US" sz="2800" u="none">
                  <a:solidFill>
                    <a:schemeClr val="dk2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y = x</a:t>
              </a:r>
              <a:r>
                <a:rPr b="1" baseline="30000" i="0" lang="en-US" sz="2800" u="none">
                  <a:solidFill>
                    <a:schemeClr val="dk2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4"/>
          <p:cNvCxnSpPr/>
          <p:nvPr/>
        </p:nvCxnSpPr>
        <p:spPr>
          <a:xfrm>
            <a:off x="3962400" y="473075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01" name="Google Shape;301;p4"/>
          <p:cNvGrpSpPr/>
          <p:nvPr/>
        </p:nvGrpSpPr>
        <p:grpSpPr>
          <a:xfrm>
            <a:off x="4495800" y="1219200"/>
            <a:ext cx="3860800" cy="4697412"/>
            <a:chOff x="-80" y="1145"/>
            <a:chExt cx="2480" cy="2959"/>
          </a:xfrm>
        </p:grpSpPr>
        <p:sp>
          <p:nvSpPr>
            <p:cNvPr id="302" name="Google Shape;302;p4"/>
            <p:cNvSpPr/>
            <p:nvPr/>
          </p:nvSpPr>
          <p:spPr>
            <a:xfrm>
              <a:off x="1216" y="1145"/>
              <a:ext cx="1184" cy="1423"/>
            </a:xfrm>
            <a:custGeom>
              <a:rect b="b" l="l" r="r" t="t"/>
              <a:pathLst>
                <a:path extrusionOk="0" h="1423" w="1184">
                  <a:moveTo>
                    <a:pt x="0" y="0"/>
                  </a:moveTo>
                  <a:cubicBezTo>
                    <a:pt x="7" y="123"/>
                    <a:pt x="8" y="531"/>
                    <a:pt x="40" y="736"/>
                  </a:cubicBezTo>
                  <a:cubicBezTo>
                    <a:pt x="72" y="941"/>
                    <a:pt x="96" y="1123"/>
                    <a:pt x="192" y="1232"/>
                  </a:cubicBezTo>
                  <a:cubicBezTo>
                    <a:pt x="288" y="1341"/>
                    <a:pt x="451" y="1361"/>
                    <a:pt x="616" y="1392"/>
                  </a:cubicBezTo>
                  <a:cubicBezTo>
                    <a:pt x="781" y="1423"/>
                    <a:pt x="1066" y="1411"/>
                    <a:pt x="1184" y="141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 rot="10800000">
              <a:off x="-80" y="2681"/>
              <a:ext cx="1184" cy="1423"/>
            </a:xfrm>
            <a:custGeom>
              <a:rect b="b" l="l" r="r" t="t"/>
              <a:pathLst>
                <a:path extrusionOk="0" h="1423" w="1184">
                  <a:moveTo>
                    <a:pt x="0" y="0"/>
                  </a:moveTo>
                  <a:cubicBezTo>
                    <a:pt x="7" y="123"/>
                    <a:pt x="8" y="531"/>
                    <a:pt x="40" y="736"/>
                  </a:cubicBezTo>
                  <a:cubicBezTo>
                    <a:pt x="72" y="941"/>
                    <a:pt x="96" y="1123"/>
                    <a:pt x="192" y="1232"/>
                  </a:cubicBezTo>
                  <a:cubicBezTo>
                    <a:pt x="288" y="1341"/>
                    <a:pt x="451" y="1361"/>
                    <a:pt x="616" y="1392"/>
                  </a:cubicBezTo>
                  <a:cubicBezTo>
                    <a:pt x="781" y="1423"/>
                    <a:pt x="1066" y="1411"/>
                    <a:pt x="1184" y="1416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 flipH="1" rot="5400000">
              <a:off x="1386" y="2354"/>
              <a:ext cx="72" cy="6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 flipH="1" rot="5400000">
              <a:off x="878" y="2858"/>
              <a:ext cx="72" cy="6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4"/>
          <p:cNvSpPr/>
          <p:nvPr/>
        </p:nvSpPr>
        <p:spPr>
          <a:xfrm>
            <a:off x="6400800" y="914400"/>
            <a:ext cx="12700" cy="5257800"/>
          </a:xfrm>
          <a:custGeom>
            <a:rect b="b" l="l" r="r" t="t"/>
            <a:pathLst>
              <a:path extrusionOk="0" h="3312" w="8">
                <a:moveTo>
                  <a:pt x="8" y="0"/>
                </a:moveTo>
                <a:lnTo>
                  <a:pt x="0" y="3312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lg" w="lg" type="stealth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3962400" y="3581400"/>
            <a:ext cx="4724400" cy="12700"/>
          </a:xfrm>
          <a:custGeom>
            <a:rect b="b" l="l" r="r" t="t"/>
            <a:pathLst>
              <a:path extrusionOk="0" h="8" w="2976">
                <a:moveTo>
                  <a:pt x="2976" y="0"/>
                </a:moveTo>
                <a:lnTo>
                  <a:pt x="0" y="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4"/>
          <p:cNvCxnSpPr/>
          <p:nvPr/>
        </p:nvCxnSpPr>
        <p:spPr>
          <a:xfrm>
            <a:off x="88392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4"/>
          <p:cNvCxnSpPr/>
          <p:nvPr/>
        </p:nvCxnSpPr>
        <p:spPr>
          <a:xfrm>
            <a:off x="39624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4"/>
          <p:cNvCxnSpPr/>
          <p:nvPr/>
        </p:nvCxnSpPr>
        <p:spPr>
          <a:xfrm>
            <a:off x="43688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1" name="Google Shape;311;p4"/>
          <p:cNvCxnSpPr/>
          <p:nvPr/>
        </p:nvCxnSpPr>
        <p:spPr>
          <a:xfrm>
            <a:off x="47752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2" name="Google Shape;312;p4"/>
          <p:cNvCxnSpPr/>
          <p:nvPr/>
        </p:nvCxnSpPr>
        <p:spPr>
          <a:xfrm>
            <a:off x="51816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" name="Google Shape;313;p4"/>
          <p:cNvCxnSpPr/>
          <p:nvPr/>
        </p:nvCxnSpPr>
        <p:spPr>
          <a:xfrm>
            <a:off x="55880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" name="Google Shape;314;p4"/>
          <p:cNvCxnSpPr/>
          <p:nvPr/>
        </p:nvCxnSpPr>
        <p:spPr>
          <a:xfrm>
            <a:off x="59944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5" name="Google Shape;315;p4"/>
          <p:cNvCxnSpPr/>
          <p:nvPr/>
        </p:nvCxnSpPr>
        <p:spPr>
          <a:xfrm>
            <a:off x="6400800" y="914400"/>
            <a:ext cx="0" cy="53340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6" name="Google Shape;316;p4"/>
          <p:cNvCxnSpPr/>
          <p:nvPr/>
        </p:nvCxnSpPr>
        <p:spPr>
          <a:xfrm>
            <a:off x="68072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4"/>
          <p:cNvCxnSpPr/>
          <p:nvPr/>
        </p:nvCxnSpPr>
        <p:spPr>
          <a:xfrm>
            <a:off x="72136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4"/>
          <p:cNvCxnSpPr/>
          <p:nvPr/>
        </p:nvCxnSpPr>
        <p:spPr>
          <a:xfrm>
            <a:off x="76200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" name="Google Shape;319;p4"/>
          <p:cNvCxnSpPr/>
          <p:nvPr/>
        </p:nvCxnSpPr>
        <p:spPr>
          <a:xfrm>
            <a:off x="80264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4"/>
          <p:cNvCxnSpPr/>
          <p:nvPr/>
        </p:nvCxnSpPr>
        <p:spPr>
          <a:xfrm>
            <a:off x="8432800" y="9652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1" name="Google Shape;321;p4"/>
          <p:cNvCxnSpPr/>
          <p:nvPr/>
        </p:nvCxnSpPr>
        <p:spPr>
          <a:xfrm>
            <a:off x="3962400" y="96520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2" name="Google Shape;322;p4"/>
          <p:cNvCxnSpPr/>
          <p:nvPr/>
        </p:nvCxnSpPr>
        <p:spPr>
          <a:xfrm>
            <a:off x="3962400" y="134143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4"/>
          <p:cNvCxnSpPr/>
          <p:nvPr/>
        </p:nvCxnSpPr>
        <p:spPr>
          <a:xfrm>
            <a:off x="3962400" y="1717675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4"/>
          <p:cNvCxnSpPr/>
          <p:nvPr/>
        </p:nvCxnSpPr>
        <p:spPr>
          <a:xfrm>
            <a:off x="3962400" y="209550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" name="Google Shape;325;p4"/>
          <p:cNvCxnSpPr/>
          <p:nvPr/>
        </p:nvCxnSpPr>
        <p:spPr>
          <a:xfrm>
            <a:off x="3962400" y="247173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4"/>
          <p:cNvCxnSpPr/>
          <p:nvPr/>
        </p:nvCxnSpPr>
        <p:spPr>
          <a:xfrm>
            <a:off x="3962400" y="2847975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" name="Google Shape;327;p4"/>
          <p:cNvCxnSpPr/>
          <p:nvPr/>
        </p:nvCxnSpPr>
        <p:spPr>
          <a:xfrm>
            <a:off x="3962400" y="3224212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" name="Google Shape;328;p4"/>
          <p:cNvCxnSpPr/>
          <p:nvPr/>
        </p:nvCxnSpPr>
        <p:spPr>
          <a:xfrm rot="10800000">
            <a:off x="3962400" y="360045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lg" w="lg" type="stealth"/>
            <a:tailEnd len="med" w="med" type="none"/>
          </a:ln>
        </p:spPr>
      </p:cxnSp>
      <p:cxnSp>
        <p:nvCxnSpPr>
          <p:cNvPr id="329" name="Google Shape;329;p4"/>
          <p:cNvCxnSpPr/>
          <p:nvPr/>
        </p:nvCxnSpPr>
        <p:spPr>
          <a:xfrm>
            <a:off x="3962400" y="397668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4"/>
          <p:cNvCxnSpPr/>
          <p:nvPr/>
        </p:nvCxnSpPr>
        <p:spPr>
          <a:xfrm>
            <a:off x="3962400" y="4354512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4"/>
          <p:cNvCxnSpPr/>
          <p:nvPr/>
        </p:nvCxnSpPr>
        <p:spPr>
          <a:xfrm>
            <a:off x="3962400" y="5106987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4"/>
          <p:cNvCxnSpPr/>
          <p:nvPr/>
        </p:nvCxnSpPr>
        <p:spPr>
          <a:xfrm>
            <a:off x="3962400" y="5483225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4"/>
          <p:cNvCxnSpPr/>
          <p:nvPr/>
        </p:nvCxnSpPr>
        <p:spPr>
          <a:xfrm>
            <a:off x="3962400" y="5859462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4"/>
          <p:cNvCxnSpPr/>
          <p:nvPr/>
        </p:nvCxnSpPr>
        <p:spPr>
          <a:xfrm>
            <a:off x="3962400" y="6235700"/>
            <a:ext cx="48768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5" name="Google Shape;335;p4"/>
          <p:cNvSpPr txBox="1"/>
          <p:nvPr/>
        </p:nvSpPr>
        <p:spPr>
          <a:xfrm>
            <a:off x="8458200" y="34036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36" name="Google Shape;336;p4"/>
          <p:cNvSpPr txBox="1"/>
          <p:nvPr/>
        </p:nvSpPr>
        <p:spPr>
          <a:xfrm>
            <a:off x="6096000" y="3556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7" name="Google Shape;337;p4"/>
          <p:cNvSpPr txBox="1"/>
          <p:nvPr/>
        </p:nvSpPr>
        <p:spPr>
          <a:xfrm>
            <a:off x="7924800" y="5613400"/>
            <a:ext cx="412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338" name="Google Shape;338;p4"/>
          <p:cNvSpPr txBox="1"/>
          <p:nvPr/>
        </p:nvSpPr>
        <p:spPr>
          <a:xfrm>
            <a:off x="5791200" y="965200"/>
            <a:ext cx="387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339" name="Google Shape;339;p4"/>
          <p:cNvSpPr txBox="1"/>
          <p:nvPr/>
        </p:nvSpPr>
        <p:spPr>
          <a:xfrm>
            <a:off x="6629400" y="358775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340" name="Google Shape;340;p4"/>
          <p:cNvGrpSpPr/>
          <p:nvPr/>
        </p:nvGrpSpPr>
        <p:grpSpPr>
          <a:xfrm>
            <a:off x="4495800" y="1219200"/>
            <a:ext cx="3860800" cy="4697412"/>
            <a:chOff x="-80" y="1145"/>
            <a:chExt cx="2480" cy="2959"/>
          </a:xfrm>
        </p:grpSpPr>
        <p:sp>
          <p:nvSpPr>
            <p:cNvPr id="341" name="Google Shape;341;p4"/>
            <p:cNvSpPr/>
            <p:nvPr/>
          </p:nvSpPr>
          <p:spPr>
            <a:xfrm>
              <a:off x="1216" y="1145"/>
              <a:ext cx="1184" cy="1423"/>
            </a:xfrm>
            <a:custGeom>
              <a:rect b="b" l="l" r="r" t="t"/>
              <a:pathLst>
                <a:path extrusionOk="0" h="1423" w="1184">
                  <a:moveTo>
                    <a:pt x="0" y="0"/>
                  </a:moveTo>
                  <a:cubicBezTo>
                    <a:pt x="7" y="123"/>
                    <a:pt x="8" y="531"/>
                    <a:pt x="40" y="736"/>
                  </a:cubicBezTo>
                  <a:cubicBezTo>
                    <a:pt x="72" y="941"/>
                    <a:pt x="96" y="1123"/>
                    <a:pt x="192" y="1232"/>
                  </a:cubicBezTo>
                  <a:cubicBezTo>
                    <a:pt x="288" y="1341"/>
                    <a:pt x="451" y="1361"/>
                    <a:pt x="616" y="1392"/>
                  </a:cubicBezTo>
                  <a:cubicBezTo>
                    <a:pt x="781" y="1423"/>
                    <a:pt x="1066" y="1411"/>
                    <a:pt x="1184" y="1416"/>
                  </a:cubicBezTo>
                </a:path>
              </a:pathLst>
            </a:cu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 rot="10800000">
              <a:off x="-80" y="2681"/>
              <a:ext cx="1184" cy="1423"/>
            </a:xfrm>
            <a:custGeom>
              <a:rect b="b" l="l" r="r" t="t"/>
              <a:pathLst>
                <a:path extrusionOk="0" h="1423" w="1184">
                  <a:moveTo>
                    <a:pt x="0" y="0"/>
                  </a:moveTo>
                  <a:cubicBezTo>
                    <a:pt x="7" y="123"/>
                    <a:pt x="8" y="531"/>
                    <a:pt x="40" y="736"/>
                  </a:cubicBezTo>
                  <a:cubicBezTo>
                    <a:pt x="72" y="941"/>
                    <a:pt x="96" y="1123"/>
                    <a:pt x="192" y="1232"/>
                  </a:cubicBezTo>
                  <a:cubicBezTo>
                    <a:pt x="288" y="1341"/>
                    <a:pt x="451" y="1361"/>
                    <a:pt x="616" y="1392"/>
                  </a:cubicBezTo>
                  <a:cubicBezTo>
                    <a:pt x="781" y="1423"/>
                    <a:pt x="1066" y="1411"/>
                    <a:pt x="1184" y="1416"/>
                  </a:cubicBezTo>
                </a:path>
              </a:pathLst>
            </a:cu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 flipH="1" rot="5400000">
              <a:off x="1386" y="2354"/>
              <a:ext cx="72" cy="6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 flipH="1" rot="5400000">
              <a:off x="878" y="2858"/>
              <a:ext cx="72" cy="6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5" name="Google Shape;345;p4"/>
          <p:cNvCxnSpPr/>
          <p:nvPr/>
        </p:nvCxnSpPr>
        <p:spPr>
          <a:xfrm>
            <a:off x="6553200" y="1117600"/>
            <a:ext cx="0" cy="53340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346" name="Google Shape;346;p4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{AEB24D4E-D8DF-4F13-AA62-48C9F1ED9C69}</a:tableStyleId>
              </a:tblPr>
              <a:tblGrid>
                <a:gridCol w="844550"/>
                <a:gridCol w="844550"/>
              </a:tblGrid>
              <a:tr h="520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 Black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y = </a:t>
                      </a:r>
                      <a:endParaRPr/>
                    </a:p>
                  </a:txBody>
                  <a:tcPr marT="46825" marB="46825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 Black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k</a:t>
                      </a:r>
                      <a:endParaRPr/>
                    </a:p>
                  </a:txBody>
                  <a:tcPr marT="46825" marB="46825" marR="90000" marL="900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 Black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x</a:t>
                      </a:r>
                      <a:endParaRPr/>
                    </a:p>
                  </a:txBody>
                  <a:tcPr marT="46825" marB="46825" marR="90000" marL="900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347" name="Google Shape;347;p4"/>
          <p:cNvGraphicFramePr/>
          <p:nvPr/>
        </p:nvGraphicFramePr>
        <p:xfrm>
          <a:off x="4572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{AEB24D4E-D8DF-4F13-AA62-48C9F1ED9C69}</a:tableStyleId>
              </a:tblPr>
              <a:tblGrid>
                <a:gridCol w="1181100"/>
                <a:gridCol w="1181100"/>
              </a:tblGrid>
              <a:tr h="5334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 Black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y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 = </a:t>
                      </a:r>
                      <a:endParaRPr/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 Black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k</a:t>
                      </a:r>
                      <a:endParaRPr/>
                    </a:p>
                  </a:txBody>
                  <a:tcPr marT="46800" marB="46800" marR="90000" marL="900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 Black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x + l</a:t>
                      </a:r>
                      <a:endParaRPr/>
                    </a:p>
                  </a:txBody>
                  <a:tcPr marT="46800" marB="46800" marR="90000" marL="900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pSp>
        <p:nvGrpSpPr>
          <p:cNvPr id="348" name="Google Shape;348;p4"/>
          <p:cNvGrpSpPr/>
          <p:nvPr/>
        </p:nvGrpSpPr>
        <p:grpSpPr>
          <a:xfrm>
            <a:off x="685800" y="4495800"/>
            <a:ext cx="2895600" cy="838200"/>
            <a:chOff x="432" y="2832"/>
            <a:chExt cx="1824" cy="528"/>
          </a:xfrm>
        </p:grpSpPr>
        <p:sp>
          <p:nvSpPr>
            <p:cNvPr id="349" name="Google Shape;349;p4"/>
            <p:cNvSpPr/>
            <p:nvPr/>
          </p:nvSpPr>
          <p:spPr>
            <a:xfrm flipH="1">
              <a:off x="864" y="3120"/>
              <a:ext cx="816" cy="24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 txBox="1"/>
            <p:nvPr/>
          </p:nvSpPr>
          <p:spPr>
            <a:xfrm>
              <a:off x="432" y="2832"/>
              <a:ext cx="18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rial Black"/>
                <a:buNone/>
              </a:pPr>
              <a:r>
                <a:rPr b="1" i="1" lang="en-US" sz="2400" u="none">
                  <a:solidFill>
                    <a:schemeClr val="dk2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На  l</a:t>
              </a:r>
              <a:endParaRPr/>
            </a:p>
          </p:txBody>
        </p:sp>
      </p:grpSp>
      <p:grpSp>
        <p:nvGrpSpPr>
          <p:cNvPr id="351" name="Google Shape;351;p4"/>
          <p:cNvGrpSpPr/>
          <p:nvPr/>
        </p:nvGrpSpPr>
        <p:grpSpPr>
          <a:xfrm>
            <a:off x="5257800" y="5410200"/>
            <a:ext cx="2895600" cy="838200"/>
            <a:chOff x="432" y="2832"/>
            <a:chExt cx="1824" cy="528"/>
          </a:xfrm>
        </p:grpSpPr>
        <p:sp>
          <p:nvSpPr>
            <p:cNvPr id="352" name="Google Shape;352;p4"/>
            <p:cNvSpPr/>
            <p:nvPr/>
          </p:nvSpPr>
          <p:spPr>
            <a:xfrm flipH="1">
              <a:off x="864" y="3120"/>
              <a:ext cx="816" cy="24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 txBox="1"/>
            <p:nvPr/>
          </p:nvSpPr>
          <p:spPr>
            <a:xfrm>
              <a:off x="432" y="2832"/>
              <a:ext cx="18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rial Black"/>
                <a:buNone/>
              </a:pPr>
              <a:r>
                <a:rPr b="1" i="1" lang="en-US" sz="2400" u="none">
                  <a:solidFill>
                    <a:schemeClr val="dk2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На l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"/>
          <p:cNvSpPr/>
          <p:nvPr/>
        </p:nvSpPr>
        <p:spPr>
          <a:xfrm>
            <a:off x="685800" y="762000"/>
            <a:ext cx="7924800" cy="6858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0066FF"/>
              </a:gs>
              <a:gs pos="50000">
                <a:srgbClr val="66FFFF"/>
              </a:gs>
              <a:gs pos="100000">
                <a:srgbClr val="0066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Побудувати графік функції y = f(x)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685800" y="1905000"/>
            <a:ext cx="7924800" cy="6858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0066FF"/>
              </a:gs>
              <a:gs pos="50000">
                <a:srgbClr val="66FFFF"/>
              </a:gs>
              <a:gs pos="100000">
                <a:srgbClr val="0066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Побудувати графік функції y = f(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x+a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61" name="Google Shape;361;p5"/>
          <p:cNvSpPr/>
          <p:nvPr/>
        </p:nvSpPr>
        <p:spPr>
          <a:xfrm rot="5400000">
            <a:off x="4343400" y="1524000"/>
            <a:ext cx="495300" cy="3429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"/>
          <p:cNvSpPr/>
          <p:nvPr/>
        </p:nvSpPr>
        <p:spPr>
          <a:xfrm rot="2700000">
            <a:off x="5715000" y="3352800"/>
            <a:ext cx="342900" cy="6858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"/>
          <p:cNvSpPr/>
          <p:nvPr/>
        </p:nvSpPr>
        <p:spPr>
          <a:xfrm flipH="1" rot="-2700000">
            <a:off x="2895600" y="3352800"/>
            <a:ext cx="342900" cy="6858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4953000" y="3962400"/>
            <a:ext cx="3810000" cy="11430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33CCFF"/>
              </a:gs>
              <a:gs pos="50000">
                <a:srgbClr val="66FFFF"/>
              </a:gs>
              <a:gs pos="100000">
                <a:srgbClr val="33CC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одиниц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9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вправо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якщо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a&lt;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65" name="Google Shape;365;p5"/>
          <p:cNvSpPr/>
          <p:nvPr/>
        </p:nvSpPr>
        <p:spPr>
          <a:xfrm flipH="1">
            <a:off x="609600" y="3962400"/>
            <a:ext cx="3810000" cy="11430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33CCFF"/>
              </a:gs>
              <a:gs pos="50000">
                <a:srgbClr val="66FFFF"/>
              </a:gs>
              <a:gs pos="100000">
                <a:srgbClr val="33CC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одиниц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9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вліво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якщо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a&gt;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66" name="Google Shape;366;p5"/>
          <p:cNvSpPr/>
          <p:nvPr/>
        </p:nvSpPr>
        <p:spPr>
          <a:xfrm>
            <a:off x="685800" y="2667000"/>
            <a:ext cx="7924800" cy="6858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0066FF"/>
              </a:gs>
              <a:gs pos="50000">
                <a:srgbClr val="66FFFF"/>
              </a:gs>
              <a:gs pos="100000">
                <a:srgbClr val="0066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паралельне перенесення y = f(x) вздовж осі Ох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67" name="Google Shape;367;p5"/>
          <p:cNvSpPr/>
          <p:nvPr/>
        </p:nvSpPr>
        <p:spPr>
          <a:xfrm>
            <a:off x="2590800" y="0"/>
            <a:ext cx="3962400" cy="6858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99CCFF"/>
              </a:gs>
              <a:gs pos="50000">
                <a:srgbClr val="CCFF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побудови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"/>
          <p:cNvSpPr/>
          <p:nvPr/>
        </p:nvSpPr>
        <p:spPr>
          <a:xfrm>
            <a:off x="685800" y="762000"/>
            <a:ext cx="7924800" cy="6858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0066FF"/>
              </a:gs>
              <a:gs pos="50000">
                <a:srgbClr val="66FFFF"/>
              </a:gs>
              <a:gs pos="100000">
                <a:srgbClr val="0066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Побудувати графік функції  y = f(x)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685800" y="1905000"/>
            <a:ext cx="7924800" cy="6858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0066FF"/>
              </a:gs>
              <a:gs pos="50000">
                <a:srgbClr val="66FFFF"/>
              </a:gs>
              <a:gs pos="100000">
                <a:srgbClr val="0066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Побудувати графік функції y = f(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x+a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75" name="Google Shape;375;p6"/>
          <p:cNvSpPr/>
          <p:nvPr/>
        </p:nvSpPr>
        <p:spPr>
          <a:xfrm rot="5400000">
            <a:off x="4343400" y="1524000"/>
            <a:ext cx="495300" cy="3429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/>
          <p:nvPr/>
        </p:nvSpPr>
        <p:spPr>
          <a:xfrm rot="2700000">
            <a:off x="5715000" y="3352800"/>
            <a:ext cx="342900" cy="6858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 flipH="1" rot="-2700000">
            <a:off x="2895600" y="3352800"/>
            <a:ext cx="342900" cy="6858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4953000" y="3962400"/>
            <a:ext cx="3810000" cy="11430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33CCFF"/>
              </a:gs>
              <a:gs pos="50000">
                <a:srgbClr val="66FFFF"/>
              </a:gs>
              <a:gs pos="100000">
                <a:srgbClr val="33CC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одиниц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9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вправо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якщо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a&lt;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79" name="Google Shape;379;p6"/>
          <p:cNvSpPr/>
          <p:nvPr/>
        </p:nvSpPr>
        <p:spPr>
          <a:xfrm flipH="1">
            <a:off x="609600" y="3962400"/>
            <a:ext cx="3810000" cy="11430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33CCFF"/>
              </a:gs>
              <a:gs pos="50000">
                <a:srgbClr val="66FFFF"/>
              </a:gs>
              <a:gs pos="100000">
                <a:srgbClr val="33CC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одиниц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9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вліво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якщо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a&gt;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pSp>
        <p:nvGrpSpPr>
          <p:cNvPr id="380" name="Google Shape;380;p6"/>
          <p:cNvGrpSpPr/>
          <p:nvPr/>
        </p:nvGrpSpPr>
        <p:grpSpPr>
          <a:xfrm>
            <a:off x="914400" y="5105400"/>
            <a:ext cx="3200400" cy="1752600"/>
            <a:chOff x="576" y="3216"/>
            <a:chExt cx="2016" cy="1104"/>
          </a:xfrm>
        </p:grpSpPr>
        <p:cxnSp>
          <p:nvCxnSpPr>
            <p:cNvPr id="381" name="Google Shape;381;p6"/>
            <p:cNvCxnSpPr/>
            <p:nvPr/>
          </p:nvCxnSpPr>
          <p:spPr>
            <a:xfrm rot="10800000">
              <a:off x="1440" y="3216"/>
              <a:ext cx="0" cy="11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382" name="Google Shape;382;p6"/>
            <p:cNvCxnSpPr/>
            <p:nvPr/>
          </p:nvCxnSpPr>
          <p:spPr>
            <a:xfrm>
              <a:off x="576" y="3792"/>
              <a:ext cx="201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grpSp>
        <p:nvGrpSpPr>
          <p:cNvPr id="383" name="Google Shape;383;p6"/>
          <p:cNvGrpSpPr/>
          <p:nvPr/>
        </p:nvGrpSpPr>
        <p:grpSpPr>
          <a:xfrm>
            <a:off x="5257800" y="5105400"/>
            <a:ext cx="3200400" cy="1752600"/>
            <a:chOff x="576" y="3216"/>
            <a:chExt cx="2016" cy="1104"/>
          </a:xfrm>
        </p:grpSpPr>
        <p:cxnSp>
          <p:nvCxnSpPr>
            <p:cNvPr id="384" name="Google Shape;384;p6"/>
            <p:cNvCxnSpPr/>
            <p:nvPr/>
          </p:nvCxnSpPr>
          <p:spPr>
            <a:xfrm rot="10800000">
              <a:off x="1440" y="3216"/>
              <a:ext cx="0" cy="11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385" name="Google Shape;385;p6"/>
            <p:cNvCxnSpPr/>
            <p:nvPr/>
          </p:nvCxnSpPr>
          <p:spPr>
            <a:xfrm>
              <a:off x="576" y="3792"/>
              <a:ext cx="201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  <p:sp>
        <p:nvSpPr>
          <p:cNvPr id="386" name="Google Shape;386;p6"/>
          <p:cNvSpPr/>
          <p:nvPr/>
        </p:nvSpPr>
        <p:spPr>
          <a:xfrm>
            <a:off x="1238250" y="5240337"/>
            <a:ext cx="2495550" cy="989012"/>
          </a:xfrm>
          <a:custGeom>
            <a:rect b="b" l="l" r="r" t="t"/>
            <a:pathLst>
              <a:path extrusionOk="0" h="623" w="1572">
                <a:moveTo>
                  <a:pt x="0" y="71"/>
                </a:moveTo>
                <a:cubicBezTo>
                  <a:pt x="72" y="53"/>
                  <a:pt x="146" y="34"/>
                  <a:pt x="216" y="11"/>
                </a:cubicBezTo>
                <a:cubicBezTo>
                  <a:pt x="343" y="43"/>
                  <a:pt x="193" y="0"/>
                  <a:pt x="300" y="47"/>
                </a:cubicBezTo>
                <a:cubicBezTo>
                  <a:pt x="429" y="104"/>
                  <a:pt x="327" y="41"/>
                  <a:pt x="408" y="95"/>
                </a:cubicBezTo>
                <a:cubicBezTo>
                  <a:pt x="455" y="166"/>
                  <a:pt x="528" y="215"/>
                  <a:pt x="588" y="275"/>
                </a:cubicBezTo>
                <a:cubicBezTo>
                  <a:pt x="634" y="321"/>
                  <a:pt x="670" y="374"/>
                  <a:pt x="732" y="395"/>
                </a:cubicBezTo>
                <a:cubicBezTo>
                  <a:pt x="783" y="446"/>
                  <a:pt x="843" y="492"/>
                  <a:pt x="912" y="515"/>
                </a:cubicBezTo>
                <a:cubicBezTo>
                  <a:pt x="972" y="560"/>
                  <a:pt x="1041" y="581"/>
                  <a:pt x="1104" y="623"/>
                </a:cubicBezTo>
                <a:cubicBezTo>
                  <a:pt x="1150" y="612"/>
                  <a:pt x="1180" y="590"/>
                  <a:pt x="1224" y="575"/>
                </a:cubicBezTo>
                <a:cubicBezTo>
                  <a:pt x="1262" y="537"/>
                  <a:pt x="1310" y="508"/>
                  <a:pt x="1344" y="467"/>
                </a:cubicBezTo>
                <a:cubicBezTo>
                  <a:pt x="1382" y="421"/>
                  <a:pt x="1363" y="407"/>
                  <a:pt x="1416" y="371"/>
                </a:cubicBezTo>
                <a:cubicBezTo>
                  <a:pt x="1450" y="320"/>
                  <a:pt x="1489" y="279"/>
                  <a:pt x="1524" y="227"/>
                </a:cubicBezTo>
                <a:cubicBezTo>
                  <a:pt x="1532" y="215"/>
                  <a:pt x="1550" y="213"/>
                  <a:pt x="1560" y="203"/>
                </a:cubicBezTo>
                <a:cubicBezTo>
                  <a:pt x="1566" y="197"/>
                  <a:pt x="1568" y="187"/>
                  <a:pt x="1572" y="179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/>
          <p:nvPr/>
        </p:nvSpPr>
        <p:spPr>
          <a:xfrm>
            <a:off x="1219200" y="5257800"/>
            <a:ext cx="2495550" cy="989012"/>
          </a:xfrm>
          <a:custGeom>
            <a:rect b="b" l="l" r="r" t="t"/>
            <a:pathLst>
              <a:path extrusionOk="0" h="623" w="1572">
                <a:moveTo>
                  <a:pt x="0" y="71"/>
                </a:moveTo>
                <a:cubicBezTo>
                  <a:pt x="72" y="53"/>
                  <a:pt x="146" y="34"/>
                  <a:pt x="216" y="11"/>
                </a:cubicBezTo>
                <a:cubicBezTo>
                  <a:pt x="343" y="43"/>
                  <a:pt x="193" y="0"/>
                  <a:pt x="300" y="47"/>
                </a:cubicBezTo>
                <a:cubicBezTo>
                  <a:pt x="429" y="104"/>
                  <a:pt x="327" y="41"/>
                  <a:pt x="408" y="95"/>
                </a:cubicBezTo>
                <a:cubicBezTo>
                  <a:pt x="455" y="166"/>
                  <a:pt x="528" y="215"/>
                  <a:pt x="588" y="275"/>
                </a:cubicBezTo>
                <a:cubicBezTo>
                  <a:pt x="634" y="321"/>
                  <a:pt x="670" y="374"/>
                  <a:pt x="732" y="395"/>
                </a:cubicBezTo>
                <a:cubicBezTo>
                  <a:pt x="783" y="446"/>
                  <a:pt x="843" y="492"/>
                  <a:pt x="912" y="515"/>
                </a:cubicBezTo>
                <a:cubicBezTo>
                  <a:pt x="972" y="560"/>
                  <a:pt x="1041" y="581"/>
                  <a:pt x="1104" y="623"/>
                </a:cubicBezTo>
                <a:cubicBezTo>
                  <a:pt x="1150" y="612"/>
                  <a:pt x="1180" y="590"/>
                  <a:pt x="1224" y="575"/>
                </a:cubicBezTo>
                <a:cubicBezTo>
                  <a:pt x="1262" y="537"/>
                  <a:pt x="1310" y="508"/>
                  <a:pt x="1344" y="467"/>
                </a:cubicBezTo>
                <a:cubicBezTo>
                  <a:pt x="1382" y="421"/>
                  <a:pt x="1363" y="407"/>
                  <a:pt x="1416" y="371"/>
                </a:cubicBezTo>
                <a:cubicBezTo>
                  <a:pt x="1450" y="320"/>
                  <a:pt x="1489" y="279"/>
                  <a:pt x="1524" y="227"/>
                </a:cubicBezTo>
                <a:cubicBezTo>
                  <a:pt x="1532" y="215"/>
                  <a:pt x="1550" y="213"/>
                  <a:pt x="1560" y="203"/>
                </a:cubicBezTo>
                <a:cubicBezTo>
                  <a:pt x="1566" y="197"/>
                  <a:pt x="1568" y="187"/>
                  <a:pt x="1572" y="179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6"/>
          <p:cNvCxnSpPr/>
          <p:nvPr/>
        </p:nvCxnSpPr>
        <p:spPr>
          <a:xfrm rot="10800000">
            <a:off x="1905000" y="6477000"/>
            <a:ext cx="8382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89" name="Google Shape;389;p6"/>
          <p:cNvSpPr txBox="1"/>
          <p:nvPr/>
        </p:nvSpPr>
        <p:spPr>
          <a:xfrm>
            <a:off x="2803525" y="6362700"/>
            <a:ext cx="1509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одиниць</a:t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5715000" y="5334000"/>
            <a:ext cx="2495550" cy="989012"/>
          </a:xfrm>
          <a:custGeom>
            <a:rect b="b" l="l" r="r" t="t"/>
            <a:pathLst>
              <a:path extrusionOk="0" h="623" w="1572">
                <a:moveTo>
                  <a:pt x="0" y="71"/>
                </a:moveTo>
                <a:cubicBezTo>
                  <a:pt x="72" y="53"/>
                  <a:pt x="146" y="34"/>
                  <a:pt x="216" y="11"/>
                </a:cubicBezTo>
                <a:cubicBezTo>
                  <a:pt x="343" y="43"/>
                  <a:pt x="193" y="0"/>
                  <a:pt x="300" y="47"/>
                </a:cubicBezTo>
                <a:cubicBezTo>
                  <a:pt x="429" y="104"/>
                  <a:pt x="327" y="41"/>
                  <a:pt x="408" y="95"/>
                </a:cubicBezTo>
                <a:cubicBezTo>
                  <a:pt x="455" y="166"/>
                  <a:pt x="528" y="215"/>
                  <a:pt x="588" y="275"/>
                </a:cubicBezTo>
                <a:cubicBezTo>
                  <a:pt x="634" y="321"/>
                  <a:pt x="670" y="374"/>
                  <a:pt x="732" y="395"/>
                </a:cubicBezTo>
                <a:cubicBezTo>
                  <a:pt x="783" y="446"/>
                  <a:pt x="843" y="492"/>
                  <a:pt x="912" y="515"/>
                </a:cubicBezTo>
                <a:cubicBezTo>
                  <a:pt x="972" y="560"/>
                  <a:pt x="1041" y="581"/>
                  <a:pt x="1104" y="623"/>
                </a:cubicBezTo>
                <a:cubicBezTo>
                  <a:pt x="1150" y="612"/>
                  <a:pt x="1180" y="590"/>
                  <a:pt x="1224" y="575"/>
                </a:cubicBezTo>
                <a:cubicBezTo>
                  <a:pt x="1262" y="537"/>
                  <a:pt x="1310" y="508"/>
                  <a:pt x="1344" y="467"/>
                </a:cubicBezTo>
                <a:cubicBezTo>
                  <a:pt x="1382" y="421"/>
                  <a:pt x="1363" y="407"/>
                  <a:pt x="1416" y="371"/>
                </a:cubicBezTo>
                <a:cubicBezTo>
                  <a:pt x="1450" y="320"/>
                  <a:pt x="1489" y="279"/>
                  <a:pt x="1524" y="227"/>
                </a:cubicBezTo>
                <a:cubicBezTo>
                  <a:pt x="1532" y="215"/>
                  <a:pt x="1550" y="213"/>
                  <a:pt x="1560" y="203"/>
                </a:cubicBezTo>
                <a:cubicBezTo>
                  <a:pt x="1566" y="197"/>
                  <a:pt x="1568" y="187"/>
                  <a:pt x="1572" y="179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6"/>
          <p:cNvCxnSpPr/>
          <p:nvPr/>
        </p:nvCxnSpPr>
        <p:spPr>
          <a:xfrm>
            <a:off x="6781800" y="6553200"/>
            <a:ext cx="8382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92" name="Google Shape;392;p6"/>
          <p:cNvSpPr txBox="1"/>
          <p:nvPr/>
        </p:nvSpPr>
        <p:spPr>
          <a:xfrm>
            <a:off x="7450137" y="6324600"/>
            <a:ext cx="1520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одиниць</a:t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5715000" y="5334000"/>
            <a:ext cx="2495550" cy="989012"/>
          </a:xfrm>
          <a:custGeom>
            <a:rect b="b" l="l" r="r" t="t"/>
            <a:pathLst>
              <a:path extrusionOk="0" h="623" w="1572">
                <a:moveTo>
                  <a:pt x="0" y="71"/>
                </a:moveTo>
                <a:cubicBezTo>
                  <a:pt x="72" y="53"/>
                  <a:pt x="146" y="34"/>
                  <a:pt x="216" y="11"/>
                </a:cubicBezTo>
                <a:cubicBezTo>
                  <a:pt x="343" y="43"/>
                  <a:pt x="193" y="0"/>
                  <a:pt x="300" y="47"/>
                </a:cubicBezTo>
                <a:cubicBezTo>
                  <a:pt x="429" y="104"/>
                  <a:pt x="327" y="41"/>
                  <a:pt x="408" y="95"/>
                </a:cubicBezTo>
                <a:cubicBezTo>
                  <a:pt x="455" y="166"/>
                  <a:pt x="528" y="215"/>
                  <a:pt x="588" y="275"/>
                </a:cubicBezTo>
                <a:cubicBezTo>
                  <a:pt x="634" y="321"/>
                  <a:pt x="670" y="374"/>
                  <a:pt x="732" y="395"/>
                </a:cubicBezTo>
                <a:cubicBezTo>
                  <a:pt x="783" y="446"/>
                  <a:pt x="843" y="492"/>
                  <a:pt x="912" y="515"/>
                </a:cubicBezTo>
                <a:cubicBezTo>
                  <a:pt x="972" y="560"/>
                  <a:pt x="1041" y="581"/>
                  <a:pt x="1104" y="623"/>
                </a:cubicBezTo>
                <a:cubicBezTo>
                  <a:pt x="1150" y="612"/>
                  <a:pt x="1180" y="590"/>
                  <a:pt x="1224" y="575"/>
                </a:cubicBezTo>
                <a:cubicBezTo>
                  <a:pt x="1262" y="537"/>
                  <a:pt x="1310" y="508"/>
                  <a:pt x="1344" y="467"/>
                </a:cubicBezTo>
                <a:cubicBezTo>
                  <a:pt x="1382" y="421"/>
                  <a:pt x="1363" y="407"/>
                  <a:pt x="1416" y="371"/>
                </a:cubicBezTo>
                <a:cubicBezTo>
                  <a:pt x="1450" y="320"/>
                  <a:pt x="1489" y="279"/>
                  <a:pt x="1524" y="227"/>
                </a:cubicBezTo>
                <a:cubicBezTo>
                  <a:pt x="1532" y="215"/>
                  <a:pt x="1550" y="213"/>
                  <a:pt x="1560" y="203"/>
                </a:cubicBezTo>
                <a:cubicBezTo>
                  <a:pt x="1566" y="197"/>
                  <a:pt x="1568" y="187"/>
                  <a:pt x="1572" y="179"/>
                </a:cubicBezTo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"/>
          <p:cNvSpPr/>
          <p:nvPr/>
        </p:nvSpPr>
        <p:spPr>
          <a:xfrm>
            <a:off x="685800" y="2667000"/>
            <a:ext cx="7924800" cy="6858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0066FF"/>
              </a:gs>
              <a:gs pos="50000">
                <a:srgbClr val="66FFFF"/>
              </a:gs>
              <a:gs pos="100000">
                <a:srgbClr val="0066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паралельне  перенесення y = f(x) вздовж осі Ох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2590800" y="0"/>
            <a:ext cx="3962400" cy="685800"/>
          </a:xfrm>
          <a:prstGeom prst="bevel">
            <a:avLst>
              <a:gd fmla="val 12500" name="adj"/>
            </a:avLst>
          </a:prstGeom>
          <a:gradFill>
            <a:gsLst>
              <a:gs pos="0">
                <a:srgbClr val="99CCFF"/>
              </a:gs>
              <a:gs pos="50000">
                <a:srgbClr val="CCFFFF"/>
              </a:gs>
              <a:gs pos="100000">
                <a:srgbClr val="99CCFF"/>
              </a:gs>
            </a:gsLst>
            <a:lin ang="5400000" scaled="0"/>
          </a:gra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побудови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Орлова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