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40" y="-80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3.bin"/><Relationship Id="rId13" Type="http://schemas.openxmlformats.org/officeDocument/2006/relationships/oleObject" Target="../embeddings/Microsoft_Word_97_-_2004_Document4.doc"/><Relationship Id="rId14" Type="http://schemas.openxmlformats.org/officeDocument/2006/relationships/image" Target="../media/image4.emf"/><Relationship Id="rId15" Type="http://schemas.openxmlformats.org/officeDocument/2006/relationships/oleObject" Target="../embeddings/oleObject4.bin"/><Relationship Id="rId16" Type="http://schemas.openxmlformats.org/officeDocument/2006/relationships/oleObject" Target="../embeddings/Microsoft_Word_97_-_2004_Document5.doc"/><Relationship Id="rId1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Microsoft_Word_97_-_2004_Document2.doc"/><Relationship Id="rId9" Type="http://schemas.openxmlformats.org/officeDocument/2006/relationships/image" Target="../media/image2.emf"/><Relationship Id="rId10" Type="http://schemas.openxmlformats.org/officeDocument/2006/relationships/oleObject" Target="../embeddings/Microsoft_Word_97_-_2004_Document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7496175" y="53340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2585160" imgH="5576828" progId="Word.Document.8">
                  <p:embed/>
                </p:oleObj>
              </mc:Choice>
              <mc:Fallback>
                <p:oleObj name="Document" r:id="rId5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53340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5" y="350838"/>
            <a:ext cx="2573092" cy="2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 smtClean="0">
                <a:latin typeface="Arial" charset="0"/>
              </a:rPr>
              <a:t>PROJECT </a:t>
            </a:r>
            <a:r>
              <a:rPr lang="en-US" sz="1000" b="1" dirty="0">
                <a:latin typeface="Arial" charset="0"/>
              </a:rPr>
              <a:t>DELIVERABLES PROGRESS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4986338" y="303213"/>
            <a:ext cx="1428750" cy="24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r>
              <a:rPr lang="en-US" sz="600">
                <a:latin typeface="Arial" charset="0"/>
              </a:rPr>
              <a:t>C=Complete            IP=In Progress</a:t>
            </a:r>
          </a:p>
          <a:p>
            <a:r>
              <a:rPr lang="en-US" sz="600">
                <a:latin typeface="Arial" charset="0"/>
              </a:rPr>
              <a:t>NR=Not Required    NS=Not Started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84163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209550" y="590550"/>
          <a:ext cx="2352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8" imgW="2795841" imgH="1150997" progId="Word.Document.8">
                  <p:embed/>
                </p:oleObj>
              </mc:Choice>
              <mc:Fallback>
                <p:oleObj name="Document" r:id="rId8" imgW="2795841" imgH="115099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590550"/>
                        <a:ext cx="2352675" cy="1038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22225" y="172720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322263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15325" y="26828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28338"/>
              </p:ext>
            </p:extLst>
          </p:nvPr>
        </p:nvGraphicFramePr>
        <p:xfrm>
          <a:off x="2676525" y="574675"/>
          <a:ext cx="41624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10" imgW="4965700" imgH="1485900" progId="Word.Document.8">
                  <p:embed/>
                </p:oleObj>
              </mc:Choice>
              <mc:Fallback>
                <p:oleObj name="Document" r:id="rId10" imgW="4965700" imgH="1485900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574675"/>
                        <a:ext cx="416242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&lt;PROJ NAME&gt;		Team Name:  &lt;TEAM NAME&gt;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XX/XX/2015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3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 </a:t>
            </a: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/>
        </p:nvGraphicFramePr>
        <p:xfrm>
          <a:off x="4619625" y="2162175"/>
          <a:ext cx="44291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13" imgW="4443402" imgH="2447398" progId="Word.Document.8">
                  <p:embed/>
                </p:oleObj>
              </mc:Choice>
              <mc:Fallback>
                <p:oleObj name="Document" r:id="rId13" imgW="4443402" imgH="2447398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162175"/>
                        <a:ext cx="4429125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70463"/>
            <a:ext cx="4340225" cy="5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 </a:t>
            </a:r>
            <a:endParaRPr lang="en-US" sz="800" b="1" dirty="0">
              <a:latin typeface="Arial" charset="0"/>
            </a:endParaRPr>
          </a:p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  </a:t>
            </a:r>
            <a:endParaRPr lang="en-US" sz="800" dirty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/>
        </p:nvGraphicFramePr>
        <p:xfrm>
          <a:off x="4562475" y="4943475"/>
          <a:ext cx="44862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16" imgW="4421757" imgH="1944242" progId="Word.Document.8">
                  <p:embed/>
                </p:oleObj>
              </mc:Choice>
              <mc:Fallback>
                <p:oleObj name="Document" r:id="rId16" imgW="4421757" imgH="1944242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943475"/>
                        <a:ext cx="4486275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0" y="5734050"/>
            <a:ext cx="4338638" cy="39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>
                <a:latin typeface="Arial" pitchFamily="34" charset="0"/>
                <a:cs typeface="Arial" pitchFamily="34" charset="0"/>
              </a:rPr>
              <a:t>Major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50336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6523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34131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3822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328613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81756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22005</TotalTime>
  <Words>57</Words>
  <Application>Microsoft Macintosh PowerPoint</Application>
  <PresentationFormat>Letter Paper (8.5x11 in)</PresentationFormat>
  <Paragraphs>19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Blank Presentation</vt:lpstr>
      <vt:lpstr>Document</vt:lpstr>
      <vt:lpstr>Microsoft Word 97 - 2004 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/>
  <cp:keywords/>
  <dc:description/>
  <cp:lastModifiedBy>Ron Czik</cp:lastModifiedBy>
  <cp:revision>2553</cp:revision>
  <cp:lastPrinted>2004-06-21T15:02:46Z</cp:lastPrinted>
  <dcterms:created xsi:type="dcterms:W3CDTF">2002-01-02T20:29:55Z</dcterms:created>
  <dcterms:modified xsi:type="dcterms:W3CDTF">2015-09-20T20:01:51Z</dcterms:modified>
  <cp:category/>
</cp:coreProperties>
</file>