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632" y="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C554-C567-4F4D-9CB7-1422F0F61F0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FB21-18E2-42DD-B868-0985E61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56064" y="2654891"/>
            <a:ext cx="2381504" cy="234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008" y="129856"/>
            <a:ext cx="2381504" cy="287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115" y="3578487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 Commands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115" y="3891489"/>
            <a:ext cx="2381504" cy="313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Pit 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115" y="4204490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115" y="4757119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008" y="417176"/>
            <a:ext cx="2381504" cy="902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Define Lap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(Time, 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, Laps)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Self &amp; Opponent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42017" y="3578487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Pit 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42017" y="3891489"/>
            <a:ext cx="2381504" cy="313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Pit Flags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42017" y="4204490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42017" y="4757119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47460" y="129856"/>
            <a:ext cx="2381504" cy="3130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Pit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47460" y="442858"/>
            <a:ext cx="2381504" cy="972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Time Differencing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Best Lap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656064" y="2889787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656064" y="3442416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56064" y="182280"/>
            <a:ext cx="2381504" cy="234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56064" y="417176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Custom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56064" y="969805"/>
            <a:ext cx="2381504" cy="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Manual Set Lap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42017" y="1415573"/>
            <a:ext cx="2381504" cy="972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Time Differencing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Best Lap</a:t>
            </a:r>
          </a:p>
        </p:txBody>
      </p:sp>
    </p:spTree>
    <p:extLst>
      <p:ext uri="{BB962C8B-B14F-4D97-AF65-F5344CB8AC3E}">
        <p14:creationId xmlns:p14="http://schemas.microsoft.com/office/powerpoint/2010/main" val="64785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5530</TotalTime>
  <Words>68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</dc:creator>
  <cp:lastModifiedBy>Bret</cp:lastModifiedBy>
  <cp:revision>10</cp:revision>
  <dcterms:created xsi:type="dcterms:W3CDTF">2020-03-09T06:21:35Z</dcterms:created>
  <dcterms:modified xsi:type="dcterms:W3CDTF">2020-03-13T02:31:41Z</dcterms:modified>
</cp:coreProperties>
</file>