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56064" y="2654891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08" y="129856"/>
            <a:ext cx="2381504" cy="287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115" y="3578487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115" y="3891489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115" y="4204490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115" y="4757119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008" y="417176"/>
            <a:ext cx="2381504" cy="902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Lap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(Time,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, Laps)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Self &amp; 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2017" y="3578487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2017" y="3891489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2017" y="4204490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42017" y="4757119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47460" y="129856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7460" y="442858"/>
            <a:ext cx="2381504" cy="972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Time Differencing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Best Lap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56064" y="288978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56064" y="344241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56064" y="182280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56064" y="41717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56064" y="969805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42017" y="1415573"/>
            <a:ext cx="2381504" cy="972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Time Differencing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Best Lap</a:t>
            </a:r>
          </a:p>
        </p:txBody>
      </p:sp>
    </p:spTree>
    <p:extLst>
      <p:ext uri="{BB962C8B-B14F-4D97-AF65-F5344CB8AC3E}">
        <p14:creationId xmlns:p14="http://schemas.microsoft.com/office/powerpoint/2010/main" val="64785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66948" y="2654891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08" y="129856"/>
            <a:ext cx="2381504" cy="287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Race Time Scraper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658" y="2586883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658" y="2899885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658" y="321288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658" y="3765515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008" y="417176"/>
            <a:ext cx="2381504" cy="902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Lap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(Time,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Laps, gaps)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Self &amp; 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41110" y="674286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66948" y="288978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66948" y="344241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66948" y="1294028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66948" y="1528924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66948" y="2081553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41110" y="987288"/>
            <a:ext cx="2381504" cy="1971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Race Metric Processing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Self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Opponent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Bike Data per Lap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7460" y="2958400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9275" y="3249350"/>
            <a:ext cx="2381504" cy="1971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Race Metric Processing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Self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Opponent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Bike Data per Lap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1" idx="3"/>
            <a:endCxn id="32" idx="1"/>
          </p:cNvCxnSpPr>
          <p:nvPr/>
        </p:nvCxnSpPr>
        <p:spPr>
          <a:xfrm>
            <a:off x="2572512" y="868280"/>
            <a:ext cx="1676763" cy="336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2"/>
            <a:endCxn id="32" idx="2"/>
          </p:cNvCxnSpPr>
          <p:nvPr/>
        </p:nvCxnSpPr>
        <p:spPr>
          <a:xfrm rot="5400000" flipH="1" flipV="1">
            <a:off x="2996421" y="3605800"/>
            <a:ext cx="828943" cy="4058267"/>
          </a:xfrm>
          <a:prstGeom prst="bentConnector3">
            <a:avLst>
              <a:gd name="adj1" fmla="val -62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1"/>
            <a:endCxn id="32" idx="3"/>
          </p:cNvCxnSpPr>
          <p:nvPr/>
        </p:nvCxnSpPr>
        <p:spPr>
          <a:xfrm rot="10800000" flipV="1">
            <a:off x="6630780" y="3166102"/>
            <a:ext cx="3036169" cy="1068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1008" y="4318144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1008" y="4631146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008" y="494414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1008" y="549677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endCxn id="9" idx="3"/>
          </p:cNvCxnSpPr>
          <p:nvPr/>
        </p:nvCxnSpPr>
        <p:spPr>
          <a:xfrm rot="10800000" flipV="1">
            <a:off x="2566162" y="1861541"/>
            <a:ext cx="1657714" cy="1627659"/>
          </a:xfrm>
          <a:prstGeom prst="bentConnector3">
            <a:avLst>
              <a:gd name="adj1" fmla="val 79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154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</dc:creator>
  <cp:lastModifiedBy>Bret</cp:lastModifiedBy>
  <cp:revision>14</cp:revision>
  <dcterms:created xsi:type="dcterms:W3CDTF">2020-03-09T06:21:35Z</dcterms:created>
  <dcterms:modified xsi:type="dcterms:W3CDTF">2020-03-30T02:31:38Z</dcterms:modified>
</cp:coreProperties>
</file>