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722" autoAdjust="0"/>
    <p:restoredTop sz="94660"/>
  </p:normalViewPr>
  <p:slideViewPr>
    <p:cSldViewPr snapToGrid="0">
      <p:cViewPr>
        <p:scale>
          <a:sx n="100" d="100"/>
          <a:sy n="100" d="100"/>
        </p:scale>
        <p:origin x="41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9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9C554-C567-4F4D-9CB7-1422F0F61F0C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66948" y="2654891"/>
            <a:ext cx="2381504" cy="234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008" y="129856"/>
            <a:ext cx="2381504" cy="287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Race Time Scraper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658" y="2586883"/>
            <a:ext cx="2381504" cy="3130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 Commands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658" y="2899885"/>
            <a:ext cx="2381504" cy="313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Pit Flags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658" y="3212886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Custom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4658" y="3765515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Set Lap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1008" y="417176"/>
            <a:ext cx="2381504" cy="902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Define Lap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(Time, 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Laps, gaps)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Self &amp; Opponent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41110" y="674286"/>
            <a:ext cx="3640146" cy="3130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Pit 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666948" y="2889787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Custom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666948" y="3442416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Set Lap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66948" y="1294028"/>
            <a:ext cx="2381504" cy="234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66948" y="1528924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Custom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66948" y="2081553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Set Lap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41109" y="987288"/>
            <a:ext cx="3640147" cy="1971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Race Metric Storage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Rpi</a:t>
            </a:r>
            <a:r>
              <a:rPr lang="en-US" dirty="0" smtClean="0">
                <a:solidFill>
                  <a:schemeClr val="tx1"/>
                </a:solidFill>
              </a:rPr>
              <a:t> Display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Live Bike Data (rpm,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Projections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Bike Data per Lap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47459" y="2958400"/>
            <a:ext cx="3631981" cy="3130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49274" y="3249350"/>
            <a:ext cx="3631981" cy="1971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Race Metric Processing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Self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Opponent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Projections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Bike Data per Lap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>
            <a:stCxn id="11" idx="3"/>
            <a:endCxn id="32" idx="1"/>
          </p:cNvCxnSpPr>
          <p:nvPr/>
        </p:nvCxnSpPr>
        <p:spPr>
          <a:xfrm>
            <a:off x="2572512" y="868280"/>
            <a:ext cx="1676762" cy="3366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5" idx="2"/>
            <a:endCxn id="32" idx="2"/>
          </p:cNvCxnSpPr>
          <p:nvPr/>
        </p:nvCxnSpPr>
        <p:spPr>
          <a:xfrm rot="5400000" flipH="1" flipV="1">
            <a:off x="3309040" y="3293181"/>
            <a:ext cx="828943" cy="4683505"/>
          </a:xfrm>
          <a:prstGeom prst="bentConnector3">
            <a:avLst>
              <a:gd name="adj1" fmla="val -27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1"/>
            <a:endCxn id="32" idx="3"/>
          </p:cNvCxnSpPr>
          <p:nvPr/>
        </p:nvCxnSpPr>
        <p:spPr>
          <a:xfrm rot="10800000" flipV="1">
            <a:off x="7881256" y="3166102"/>
            <a:ext cx="1785693" cy="1068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1008" y="4318144"/>
            <a:ext cx="2381504" cy="3130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 Commands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1008" y="4631146"/>
            <a:ext cx="2381504" cy="313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Pit Flags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1008" y="4944147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Custom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1008" y="5496776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Set Lap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Elbow Connector 56"/>
          <p:cNvCxnSpPr>
            <a:endCxn id="9" idx="3"/>
          </p:cNvCxnSpPr>
          <p:nvPr/>
        </p:nvCxnSpPr>
        <p:spPr>
          <a:xfrm rot="10800000" flipV="1">
            <a:off x="2566162" y="1861541"/>
            <a:ext cx="1657714" cy="1627659"/>
          </a:xfrm>
          <a:prstGeom prst="bentConnector3">
            <a:avLst>
              <a:gd name="adj1" fmla="val 79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10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8484</TotalTime>
  <Words>95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</dc:creator>
  <cp:lastModifiedBy>Bret</cp:lastModifiedBy>
  <cp:revision>18</cp:revision>
  <dcterms:created xsi:type="dcterms:W3CDTF">2020-03-09T06:21:35Z</dcterms:created>
  <dcterms:modified xsi:type="dcterms:W3CDTF">2020-04-01T02:46:41Z</dcterms:modified>
</cp:coreProperties>
</file>