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B</a:t>
            </a:r>
            <a:r>
              <a:rPr dirty="0" sz="2400" lang="en-US"/>
              <a:t>u</a:t>
            </a:r>
            <a:r>
              <a:rPr dirty="0" sz="2400" lang="en-US"/>
              <a:t>v</a:t>
            </a:r>
            <a:r>
              <a:rPr dirty="0" sz="2400" lang="en-US"/>
              <a:t>a</a:t>
            </a:r>
            <a:r>
              <a:rPr dirty="0" sz="2400" lang="en-US"/>
              <a:t>n</a:t>
            </a:r>
            <a:r>
              <a:rPr dirty="0" sz="2400" lang="en-US"/>
              <a:t>e</a:t>
            </a:r>
            <a:r>
              <a:rPr dirty="0" sz="2400" lang="en-US"/>
              <a:t>s</a:t>
            </a:r>
            <a:r>
              <a:rPr dirty="0" sz="2400" lang="en-US"/>
              <a:t>h</a:t>
            </a:r>
            <a:r>
              <a:rPr dirty="0" sz="2400" lang="en-US"/>
              <a:t>.</a:t>
            </a:r>
            <a:r>
              <a:rPr dirty="0" sz="2400" lang="en-US"/>
              <a:t>D</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4</a:t>
            </a:r>
            <a:r>
              <a:rPr dirty="0" sz="2400" lang="en-US"/>
              <a:t>1</a:t>
            </a:r>
            <a:r>
              <a:rPr dirty="0" sz="2400" lang="en-US"/>
              <a:t>0</a:t>
            </a:r>
            <a:endParaRPr dirty="0" sz="2400" lang="en-US"/>
          </a:p>
          <a:p>
            <a:r>
              <a:rPr dirty="0" sz="2400" lang="en-US"/>
              <a:t>DEPARTMENT:B.COM(</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a:t>
            </a:r>
            <a:r>
              <a:rPr dirty="0" sz="2400" lang="en-US"/>
              <a:t>G</a:t>
            </a:r>
            <a:r>
              <a:rPr dirty="0" sz="2400" lang="en-US"/>
              <a:t>U</a:t>
            </a:r>
            <a:r>
              <a:rPr dirty="0" sz="2400" lang="en-US"/>
              <a:t>R</a:t>
            </a:r>
            <a:r>
              <a:rPr dirty="0" sz="2400" lang="en-US"/>
              <a:t>C</a:t>
            </a:r>
            <a:r>
              <a:rPr dirty="0" sz="2400" lang="en-US"/>
              <a:t>H</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M</a:t>
            </a:r>
            <a:r>
              <a:rPr dirty="0" sz="2400" lang="en-US"/>
              <a:t>U</a:t>
            </a:r>
            <a:r>
              <a:rPr dirty="0" sz="2400" lang="en-US"/>
              <a:t>L</a:t>
            </a:r>
            <a:r>
              <a:rPr dirty="0" sz="2400" lang="en-US"/>
              <a:t>L</a:t>
            </a:r>
            <a:r>
              <a:rPr dirty="0" sz="2400" lang="en-US"/>
              <a:t> </a:t>
            </a:r>
            <a:r>
              <a:rPr dirty="0" sz="2400" lang="en-US"/>
              <a:t>J</a:t>
            </a:r>
            <a:r>
              <a:rPr dirty="0" sz="2400" lang="en-US"/>
              <a:t>A</a:t>
            </a:r>
            <a:r>
              <a:rPr dirty="0" sz="2400" lang="en-US"/>
              <a:t>I</a:t>
            </a:r>
            <a:r>
              <a:rPr dirty="0" sz="2400" lang="en-US"/>
              <a:t>N</a:t>
            </a:r>
            <a:r>
              <a:rPr dirty="0" sz="2400" lang="en-US"/>
              <a:t> COLLEGE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2024-08-31T15:24:27Z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e67ddbca93de4b2a98746c046463c317</vt:lpwstr>
  </property>
</Properties>
</file>