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C0C2-8B1E-41B4-982F-7C4683819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3A1B6-E867-48CB-B753-514FCA4C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382B9-6921-4C54-BD1E-31C8DDDA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71318-4A03-421F-8D2B-DBC155A8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1D1FC-3CFE-46FC-B28A-4AA2C743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2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46715-FD83-49FF-97A2-B47CEEDD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83FBB-4042-4459-A1DC-4A14BF8B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26AC-005B-4C45-9FC0-005BE689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4899B-BA0F-4A03-A88F-C995DCCC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3BCEF-513C-4F59-B317-999CE876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5B5297-6244-4A5B-B4C4-68DC4CE9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B7AF2-344D-4344-BB50-28657F93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9CEB-1FD0-42F0-85FD-DDAC82D1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B7722-AADC-4EF1-8947-6DCD5DD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6F4E7-4456-4023-A729-AEE54E25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D254B-D500-46B9-8F11-B95948EA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D3745-9EAE-4E8C-9E58-6D55E666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6E216-4351-4C86-A63E-230BEA1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78A17-8E3D-4C3B-B16C-6C813DFD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5D4A3-255B-405B-853F-92DE36E6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3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73E33-963E-410D-8983-C79F3C0D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4332F-62AC-49C0-B18B-9117EEB8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63650-91F0-4B46-B00E-FAB885C5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FCE9E-453C-4D04-A0C0-CB3225C3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C8C06-CD9E-4C16-A999-16DEB1AD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2370B-7873-4F19-A09D-9A2C177F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D06E3-13B1-4774-97AF-AC4271672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43F44-1D01-433C-86D2-103F878F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8DC52-E7B2-4683-B897-E14A4FDC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0F23E-E866-404F-B217-1D104F02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E8792-7B72-4947-BE9C-D5AC0A92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9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5A777-73B6-452A-B113-96D71F3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BFB2F-9FF9-433C-83F1-8F3008B3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C9228-0D67-4610-A5BC-6AE21F28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22E4A-3171-49FA-A78B-65206CEDD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4CFE10-C7D3-4B53-81FC-23B6A5EA1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7D4EF-8AC8-4CAA-8020-CE8B789E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975815-3CF0-4A26-907A-8FA72D19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030198-92F3-4AFA-9486-89CB1098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43B7-04AE-4A45-8693-86148F15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69390-D03E-4858-BC7A-E7DBA784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C00B13-62E1-4F1B-922D-DC5F15B6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72463-0673-4E78-B431-51260F89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2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66A957-82E8-4B07-BAED-D0E0C593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05D7D-99C1-4C94-975F-4DCE1118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D3D8C-BD72-435F-A731-CAE21A22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6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C43-E3FD-4C4A-9608-DA23A507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48C33-3B28-4EA8-8335-99E0FDFE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6102C-6B30-49D6-9E58-B30F1429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B0A27-7FB5-4361-9431-4896CE23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82D0E-D2E5-4F20-81DF-90989A0A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75EA2-7454-4EF3-BCA8-9B7D2A6C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0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EAC8D-FAF9-4FE4-83E9-EFA19AAB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4C3D8-37F4-401C-90FA-916F92E90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7B223-DD36-4E2A-95D7-4259F6E9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205C2-1888-48D0-AFEC-7BA1E342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C4F68-538F-427E-867B-E8266483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68EDF-6B84-4B54-94C3-95A678C2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C1CA0-983D-4725-BDE4-98EDBFFC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9D06D-65DA-45AE-BBC7-6EBBD81F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FAF20-E52C-4C6B-A3FB-52461611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BC23-3B5A-41FE-8BD9-3D2786B1989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1A098-BB25-4883-ADBE-DC74C888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1AD20-617F-4D3E-B81C-E8C99448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9127-4716-43EB-A3C1-16E81F35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C5383-BD32-4551-83B9-750F61EFE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UMC </a:t>
            </a:r>
            <a:r>
              <a:rPr lang="ko-KR" altLang="en-US" dirty="0"/>
              <a:t>미팅을 위해 후다닥 만든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12C399-918B-4D61-BBA9-65CF3713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2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r>
              <a:rPr lang="ko-KR" altLang="en-US" dirty="0"/>
              <a:t>우리는 미리 만들어진 </a:t>
            </a:r>
            <a:r>
              <a:rPr lang="en-US" altLang="ko-KR" dirty="0"/>
              <a:t>Company DB</a:t>
            </a:r>
            <a:r>
              <a:rPr lang="ko-KR" altLang="en-US" dirty="0"/>
              <a:t>를 </a:t>
            </a:r>
            <a:r>
              <a:rPr lang="ko-KR" altLang="en-US" dirty="0" err="1"/>
              <a:t>사용할겁니다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0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한 </a:t>
            </a:r>
            <a:r>
              <a:rPr lang="en-US" altLang="ko-KR" dirty="0"/>
              <a:t>Table </a:t>
            </a:r>
            <a:r>
              <a:rPr lang="ko-KR" altLang="en-US" dirty="0"/>
              <a:t>내의 질의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우선 한 </a:t>
            </a:r>
            <a:r>
              <a:rPr lang="en-US" altLang="ko-KR" dirty="0"/>
              <a:t>Table </a:t>
            </a:r>
            <a:r>
              <a:rPr lang="ko-KR" altLang="en-US" dirty="0"/>
              <a:t>내의 데이터를 검색하는 것부터 시작하죠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Q1. EMPLOYEE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부서에서 일하면서 남성인 성별을 가진 사람의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을 구해보세요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FFA-3C57-4455-A52F-C9D160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1" y="2758289"/>
            <a:ext cx="8965949" cy="32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한 </a:t>
            </a:r>
            <a:r>
              <a:rPr lang="en-US" altLang="ko-KR" dirty="0"/>
              <a:t>Table </a:t>
            </a:r>
            <a:r>
              <a:rPr lang="ko-KR" altLang="en-US" dirty="0"/>
              <a:t>내의 질의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*</a:t>
            </a:r>
            <a:r>
              <a:rPr lang="ko-KR" altLang="en-US" dirty="0"/>
              <a:t>마크를 통해 </a:t>
            </a:r>
            <a:r>
              <a:rPr lang="en-US" altLang="ko-KR" dirty="0"/>
              <a:t>SELECT ALL</a:t>
            </a:r>
            <a:r>
              <a:rPr lang="ko-KR" altLang="en-US" dirty="0"/>
              <a:t>을 선택할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Q2. EMPLOYEE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부서에서 일하면서 여성인 사람을 모두 구해보세요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FFA-3C57-4455-A52F-C9D160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1" y="2758289"/>
            <a:ext cx="8965949" cy="32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9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한 </a:t>
            </a:r>
            <a:r>
              <a:rPr lang="en-US" altLang="ko-KR" dirty="0"/>
              <a:t>Table </a:t>
            </a:r>
            <a:r>
              <a:rPr lang="ko-KR" altLang="en-US" dirty="0"/>
              <a:t>내의 질의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AND, OR </a:t>
            </a:r>
            <a:r>
              <a:rPr lang="ko-KR" altLang="en-US" dirty="0"/>
              <a:t>접속사를 이용해 </a:t>
            </a:r>
            <a:r>
              <a:rPr lang="en-US" altLang="ko-KR" dirty="0"/>
              <a:t>WHERE</a:t>
            </a:r>
            <a:r>
              <a:rPr lang="ko-KR" altLang="en-US" dirty="0"/>
              <a:t>문을 </a:t>
            </a:r>
            <a:r>
              <a:rPr lang="ko-KR" altLang="en-US" dirty="0" err="1"/>
              <a:t>꾸밀수도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Q3. EMPLOYEE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부서에서 일하면서 여성이고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, DNO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가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인 사람을 모두 구해보세요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FFA-3C57-4455-A52F-C9D160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1" y="2758289"/>
            <a:ext cx="8965949" cy="32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</a:t>
            </a:r>
            <a:r>
              <a:rPr lang="en-US" altLang="ko-KR" dirty="0"/>
              <a:t>Table</a:t>
            </a:r>
            <a:r>
              <a:rPr lang="ko-KR" altLang="en-US" dirty="0"/>
              <a:t>을 합쳐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두 스키마 구조에 따라 정보를 나누어 저장할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 두 테이블은 어떤 정보를 기준으로 연결되어 있을까요</a:t>
            </a:r>
            <a:r>
              <a:rPr lang="en-US" altLang="ko-KR" dirty="0"/>
              <a:t>?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FFA-3C57-4455-A52F-C9D160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3" y="2428240"/>
            <a:ext cx="6843699" cy="2458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0A0D12-6F65-42E0-9C97-1B6C5E77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2" y="4886960"/>
            <a:ext cx="5705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</a:t>
            </a:r>
            <a:r>
              <a:rPr lang="en-US" altLang="ko-KR" dirty="0"/>
              <a:t>Table</a:t>
            </a:r>
            <a:r>
              <a:rPr lang="ko-KR" altLang="en-US" dirty="0"/>
              <a:t>을 합쳐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두 테이블을 같은 </a:t>
            </a:r>
            <a:r>
              <a:rPr lang="en-US" altLang="ko-KR" dirty="0"/>
              <a:t>Attribute</a:t>
            </a:r>
            <a:r>
              <a:rPr lang="ko-KR" altLang="en-US" dirty="0"/>
              <a:t>로 </a:t>
            </a:r>
            <a:r>
              <a:rPr lang="ko-KR" altLang="en-US" dirty="0" err="1"/>
              <a:t>합쳐볼게요</a:t>
            </a:r>
            <a:r>
              <a:rPr lang="en-US" altLang="ko-KR" dirty="0"/>
              <a:t>!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FFA-3C57-4455-A52F-C9D160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" y="1971040"/>
            <a:ext cx="6843699" cy="2458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0A0D12-6F65-42E0-9C97-1B6C5E77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05" y="4839862"/>
            <a:ext cx="5705475" cy="1504950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1D5AFBA-8BBE-4771-A2FC-1163863524E6}"/>
              </a:ext>
            </a:extLst>
          </p:cNvPr>
          <p:cNvCxnSpPr/>
          <p:nvPr/>
        </p:nvCxnSpPr>
        <p:spPr>
          <a:xfrm rot="16200000" flipH="1">
            <a:off x="6197600" y="4551680"/>
            <a:ext cx="975360" cy="1625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8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</a:t>
            </a:r>
            <a:r>
              <a:rPr lang="en-US" altLang="ko-KR" dirty="0"/>
              <a:t>Table</a:t>
            </a:r>
            <a:r>
              <a:rPr lang="ko-KR" altLang="en-US" dirty="0"/>
              <a:t>을 합쳐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JOIN condition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FFA-3C57-4455-A52F-C9D160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" y="1971040"/>
            <a:ext cx="6843699" cy="2458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0A0D12-6F65-42E0-9C97-1B6C5E77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05" y="4839862"/>
            <a:ext cx="5705475" cy="1504950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1D5AFBA-8BBE-4771-A2FC-1163863524E6}"/>
              </a:ext>
            </a:extLst>
          </p:cNvPr>
          <p:cNvCxnSpPr/>
          <p:nvPr/>
        </p:nvCxnSpPr>
        <p:spPr>
          <a:xfrm rot="16200000" flipH="1">
            <a:off x="6197600" y="4551680"/>
            <a:ext cx="975360" cy="1625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5D2BE2-A0A5-471B-BA34-08EB8F58DC79}"/>
              </a:ext>
            </a:extLst>
          </p:cNvPr>
          <p:cNvSpPr txBox="1"/>
          <p:nvPr/>
        </p:nvSpPr>
        <p:spPr>
          <a:xfrm>
            <a:off x="6906882" y="1134333"/>
            <a:ext cx="58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SELECT ~~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FROM EMPLOYEE DEPARTMENT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EMPLOYEE.Dno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DEPARTMENT.Dnumber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F06A0E-B94D-46C3-AF08-AD020FD113B3}"/>
              </a:ext>
            </a:extLst>
          </p:cNvPr>
          <p:cNvCxnSpPr/>
          <p:nvPr/>
        </p:nvCxnSpPr>
        <p:spPr>
          <a:xfrm>
            <a:off x="9452008" y="2213811"/>
            <a:ext cx="0" cy="1068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8B9FE-21E8-4A55-8726-0A46A8089344}"/>
              </a:ext>
            </a:extLst>
          </p:cNvPr>
          <p:cNvSpPr txBox="1"/>
          <p:nvPr/>
        </p:nvSpPr>
        <p:spPr>
          <a:xfrm>
            <a:off x="6906882" y="3390550"/>
            <a:ext cx="58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SELECT ~~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FROM EMPLOYEE E DEPARTMENT D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E.Dno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D.Dnumber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8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FABC-4E04-43B4-827F-8E4467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853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</a:t>
            </a:r>
            <a:r>
              <a:rPr lang="en-US" altLang="ko-KR" dirty="0"/>
              <a:t>Table</a:t>
            </a:r>
            <a:r>
              <a:rPr lang="ko-KR" altLang="en-US" dirty="0"/>
              <a:t>을 합쳐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Query</a:t>
            </a:r>
            <a:r>
              <a:rPr lang="ko-KR" altLang="en-US" dirty="0"/>
              <a:t>도 수행할 수 있을까요</a:t>
            </a:r>
            <a:r>
              <a:rPr lang="en-US" altLang="ko-KR" dirty="0"/>
              <a:t>?</a:t>
            </a:r>
            <a:b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FFA-3C57-4455-A52F-C9D160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8" y="2736535"/>
            <a:ext cx="4693071" cy="16860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0A0D12-6F65-42E0-9C97-1B6C5E77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54" y="5305637"/>
            <a:ext cx="3912533" cy="1032020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1D5AFBA-8BBE-4771-A2FC-1163863524E6}"/>
              </a:ext>
            </a:extLst>
          </p:cNvPr>
          <p:cNvCxnSpPr>
            <a:cxnSpLocks/>
          </p:cNvCxnSpPr>
          <p:nvPr/>
        </p:nvCxnSpPr>
        <p:spPr>
          <a:xfrm>
            <a:off x="6963091" y="4444629"/>
            <a:ext cx="1401262" cy="4536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8B9FE-21E8-4A55-8726-0A46A8089344}"/>
              </a:ext>
            </a:extLst>
          </p:cNvPr>
          <p:cNvSpPr txBox="1"/>
          <p:nvPr/>
        </p:nvSpPr>
        <p:spPr>
          <a:xfrm>
            <a:off x="2435191" y="1997605"/>
            <a:ext cx="885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Q4.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Research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부서에서 일하면서 성별이 여성인 사람의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구해보세요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012A8A-BB4C-431B-AE00-6801DB0B2379}"/>
              </a:ext>
            </a:extLst>
          </p:cNvPr>
          <p:cNvCxnSpPr/>
          <p:nvPr/>
        </p:nvCxnSpPr>
        <p:spPr>
          <a:xfrm>
            <a:off x="8277726" y="4976261"/>
            <a:ext cx="0" cy="6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0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234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UMC 미팅을 위해 후다닥 만든 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UMC 미팅을 위해 후다닥 만든 ppt</dc:title>
  <dc:creator>전 준휘</dc:creator>
  <cp:lastModifiedBy>전 준휘</cp:lastModifiedBy>
  <cp:revision>3</cp:revision>
  <dcterms:created xsi:type="dcterms:W3CDTF">2021-10-27T07:48:29Z</dcterms:created>
  <dcterms:modified xsi:type="dcterms:W3CDTF">2021-10-27T08:19:27Z</dcterms:modified>
</cp:coreProperties>
</file>