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Package </a:t>
            </a:r>
            <a:r>
              <a:rPr lang="en-US" dirty="0" err="1" smtClean="0"/>
              <a:t>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4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86" y="804519"/>
            <a:ext cx="11535103" cy="1049235"/>
          </a:xfrm>
        </p:spPr>
        <p:txBody>
          <a:bodyPr>
            <a:noAutofit/>
          </a:bodyPr>
          <a:lstStyle/>
          <a:p>
            <a:r>
              <a:rPr lang="en-US" sz="6600" dirty="0" smtClean="0"/>
              <a:t>Limiting the verbosity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1496222" y="2923565"/>
            <a:ext cx="958711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Set this command line argument</a:t>
            </a:r>
            <a:r>
              <a:rPr lang="en-US" sz="4400" dirty="0" smtClean="0"/>
              <a:t>: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800" dirty="0" smtClean="0"/>
              <a:t>--</a:t>
            </a:r>
            <a:r>
              <a:rPr lang="en-US" sz="4800" dirty="0" smtClean="0"/>
              <a:t>depth=0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9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86" y="804519"/>
            <a:ext cx="11535103" cy="1049235"/>
          </a:xfrm>
        </p:spPr>
        <p:txBody>
          <a:bodyPr>
            <a:noAutofit/>
          </a:bodyPr>
          <a:lstStyle/>
          <a:p>
            <a:r>
              <a:rPr lang="en-US" sz="6600" dirty="0" smtClean="0"/>
              <a:t>Dev dependencies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1355544" y="2692453"/>
            <a:ext cx="9587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Modules that you only need for development, and not when you move to production. </a:t>
            </a:r>
          </a:p>
        </p:txBody>
      </p:sp>
    </p:spTree>
    <p:extLst>
      <p:ext uri="{BB962C8B-B14F-4D97-AF65-F5344CB8AC3E}">
        <p14:creationId xmlns:p14="http://schemas.microsoft.com/office/powerpoint/2010/main" val="419590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86" y="407609"/>
            <a:ext cx="11535103" cy="1049235"/>
          </a:xfrm>
        </p:spPr>
        <p:txBody>
          <a:bodyPr>
            <a:noAutofit/>
          </a:bodyPr>
          <a:lstStyle/>
          <a:p>
            <a:r>
              <a:rPr lang="en-US" sz="6600" dirty="0" smtClean="0"/>
              <a:t>package-</a:t>
            </a:r>
            <a:r>
              <a:rPr lang="en-US" sz="6600" dirty="0" err="1" smtClean="0"/>
              <a:t>lock.json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1405786" y="1868488"/>
            <a:ext cx="95871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It </a:t>
            </a:r>
            <a:r>
              <a:rPr lang="en-US" sz="4000" dirty="0"/>
              <a:t>describes the exact tree that was generated, such that subsequent installs are able to generate identical trees, regardless of intermediate dependency updates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229725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86" y="804519"/>
            <a:ext cx="11535103" cy="1049235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Alias’ed</a:t>
            </a:r>
            <a:r>
              <a:rPr lang="en-US" sz="6600" dirty="0" smtClean="0"/>
              <a:t> commands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984738" y="2019719"/>
            <a:ext cx="11065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npm</a:t>
            </a:r>
            <a:r>
              <a:rPr lang="en-US" sz="3200" b="1" dirty="0"/>
              <a:t> </a:t>
            </a:r>
            <a:r>
              <a:rPr lang="en-US" sz="3200" b="1" dirty="0" err="1"/>
              <a:t>i</a:t>
            </a:r>
            <a:r>
              <a:rPr lang="en-US" sz="3200" dirty="0"/>
              <a:t> &lt;package</a:t>
            </a:r>
            <a:r>
              <a:rPr lang="en-US" sz="3200" dirty="0" smtClean="0"/>
              <a:t>&gt;     </a:t>
            </a:r>
            <a:r>
              <a:rPr lang="en-US" sz="3200" dirty="0" smtClean="0"/>
              <a:t>– </a:t>
            </a:r>
            <a:r>
              <a:rPr lang="en-US" sz="3200" dirty="0"/>
              <a:t>install local package</a:t>
            </a:r>
          </a:p>
          <a:p>
            <a:r>
              <a:rPr lang="en-US" sz="3200" b="1" dirty="0" err="1"/>
              <a:t>npm</a:t>
            </a:r>
            <a:r>
              <a:rPr lang="en-US" sz="3200" b="1" dirty="0"/>
              <a:t> </a:t>
            </a:r>
            <a:r>
              <a:rPr lang="en-US" sz="3200" b="1" dirty="0" err="1"/>
              <a:t>i</a:t>
            </a:r>
            <a:r>
              <a:rPr lang="en-US" sz="3200" b="1" dirty="0"/>
              <a:t> -g </a:t>
            </a:r>
            <a:r>
              <a:rPr lang="en-US" sz="3200" dirty="0"/>
              <a:t>&lt;package&gt; – install global package</a:t>
            </a:r>
          </a:p>
          <a:p>
            <a:r>
              <a:rPr lang="en-US" sz="3200" b="1" dirty="0" err="1"/>
              <a:t>npm</a:t>
            </a:r>
            <a:r>
              <a:rPr lang="en-US" sz="3200" b="1" dirty="0"/>
              <a:t> un </a:t>
            </a:r>
            <a:r>
              <a:rPr lang="en-US" sz="3200" dirty="0"/>
              <a:t>&lt;package</a:t>
            </a:r>
            <a:r>
              <a:rPr lang="en-US" sz="3200" dirty="0" smtClean="0"/>
              <a:t>&gt;  </a:t>
            </a:r>
            <a:r>
              <a:rPr lang="en-US" sz="3200" dirty="0"/>
              <a:t>– uninstall local package</a:t>
            </a:r>
          </a:p>
          <a:p>
            <a:r>
              <a:rPr lang="en-US" sz="3200" b="1" dirty="0" err="1"/>
              <a:t>npm</a:t>
            </a:r>
            <a:r>
              <a:rPr lang="en-US" sz="3200" b="1" dirty="0"/>
              <a:t> </a:t>
            </a:r>
            <a:r>
              <a:rPr lang="en-US" sz="3200" b="1" dirty="0" smtClean="0"/>
              <a:t>up                   </a:t>
            </a:r>
            <a:r>
              <a:rPr lang="en-US" sz="3200" dirty="0" smtClean="0"/>
              <a:t>– </a:t>
            </a:r>
            <a:r>
              <a:rPr lang="en-US" sz="3200" dirty="0" err="1"/>
              <a:t>npm</a:t>
            </a:r>
            <a:r>
              <a:rPr lang="en-US" sz="3200" dirty="0"/>
              <a:t> update packages</a:t>
            </a:r>
          </a:p>
          <a:p>
            <a:r>
              <a:rPr lang="en-US" sz="3200" b="1" dirty="0" err="1"/>
              <a:t>npm</a:t>
            </a:r>
            <a:r>
              <a:rPr lang="en-US" sz="3200" b="1" dirty="0"/>
              <a:t> t</a:t>
            </a:r>
            <a:r>
              <a:rPr lang="en-US" sz="3200" dirty="0"/>
              <a:t> </a:t>
            </a:r>
            <a:r>
              <a:rPr lang="en-US" sz="3200" dirty="0" smtClean="0"/>
              <a:t>                      </a:t>
            </a:r>
            <a:r>
              <a:rPr lang="en-US" sz="3200" dirty="0" smtClean="0"/>
              <a:t>– </a:t>
            </a:r>
            <a:r>
              <a:rPr lang="en-US" sz="3200" dirty="0"/>
              <a:t>run tests</a:t>
            </a:r>
          </a:p>
          <a:p>
            <a:r>
              <a:rPr lang="en-US" sz="3200" b="1" dirty="0" err="1"/>
              <a:t>npm</a:t>
            </a:r>
            <a:r>
              <a:rPr lang="en-US" sz="3200" b="1" dirty="0"/>
              <a:t> ls </a:t>
            </a:r>
            <a:r>
              <a:rPr lang="en-US" sz="3200" b="1" dirty="0" smtClean="0"/>
              <a:t>                   </a:t>
            </a:r>
            <a:r>
              <a:rPr lang="en-US" sz="3200" dirty="0" smtClean="0"/>
              <a:t>– </a:t>
            </a:r>
            <a:r>
              <a:rPr lang="en-US" sz="3200" dirty="0"/>
              <a:t>list installed </a:t>
            </a:r>
            <a:r>
              <a:rPr lang="en-US" sz="3200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54311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About NODE 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206940" y="2089890"/>
            <a:ext cx="724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It’s built on the V8 JavaScript </a:t>
            </a:r>
            <a:r>
              <a:rPr lang="en-US" sz="3200" dirty="0" smtClean="0"/>
              <a:t>runtime. </a:t>
            </a:r>
          </a:p>
          <a:p>
            <a:pPr algn="ctr"/>
            <a:r>
              <a:rPr lang="en-US" sz="3200" dirty="0" smtClean="0"/>
              <a:t>written </a:t>
            </a:r>
            <a:r>
              <a:rPr lang="en-US" sz="3200" dirty="0"/>
              <a:t>in 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768699" y="3652575"/>
            <a:ext cx="10917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Originally, it was intended as a server environment for applications, but developers started using it to create tools to aid them in </a:t>
            </a:r>
            <a:r>
              <a:rPr lang="en-US" sz="3600" dirty="0" smtClean="0"/>
              <a:t>task automation.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758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The package manager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2101892" y="2606365"/>
            <a:ext cx="833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It provides an interface to get the</a:t>
            </a:r>
          </a:p>
          <a:p>
            <a:pPr algn="ctr"/>
            <a:r>
              <a:rPr lang="en-US" sz="3600" dirty="0" smtClean="0"/>
              <a:t> modules you want (and need)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06013" y="4542512"/>
            <a:ext cx="885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a way to manage your dependencies.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2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Installing packages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494473" y="2455207"/>
            <a:ext cx="9230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package is something used in </a:t>
            </a:r>
          </a:p>
          <a:p>
            <a:r>
              <a:rPr lang="en-US" sz="3600" dirty="0"/>
              <a:t>y</a:t>
            </a:r>
            <a:r>
              <a:rPr lang="en-US" sz="3600" dirty="0" smtClean="0"/>
              <a:t>our projects (like React or Babel</a:t>
            </a:r>
            <a:r>
              <a:rPr lang="en-US" sz="3600" dirty="0" smtClean="0"/>
              <a:t>)</a:t>
            </a:r>
            <a:r>
              <a:rPr lang="en-US" sz="3600" dirty="0" smtClean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4473" y="4495262"/>
            <a:ext cx="9316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All your packages </a:t>
            </a:r>
            <a:r>
              <a:rPr lang="en-US" sz="3200" dirty="0" smtClean="0"/>
              <a:t>are installed under </a:t>
            </a:r>
            <a:r>
              <a:rPr lang="en-US" sz="3200" dirty="0" smtClean="0"/>
              <a:t>/</a:t>
            </a:r>
            <a:r>
              <a:rPr lang="en-US" sz="3200" dirty="0" err="1" smtClean="0"/>
              <a:t>node_modules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1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packages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820" y="1920013"/>
            <a:ext cx="10434427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Npm</a:t>
            </a:r>
            <a:r>
              <a:rPr lang="en-US" sz="6600" dirty="0" smtClean="0"/>
              <a:t> Install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907687" y="2278009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install a package use </a:t>
            </a:r>
            <a:r>
              <a:rPr lang="en-US" sz="3600" b="1" dirty="0" err="1" smtClean="0"/>
              <a:t>npm</a:t>
            </a:r>
            <a:r>
              <a:rPr lang="en-US" sz="3600" b="1" dirty="0" smtClean="0"/>
              <a:t> install</a:t>
            </a:r>
            <a:r>
              <a:rPr lang="en-US" sz="3600" dirty="0" smtClean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4816" y="3415022"/>
            <a:ext cx="438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npm</a:t>
            </a:r>
            <a:r>
              <a:rPr lang="en-US" sz="3200" dirty="0" smtClean="0"/>
              <a:t> </a:t>
            </a:r>
            <a:r>
              <a:rPr lang="en-US" sz="3200" dirty="0" smtClean="0"/>
              <a:t>install </a:t>
            </a:r>
            <a:r>
              <a:rPr lang="en-US" sz="3200" dirty="0" smtClean="0"/>
              <a:t>express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7034" y="4502752"/>
            <a:ext cx="344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npm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	 </a:t>
            </a:r>
            <a:r>
              <a:rPr lang="en-US" sz="3200" dirty="0" smtClean="0"/>
              <a:t>express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11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Install &amp; save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2119159" y="172072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update your </a:t>
            </a:r>
            <a:r>
              <a:rPr lang="en-US" sz="3600" dirty="0" err="1" smtClean="0"/>
              <a:t>package.json</a:t>
            </a:r>
            <a:r>
              <a:rPr lang="en-US" sz="3600" dirty="0" smtClean="0"/>
              <a:t> use one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54" y="2892212"/>
            <a:ext cx="8784838" cy="35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Global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898072" y="2575033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Globally installed  (-g) modules means its for every node application on that machine.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0418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29" y="804519"/>
            <a:ext cx="10488385" cy="1049235"/>
          </a:xfrm>
        </p:spPr>
        <p:txBody>
          <a:bodyPr>
            <a:noAutofit/>
          </a:bodyPr>
          <a:lstStyle/>
          <a:p>
            <a:r>
              <a:rPr lang="en-US" sz="6600" dirty="0" smtClean="0"/>
              <a:t>Locally</a:t>
            </a:r>
            <a:r>
              <a:rPr lang="en-US" sz="6600" dirty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0457" y="2334986"/>
            <a:ext cx="94161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You can install your modules only in the application, they will </a:t>
            </a:r>
            <a:r>
              <a:rPr lang="en-US" sz="4800" dirty="0" smtClean="0"/>
              <a:t>be placed in the /</a:t>
            </a:r>
            <a:r>
              <a:rPr lang="en-US" sz="4800" dirty="0" err="1" smtClean="0"/>
              <a:t>node_modules</a:t>
            </a:r>
            <a:r>
              <a:rPr lang="en-US" sz="4800" dirty="0" smtClean="0"/>
              <a:t> </a:t>
            </a:r>
            <a:r>
              <a:rPr lang="en-US" sz="4000" dirty="0" smtClean="0"/>
              <a:t>folder</a:t>
            </a:r>
            <a:r>
              <a:rPr lang="en-US" sz="48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27127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226</TotalTime>
  <Words>263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Node Package ManageR</vt:lpstr>
      <vt:lpstr>About NODE </vt:lpstr>
      <vt:lpstr>The package manager</vt:lpstr>
      <vt:lpstr>Installing packages</vt:lpstr>
      <vt:lpstr>packages</vt:lpstr>
      <vt:lpstr>Npm Install</vt:lpstr>
      <vt:lpstr>Install &amp; save</vt:lpstr>
      <vt:lpstr>Global</vt:lpstr>
      <vt:lpstr>Locally?</vt:lpstr>
      <vt:lpstr>Limiting the verbosity</vt:lpstr>
      <vt:lpstr>Dev dependencies</vt:lpstr>
      <vt:lpstr>package-lock.json</vt:lpstr>
      <vt:lpstr>Alias’ed commands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Object</dc:title>
  <dc:creator>Sheehan, Andrew J</dc:creator>
  <cp:lastModifiedBy>Sheehan, Andrew</cp:lastModifiedBy>
  <cp:revision>22</cp:revision>
  <dcterms:created xsi:type="dcterms:W3CDTF">2017-12-31T03:41:37Z</dcterms:created>
  <dcterms:modified xsi:type="dcterms:W3CDTF">2019-08-19T16:48:03Z</dcterms:modified>
</cp:coreProperties>
</file>