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2ad27d2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2ad27d2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2ad27d2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2ad27d2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2ad27d2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2ad27d2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2ad27d2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2ad27d2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e2ad27d2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e2ad27d2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85db82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85db82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85e11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85e11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ccacb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ccacb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85db8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85db8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2ad27d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2ad27d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2ad27d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2ad27d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2ad27d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2ad27d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2ad27d2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2ad27d2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2ad27d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2ad27d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2ad27d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2ad27d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2ad27d2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2ad27d2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2ad27d2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2ad27d2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indbugs.sourceforge.net/" TargetMode="External"/><Relationship Id="rId4" Type="http://schemas.openxmlformats.org/officeDocument/2006/relationships/hyperlink" Target="https://www.youtube.com/watch?v=GgK20Yv9QR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acm.acm.org/magazines/2018/4/226371-lessons-from-building-static-analysis-tools-at-google/fulltex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acm.acm.org/magazines/2018/4/226371-lessons-from-building-static-analysis-tools-at-google/fulltex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onarsource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ourcemaking.com/refactoring/smel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wasp.org/images/0/08/OWASP_SCP_Quick_Reference_Guide_v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CS763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and Static Code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FindBugs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http://findbugs.sourceforge.net/</a:t>
            </a:r>
            <a:r>
              <a:rPr lang="en"/>
              <a:t>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Google talk by William Pugh: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https://www.youtube.com/watch?v=GgK20Yv9QRk</a:t>
            </a:r>
            <a:r>
              <a:rPr lang="en"/>
              <a:t>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 class files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Define several bug categories: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Bad practice, Malicious code vulnerability, Correctness, Performance, Security, Dodgy code, Experimental, Multithreaded correctness, Internationalization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Define a number of detectors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found by FindBugs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/** Construct a WebSpider */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WebSpi</a:t>
            </a:r>
            <a:r>
              <a:rPr lang="en"/>
              <a:t>d</a:t>
            </a:r>
            <a:r>
              <a:rPr lang="en"/>
              <a:t>er() {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WebSpider w = new WebSpider();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Found 27 across all versions of JDK, 31 in Google’s Java code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408850" y="41833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“ Improving Software Quality with Static Analysis” by William Pugh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Bugs found by FindBugs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(name != null || name.length &gt; 0) //com.sun.xml.internal.ws.wsdl.parser.RuntimeWSDLParser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(part == null | part.equals(""))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sun.awt.x11.ScrollPanePeer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(g != null)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paintScrollBars(g,colors);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g.dispose();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408850" y="4749450"/>
            <a:ext cx="7338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“ Improving Software Quality with Static Analysis” by William Pugh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Bugs found by FindBugs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java.awt.image.LoopupOp, lines 236-247 public final WritableRaster filter( Raster src, WritableRaster dst)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dstLength = dst.getNumBands();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Create a new destination Raster,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if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if (dst == null)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dst = createCompatibleDestRaster(src);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408850" y="4749450"/>
            <a:ext cx="7338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“ Improving Software Quality with Static Analysis” by William Pugh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Bugs found by FindBugs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com.sun.org.apache.xml.internal.security.encryption.XMLCiper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lines 2224-2228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(null == element)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//complain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 algorithm = element.getAttributeNS(...);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408850" y="4749450"/>
            <a:ext cx="7338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“ Improving Software Quality with Static Analysis” by William Pugh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Using Static Analysis Tool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Not integrated. 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Not actionable. 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Not trustworthy. 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Not manifest in practice. 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Too expensive to fix.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" sz="2550">
                <a:solidFill>
                  <a:schemeClr val="dk1"/>
                </a:solidFill>
                <a:highlight>
                  <a:srgbClr val="FFFFFF"/>
                </a:highlight>
              </a:rPr>
              <a:t>Warnings not understood. 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176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From “Lessons from Building Static Analysis Tools at Google”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https://cacm.acm.org/magazines/2018/4/226371-lessons-from-building-static-analysis-tools-at-google/fulltext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Practices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249150" y="760250"/>
            <a:ext cx="89565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Extend the compiler with simple pattern-based static code analysis in order to report issue sooner. A compiler check should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 easily understood, actionable, and easy to fix.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Produce no effective false positive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Report issues affecting only correctness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Integrate static analysis result into code review report for more high impact bugs. A code review check should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 easily understood, actionable, and easy to fix.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Produce less than 10% effective false positives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Have the potential for significant impact on code quality</a:t>
            </a:r>
            <a:br>
              <a:rPr lang="en"/>
            </a:b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From “Lessons from Building Static Analysis Tools at Google” </a:t>
            </a: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https://cacm.acm.org/magazines/2018/4/226371-lessons-from-building-static-analysis-tools-at-google/fulltext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176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</a:t>
            </a:r>
            <a:r>
              <a:rPr lang="en"/>
              <a:t>n open-source platform developed by SonarSource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Support 20+ programming languages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Automatic review to detect: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Code Smell (Maintainability domain) (0 false positive as target)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Bug (Reliability domain)</a:t>
            </a:r>
            <a:r>
              <a:rPr lang="en"/>
              <a:t> (0 false positives as target)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Vulnerability (Security domain) </a:t>
            </a:r>
            <a:r>
              <a:rPr lang="en"/>
              <a:t>(less than 20% false positives as target)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Security Hotspot (Security domain)</a:t>
            </a:r>
            <a:r>
              <a:rPr lang="en"/>
              <a:t> (less than 20% hard resolve as target)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Can be integrated with CI/CD tools used in the DevSecOps workflow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Sonarlint, SonarCloud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https://www.sonarsource.com/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Coding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Target not only functionality (it works), but also quality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Keep it simple and readable (KISS)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Bad smells: large classes, long methods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Name </a:t>
            </a:r>
            <a:r>
              <a:rPr lang="en"/>
              <a:t>convention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Necessary comments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Do not repeat yourself (DRY)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Maintain good file/package structures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Pair programming and code review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Incremental and iterative approach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Identify bad smells and constantly refactor the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on bad smells and refactoring: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https://sourcemaking.com/refactoring/smells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OWASP secure coding practices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https://www.owasp.org/images/0/08/OWASP_SCP_Quick_Reference_Guide_v2.pdf</a:t>
            </a:r>
            <a:r>
              <a:rPr lang="en"/>
              <a:t>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Provide a checklist based on well known vulnerabilities.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Input validation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Output encoding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Error handling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File management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People make mistakes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Part of quality assurance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Fagan inspection is a more formal process.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Manual review and automated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Manual review: usually by peers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Automated review using static code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Identify defects and improve quality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Functional defects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Bad smells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Vulnerabilities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Establish a process: when, who, how, what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Improve efficiency and effectiveness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checklist, tools,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Take time, small steps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Code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Automated tool to analyze the program without running it.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Save human effort, but can produce more false positives and false negatives.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Can only analyze limited and simple properties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Perfect analysis is impossible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Human efforts are still required.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Code Analysis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72950" y="77070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Techniques are often derived from compiler technologies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Most take account of both language features and API usages.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Usually the program (source code or bytecode) is first parsed.  Symbol tables, abstract syntax trees, call graphs, class hierarchy tree may be built.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 may include	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Lexical analysis: tokenize the source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Control flow analysis: selection, loop (jump), method calls, functions as parameters (high order functions), class CFG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flow analysis: assignments, parameter passing, class inheritance and polymorphism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Object oriented programs: class inheritance, composition, polymorphism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Taint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Tainted Flow Analysis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Analyze if tainted data (unvalidated input) is used in the place where untainted data is expected (format String, SQL query ...)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*fmt, ...);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*fgets(...);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(1)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*name = fgets(..., network_fd);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 = name;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printf(x);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Allow: untainted data can be used as tainted, but tainted data cannot be used as untainted data.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Require: untainted &lt; tainted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tainted &lt;= q(x)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	untainted &gt;= q(x)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	Contradict, violate!!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8075" y="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Code Analysis Tools: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86475" y="760251"/>
            <a:ext cx="86457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Open source tools/Free: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Lint (splint, Jlint, Jslint, pylint, android lint, sonarlint …)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Checkstyle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PMD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Findbugs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Sonarqube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Commercial</a:t>
            </a:r>
            <a:r>
              <a:rPr lang="en"/>
              <a:t> tools: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Fortify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Veracode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Coverity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