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240cc3d7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240cc3d7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40cc3d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40cc3d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40cc3d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40cc3d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40cc3d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40cc3d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240cc3d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240cc3d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240cc3d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240cc3d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40cc3d7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40cc3d7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240cc3d7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240cc3d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240cc3d7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240cc3d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racle.com/java/technologies/javase/seccodeguide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oracle.com/technetwork/java/seccodeguide-139067.html#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racle.com/technetwork/java/seccodeguide-139067.html#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iki.sei.cmu.edu/confluence/pages/viewpage.action?pageId=8848778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wasp.org/index.php/Unsafe_use_of_Reflection" TargetMode="External"/><Relationship Id="rId4" Type="http://schemas.openxmlformats.org/officeDocument/2006/relationships/hyperlink" Target="https://wiki.sei.cmu.edu/confluence/display/java/SEC05-J.+Do+not+use+reflection+to+increase+accessibility+of+classes%2C+methods%2C+or+field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iki.sei.cmu.edu/confluence/display/java/ERR08-J.+Do+not+catch+NullPointerException+or+any+of+its+ancestors" TargetMode="External"/><Relationship Id="rId4" Type="http://schemas.openxmlformats.org/officeDocument/2006/relationships/hyperlink" Target="https://wiki.sei.cmu.edu/confluence/pages/viewpage.action?pageId=884876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CS763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Vulnerabilities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Elements: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Class, interface, fields, methods, constructors, inner classes,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visibility for fields/methods: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- Visible to the package.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- Visible to the world (for class users)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Protected - visible to the package and subclasses (for class extenders)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- Visible to the class only (for class implementers)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Failing to explicitly declare the visibility could potentially leave it open to unexpected modification by other classes.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Visibility Security Guideline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https://www.oracle.com/java/technologies/javase/seccodeguide.html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the accessibility of classes, interfaces, methods, and fields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Package private by default, unless used as public APIs.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Members of interfaces are implicitly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the accessibility of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package.access security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Isolate unrelated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containers to isolate unrelated application code. E.g. separate class 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exposure of ClassLoader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the extensibility of classes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class: cannot be extended/subclasses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a superclass can affect subclass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Inheritance vs. Delegation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 means that once the constructor for an object has completed execution that instance (inner states) can't be altered.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implement an immutable class by declaring every fields as final static.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in Java is immutable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Mutable objects can be changed without allocating new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Immutable: no worry of changes when passing references. No worry of locking issues in concurrency.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Mutability Security Guidelines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https://www.oracle.com/technetwork/java/seccodeguide-139067.html#6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 immutability for value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copy of a trusted mutable object, call a copy constructor or the clone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copy of an untrusted mutable object, call a copy constructor or creation method: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copy functionality for a mutable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trust identity equality when overridable on input reference objects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https://www.oracle.com/technetwork/java/seccodeguide-139067.html#8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Deserialization of untrusted data is inherently dangerous and should be avoided. View deserialization the same as object construction.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serialization for security-sensitive classes.  Guard sensitive data during serialization. Private fields can be exposed through serialized byte stream. Serialization also effectively adds a hidden public constructor to a class, which needs to be considered when trying to restrict object construction. 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 the SecurityManger checks enforced in a class (constructors) (in readObject/readObjectNoData) during serialization and deserialization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untrusted serial data (JDK 9). Use white-listing known safe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https://wiki.sei.cmu.edu/confluence/pages/viewpage.action?pageId=88487787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deviate from the proper signatures of serialization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serialize instances of inner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privileges before deserializing from a privileged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Reflection allows an executing Java program to examine or "introspect" upon itself, and manipulate internal properties of the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affected: high level languages that use reflection mechanisms such as Java, C#, python, Javascript.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Bypass the </a:t>
            </a:r>
            <a:r>
              <a:rPr lang="en"/>
              <a:t>accessibility</a:t>
            </a:r>
            <a:r>
              <a:rPr lang="en"/>
              <a:t> restriction and increase the </a:t>
            </a:r>
            <a:r>
              <a:rPr lang="en"/>
              <a:t>accessibility</a:t>
            </a:r>
            <a:r>
              <a:rPr lang="en"/>
              <a:t> of classes, methods, and fields.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control flow to bypassing security checks or inject malicious code.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new entries to the application’s classpath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Guideline: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reflection to access any private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reflection to modify class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https://www.owasp.org/index.php/Unsafe_use_of_Reflection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https://wiki.sei.cmu.edu/confluence/display/java/SEC05-J.+Do+not+use+reflection+to+increase+accessibility+of+classes%2C+methods%2C+or+fields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9570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Error/Exception Handling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708400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/>
              <a:t>When something is wrong and you don’t know exactly how to correct it, then the only safe thing you can do is to exit the application. </a:t>
            </a:r>
            <a:endParaRPr/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code that might do something wrong into a try block and then handle errors in a catch block. </a:t>
            </a:r>
            <a:endParaRPr/>
          </a:p>
          <a:p>
            <a:pPr indent="-3619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1800">
                <a:uFill>
                  <a:noFill/>
                </a:uFill>
                <a:hlinkClick r:id="rId3"/>
              </a:rPr>
              <a:t>Do not catch NullPointerException or any of its ancestors</a:t>
            </a:r>
            <a:endParaRPr/>
          </a:p>
          <a:p>
            <a:pPr indent="-3619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1800"/>
              <a:t>Do not leak any sensitive information in exception handling. </a:t>
            </a:r>
            <a:endParaRPr sz="1800"/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exceptions while logging data</a:t>
            </a:r>
            <a:endParaRPr/>
          </a:p>
          <a:p>
            <a:pPr indent="-3619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lang="en" sz="1800"/>
              <a:t>Do not throw RuntimeException, Exception or Throwable. Throw a specific exception subclassed from Exception or RuntimeException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https://wiki.sei.cmu.edu/confluence/pages/viewpage.action?pageId=88487665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