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644" y="5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5/6/2020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5/6/2020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5/6/2020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5/6/2020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a:t>Bharath Krishna</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788</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Boggavarapu Venkata Bharath Krishna</cp:lastModifiedBy>
  <cp:revision>5</cp:revision>
  <dcterms:created xsi:type="dcterms:W3CDTF">2020-01-05T08:05:09Z</dcterms:created>
  <dcterms:modified xsi:type="dcterms:W3CDTF">2020-05-06T15:15:47Z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