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5" r:id="rId8"/>
    <p:sldId id="264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85" r:id="rId21"/>
    <p:sldId id="276" r:id="rId22"/>
    <p:sldId id="275" r:id="rId23"/>
    <p:sldId id="277" r:id="rId24"/>
    <p:sldId id="282" r:id="rId25"/>
    <p:sldId id="278" r:id="rId26"/>
    <p:sldId id="280" r:id="rId27"/>
    <p:sldId id="279" r:id="rId28"/>
    <p:sldId id="283" r:id="rId29"/>
    <p:sldId id="281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93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B02027-6FE4-42B8-B509-059580DD3BB4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9770556-6249-4E10-B239-1D27993F2921}">
      <dgm:prSet phldrT="[Text]"/>
      <dgm:spPr/>
      <dgm:t>
        <a:bodyPr/>
        <a:lstStyle/>
        <a:p>
          <a:r>
            <a:rPr lang="fa-IR" b="1" i="1" dirty="0"/>
            <a:t>سیستم عامل های جدید</a:t>
          </a:r>
          <a:endParaRPr lang="en-US" b="1" i="1" dirty="0"/>
        </a:p>
      </dgm:t>
    </dgm:pt>
    <dgm:pt modelId="{6FD088B9-DE76-4DB7-B5A2-EF126D3217C7}" type="parTrans" cxnId="{29FD4E49-2264-4787-8085-388AED6CFAA5}">
      <dgm:prSet/>
      <dgm:spPr/>
      <dgm:t>
        <a:bodyPr/>
        <a:lstStyle/>
        <a:p>
          <a:endParaRPr lang="en-US"/>
        </a:p>
      </dgm:t>
    </dgm:pt>
    <dgm:pt modelId="{AAA16AFD-C2E7-4B33-939F-A76C70B4D52F}" type="sibTrans" cxnId="{29FD4E49-2264-4787-8085-388AED6CFAA5}">
      <dgm:prSet/>
      <dgm:spPr/>
      <dgm:t>
        <a:bodyPr/>
        <a:lstStyle/>
        <a:p>
          <a:endParaRPr lang="en-US"/>
        </a:p>
      </dgm:t>
    </dgm:pt>
    <dgm:pt modelId="{5DE61DC1-C884-402A-9446-61FDBBBF11A7}">
      <dgm:prSet phldrT="[Text]"/>
      <dgm:spPr/>
      <dgm:t>
        <a:bodyPr/>
        <a:lstStyle/>
        <a:p>
          <a:r>
            <a:rPr lang="en-US" dirty="0"/>
            <a:t>CUSTOM MODELS FOR OS</a:t>
          </a:r>
        </a:p>
      </dgm:t>
    </dgm:pt>
    <dgm:pt modelId="{62F2A7A1-662C-4C44-93B5-2E9DAB9FDD5B}" type="parTrans" cxnId="{655C6A42-4E53-48C6-B1AB-9E9634DF678C}">
      <dgm:prSet/>
      <dgm:spPr/>
      <dgm:t>
        <a:bodyPr/>
        <a:lstStyle/>
        <a:p>
          <a:endParaRPr lang="en-US"/>
        </a:p>
      </dgm:t>
    </dgm:pt>
    <dgm:pt modelId="{4DC16097-45F8-4BDE-AEB0-0D9328D5D3A7}" type="sibTrans" cxnId="{655C6A42-4E53-48C6-B1AB-9E9634DF678C}">
      <dgm:prSet/>
      <dgm:spPr/>
      <dgm:t>
        <a:bodyPr/>
        <a:lstStyle/>
        <a:p>
          <a:endParaRPr lang="en-US"/>
        </a:p>
      </dgm:t>
    </dgm:pt>
    <dgm:pt modelId="{F14755AB-A13F-4433-850A-BBAA235E8B3F}">
      <dgm:prSet phldrT="[Text]"/>
      <dgm:spPr/>
      <dgm:t>
        <a:bodyPr/>
        <a:lstStyle/>
        <a:p>
          <a:r>
            <a:rPr lang="fa-IR" dirty="0"/>
            <a:t>فرمول های پیشرفته سخت افزار کامپیوتر</a:t>
          </a:r>
          <a:endParaRPr lang="en-US" dirty="0"/>
        </a:p>
      </dgm:t>
    </dgm:pt>
    <dgm:pt modelId="{0BC82005-1E1E-4E65-B86C-043236E6D38F}" type="parTrans" cxnId="{09D261CE-F8BD-4439-A6A5-79AF2C6A8114}">
      <dgm:prSet/>
      <dgm:spPr/>
      <dgm:t>
        <a:bodyPr/>
        <a:lstStyle/>
        <a:p>
          <a:endParaRPr lang="en-US"/>
        </a:p>
      </dgm:t>
    </dgm:pt>
    <dgm:pt modelId="{696B9308-BA32-438D-839C-48FB23E7E4B7}" type="sibTrans" cxnId="{09D261CE-F8BD-4439-A6A5-79AF2C6A8114}">
      <dgm:prSet/>
      <dgm:spPr/>
      <dgm:t>
        <a:bodyPr/>
        <a:lstStyle/>
        <a:p>
          <a:endParaRPr lang="en-US"/>
        </a:p>
      </dgm:t>
    </dgm:pt>
    <dgm:pt modelId="{BC9861F1-4B4D-47EE-8946-38A5CC30FC94}">
      <dgm:prSet phldrT="[Text]"/>
      <dgm:spPr/>
      <dgm:t>
        <a:bodyPr/>
        <a:lstStyle/>
        <a:p>
          <a:r>
            <a:rPr lang="fa-IR" dirty="0"/>
            <a:t>سیستم پیشنهادی برای اجرای سیستم عامل</a:t>
          </a:r>
          <a:endParaRPr lang="en-US" dirty="0"/>
        </a:p>
      </dgm:t>
    </dgm:pt>
    <dgm:pt modelId="{575A6BE0-72BD-482B-9710-570D6EF0A489}" type="parTrans" cxnId="{81E4D736-3861-4F30-B611-AD92178F9194}">
      <dgm:prSet/>
      <dgm:spPr/>
      <dgm:t>
        <a:bodyPr/>
        <a:lstStyle/>
        <a:p>
          <a:endParaRPr lang="en-US"/>
        </a:p>
      </dgm:t>
    </dgm:pt>
    <dgm:pt modelId="{724529D9-7A91-4A16-ADC9-662F42900BCD}" type="sibTrans" cxnId="{81E4D736-3861-4F30-B611-AD92178F9194}">
      <dgm:prSet/>
      <dgm:spPr/>
      <dgm:t>
        <a:bodyPr/>
        <a:lstStyle/>
        <a:p>
          <a:endParaRPr lang="en-US"/>
        </a:p>
      </dgm:t>
    </dgm:pt>
    <dgm:pt modelId="{6E75B800-F818-463A-A8DE-B8909850F8F3}">
      <dgm:prSet phldrT="[Text]"/>
      <dgm:spPr/>
      <dgm:t>
        <a:bodyPr/>
        <a:lstStyle/>
        <a:p>
          <a:r>
            <a:rPr lang="en-US" dirty="0"/>
            <a:t>OS SERIES</a:t>
          </a:r>
        </a:p>
      </dgm:t>
    </dgm:pt>
    <dgm:pt modelId="{37C7AB44-E937-40DF-8B0A-7E74E092BEF0}" type="parTrans" cxnId="{354F5FF8-DB58-453E-BA1B-C6776FC450F3}">
      <dgm:prSet/>
      <dgm:spPr/>
      <dgm:t>
        <a:bodyPr/>
        <a:lstStyle/>
        <a:p>
          <a:endParaRPr lang="en-US"/>
        </a:p>
      </dgm:t>
    </dgm:pt>
    <dgm:pt modelId="{E1363E13-6052-4D7C-833D-EC5C864BCE06}" type="sibTrans" cxnId="{354F5FF8-DB58-453E-BA1B-C6776FC450F3}">
      <dgm:prSet/>
      <dgm:spPr/>
      <dgm:t>
        <a:bodyPr/>
        <a:lstStyle/>
        <a:p>
          <a:endParaRPr lang="en-US"/>
        </a:p>
      </dgm:t>
    </dgm:pt>
    <dgm:pt modelId="{B2E3011B-7B43-4B16-98FE-4B1AF560A3EF}">
      <dgm:prSet phldrT="[Text]"/>
      <dgm:spPr/>
      <dgm:t>
        <a:bodyPr/>
        <a:lstStyle/>
        <a:p>
          <a:r>
            <a:rPr lang="fa-IR" dirty="0"/>
            <a:t>ویژگی های نسل جدید</a:t>
          </a:r>
          <a:endParaRPr lang="en-US" dirty="0"/>
        </a:p>
      </dgm:t>
    </dgm:pt>
    <dgm:pt modelId="{34C4ABA6-D8C5-4795-AD0A-6F45A524E5CF}" type="parTrans" cxnId="{3DACE790-B8D0-4D60-B4DA-19A189E2DDED}">
      <dgm:prSet/>
      <dgm:spPr/>
      <dgm:t>
        <a:bodyPr/>
        <a:lstStyle/>
        <a:p>
          <a:endParaRPr lang="en-US"/>
        </a:p>
      </dgm:t>
    </dgm:pt>
    <dgm:pt modelId="{FAD2DD8D-CA37-4A3D-9777-BCE9F61C59C2}" type="sibTrans" cxnId="{3DACE790-B8D0-4D60-B4DA-19A189E2DDED}">
      <dgm:prSet/>
      <dgm:spPr/>
      <dgm:t>
        <a:bodyPr/>
        <a:lstStyle/>
        <a:p>
          <a:endParaRPr lang="en-US"/>
        </a:p>
      </dgm:t>
    </dgm:pt>
    <dgm:pt modelId="{52B935B4-E429-4653-B164-9F0BB71E384D}" type="pres">
      <dgm:prSet presAssocID="{23B02027-6FE4-42B8-B509-059580DD3BB4}" presName="diagram" presStyleCnt="0">
        <dgm:presLayoutVars>
          <dgm:dir/>
          <dgm:resizeHandles val="exact"/>
        </dgm:presLayoutVars>
      </dgm:prSet>
      <dgm:spPr/>
    </dgm:pt>
    <dgm:pt modelId="{98E8B13E-8FE6-4B71-ADE4-E14B3CB3D5E7}" type="pres">
      <dgm:prSet presAssocID="{C9770556-6249-4E10-B239-1D27993F2921}" presName="node" presStyleLbl="node1" presStyleIdx="0" presStyleCnt="6">
        <dgm:presLayoutVars>
          <dgm:bulletEnabled val="1"/>
        </dgm:presLayoutVars>
      </dgm:prSet>
      <dgm:spPr/>
    </dgm:pt>
    <dgm:pt modelId="{EC4C70FC-1249-4FC9-BEEF-22C34B812422}" type="pres">
      <dgm:prSet presAssocID="{AAA16AFD-C2E7-4B33-939F-A76C70B4D52F}" presName="sibTrans" presStyleCnt="0"/>
      <dgm:spPr/>
    </dgm:pt>
    <dgm:pt modelId="{5966CC60-9BD1-432A-A9B9-70721DA9D260}" type="pres">
      <dgm:prSet presAssocID="{5DE61DC1-C884-402A-9446-61FDBBBF11A7}" presName="node" presStyleLbl="node1" presStyleIdx="1" presStyleCnt="6">
        <dgm:presLayoutVars>
          <dgm:bulletEnabled val="1"/>
        </dgm:presLayoutVars>
      </dgm:prSet>
      <dgm:spPr/>
    </dgm:pt>
    <dgm:pt modelId="{D2BAE6E5-7323-445F-927B-B366F29BE621}" type="pres">
      <dgm:prSet presAssocID="{4DC16097-45F8-4BDE-AEB0-0D9328D5D3A7}" presName="sibTrans" presStyleCnt="0"/>
      <dgm:spPr/>
    </dgm:pt>
    <dgm:pt modelId="{CED64DDA-678C-4266-B771-487A3C5AE37D}" type="pres">
      <dgm:prSet presAssocID="{F14755AB-A13F-4433-850A-BBAA235E8B3F}" presName="node" presStyleLbl="node1" presStyleIdx="2" presStyleCnt="6">
        <dgm:presLayoutVars>
          <dgm:bulletEnabled val="1"/>
        </dgm:presLayoutVars>
      </dgm:prSet>
      <dgm:spPr/>
    </dgm:pt>
    <dgm:pt modelId="{D605393F-FC6D-4BB3-A103-0012C1F1815F}" type="pres">
      <dgm:prSet presAssocID="{696B9308-BA32-438D-839C-48FB23E7E4B7}" presName="sibTrans" presStyleCnt="0"/>
      <dgm:spPr/>
    </dgm:pt>
    <dgm:pt modelId="{1E1FB76F-7C33-4D64-818B-EA3845C1B2DE}" type="pres">
      <dgm:prSet presAssocID="{BC9861F1-4B4D-47EE-8946-38A5CC30FC94}" presName="node" presStyleLbl="node1" presStyleIdx="3" presStyleCnt="6">
        <dgm:presLayoutVars>
          <dgm:bulletEnabled val="1"/>
        </dgm:presLayoutVars>
      </dgm:prSet>
      <dgm:spPr/>
    </dgm:pt>
    <dgm:pt modelId="{05FE3137-14BC-4B26-A464-EDB7C1CFA2BD}" type="pres">
      <dgm:prSet presAssocID="{724529D9-7A91-4A16-ADC9-662F42900BCD}" presName="sibTrans" presStyleCnt="0"/>
      <dgm:spPr/>
    </dgm:pt>
    <dgm:pt modelId="{47D0655E-621A-466D-AACB-B71699A2E1C5}" type="pres">
      <dgm:prSet presAssocID="{6E75B800-F818-463A-A8DE-B8909850F8F3}" presName="node" presStyleLbl="node1" presStyleIdx="4" presStyleCnt="6">
        <dgm:presLayoutVars>
          <dgm:bulletEnabled val="1"/>
        </dgm:presLayoutVars>
      </dgm:prSet>
      <dgm:spPr/>
    </dgm:pt>
    <dgm:pt modelId="{60867FCB-18E4-4FC2-9C3E-4CD5B6212E49}" type="pres">
      <dgm:prSet presAssocID="{E1363E13-6052-4D7C-833D-EC5C864BCE06}" presName="sibTrans" presStyleCnt="0"/>
      <dgm:spPr/>
    </dgm:pt>
    <dgm:pt modelId="{5AE7C49D-69A6-4D3C-88C3-AF44592F7EB3}" type="pres">
      <dgm:prSet presAssocID="{B2E3011B-7B43-4B16-98FE-4B1AF560A3EF}" presName="node" presStyleLbl="node1" presStyleIdx="5" presStyleCnt="6">
        <dgm:presLayoutVars>
          <dgm:bulletEnabled val="1"/>
        </dgm:presLayoutVars>
      </dgm:prSet>
      <dgm:spPr/>
    </dgm:pt>
  </dgm:ptLst>
  <dgm:cxnLst>
    <dgm:cxn modelId="{10AF021A-7AA6-4E54-9DBE-9054DB5F01F4}" type="presOf" srcId="{C9770556-6249-4E10-B239-1D27993F2921}" destId="{98E8B13E-8FE6-4B71-ADE4-E14B3CB3D5E7}" srcOrd="0" destOrd="0" presId="urn:microsoft.com/office/officeart/2005/8/layout/default"/>
    <dgm:cxn modelId="{2CA94235-28C8-4002-81F5-90128E7BECE3}" type="presOf" srcId="{23B02027-6FE4-42B8-B509-059580DD3BB4}" destId="{52B935B4-E429-4653-B164-9F0BB71E384D}" srcOrd="0" destOrd="0" presId="urn:microsoft.com/office/officeart/2005/8/layout/default"/>
    <dgm:cxn modelId="{81E4D736-3861-4F30-B611-AD92178F9194}" srcId="{23B02027-6FE4-42B8-B509-059580DD3BB4}" destId="{BC9861F1-4B4D-47EE-8946-38A5CC30FC94}" srcOrd="3" destOrd="0" parTransId="{575A6BE0-72BD-482B-9710-570D6EF0A489}" sibTransId="{724529D9-7A91-4A16-ADC9-662F42900BCD}"/>
    <dgm:cxn modelId="{E962445B-8B66-4BFF-A369-C29A6C4380E1}" type="presOf" srcId="{5DE61DC1-C884-402A-9446-61FDBBBF11A7}" destId="{5966CC60-9BD1-432A-A9B9-70721DA9D260}" srcOrd="0" destOrd="0" presId="urn:microsoft.com/office/officeart/2005/8/layout/default"/>
    <dgm:cxn modelId="{696B125E-D897-4D2C-946D-85847A7D742D}" type="presOf" srcId="{BC9861F1-4B4D-47EE-8946-38A5CC30FC94}" destId="{1E1FB76F-7C33-4D64-818B-EA3845C1B2DE}" srcOrd="0" destOrd="0" presId="urn:microsoft.com/office/officeart/2005/8/layout/default"/>
    <dgm:cxn modelId="{56954361-C3C1-4084-A9C0-E487986A7535}" type="presOf" srcId="{F14755AB-A13F-4433-850A-BBAA235E8B3F}" destId="{CED64DDA-678C-4266-B771-487A3C5AE37D}" srcOrd="0" destOrd="0" presId="urn:microsoft.com/office/officeart/2005/8/layout/default"/>
    <dgm:cxn modelId="{655C6A42-4E53-48C6-B1AB-9E9634DF678C}" srcId="{23B02027-6FE4-42B8-B509-059580DD3BB4}" destId="{5DE61DC1-C884-402A-9446-61FDBBBF11A7}" srcOrd="1" destOrd="0" parTransId="{62F2A7A1-662C-4C44-93B5-2E9DAB9FDD5B}" sibTransId="{4DC16097-45F8-4BDE-AEB0-0D9328D5D3A7}"/>
    <dgm:cxn modelId="{29FD4E49-2264-4787-8085-388AED6CFAA5}" srcId="{23B02027-6FE4-42B8-B509-059580DD3BB4}" destId="{C9770556-6249-4E10-B239-1D27993F2921}" srcOrd="0" destOrd="0" parTransId="{6FD088B9-DE76-4DB7-B5A2-EF126D3217C7}" sibTransId="{AAA16AFD-C2E7-4B33-939F-A76C70B4D52F}"/>
    <dgm:cxn modelId="{1465B076-401F-48CC-BA03-78428B0E9C4B}" type="presOf" srcId="{B2E3011B-7B43-4B16-98FE-4B1AF560A3EF}" destId="{5AE7C49D-69A6-4D3C-88C3-AF44592F7EB3}" srcOrd="0" destOrd="0" presId="urn:microsoft.com/office/officeart/2005/8/layout/default"/>
    <dgm:cxn modelId="{3DACE790-B8D0-4D60-B4DA-19A189E2DDED}" srcId="{23B02027-6FE4-42B8-B509-059580DD3BB4}" destId="{B2E3011B-7B43-4B16-98FE-4B1AF560A3EF}" srcOrd="5" destOrd="0" parTransId="{34C4ABA6-D8C5-4795-AD0A-6F45A524E5CF}" sibTransId="{FAD2DD8D-CA37-4A3D-9777-BCE9F61C59C2}"/>
    <dgm:cxn modelId="{758FFABA-656D-4C1A-A276-3A70AD7736F5}" type="presOf" srcId="{6E75B800-F818-463A-A8DE-B8909850F8F3}" destId="{47D0655E-621A-466D-AACB-B71699A2E1C5}" srcOrd="0" destOrd="0" presId="urn:microsoft.com/office/officeart/2005/8/layout/default"/>
    <dgm:cxn modelId="{09D261CE-F8BD-4439-A6A5-79AF2C6A8114}" srcId="{23B02027-6FE4-42B8-B509-059580DD3BB4}" destId="{F14755AB-A13F-4433-850A-BBAA235E8B3F}" srcOrd="2" destOrd="0" parTransId="{0BC82005-1E1E-4E65-B86C-043236E6D38F}" sibTransId="{696B9308-BA32-438D-839C-48FB23E7E4B7}"/>
    <dgm:cxn modelId="{354F5FF8-DB58-453E-BA1B-C6776FC450F3}" srcId="{23B02027-6FE4-42B8-B509-059580DD3BB4}" destId="{6E75B800-F818-463A-A8DE-B8909850F8F3}" srcOrd="4" destOrd="0" parTransId="{37C7AB44-E937-40DF-8B0A-7E74E092BEF0}" sibTransId="{E1363E13-6052-4D7C-833D-EC5C864BCE06}"/>
    <dgm:cxn modelId="{051213DB-D356-4B1D-95AD-984041023C9C}" type="presParOf" srcId="{52B935B4-E429-4653-B164-9F0BB71E384D}" destId="{98E8B13E-8FE6-4B71-ADE4-E14B3CB3D5E7}" srcOrd="0" destOrd="0" presId="urn:microsoft.com/office/officeart/2005/8/layout/default"/>
    <dgm:cxn modelId="{F8358B52-3144-4038-84BB-15FDF81E90E7}" type="presParOf" srcId="{52B935B4-E429-4653-B164-9F0BB71E384D}" destId="{EC4C70FC-1249-4FC9-BEEF-22C34B812422}" srcOrd="1" destOrd="0" presId="urn:microsoft.com/office/officeart/2005/8/layout/default"/>
    <dgm:cxn modelId="{14FDF471-F28C-4DFE-B18B-368F98AEA805}" type="presParOf" srcId="{52B935B4-E429-4653-B164-9F0BB71E384D}" destId="{5966CC60-9BD1-432A-A9B9-70721DA9D260}" srcOrd="2" destOrd="0" presId="urn:microsoft.com/office/officeart/2005/8/layout/default"/>
    <dgm:cxn modelId="{83B9A4D9-9FD5-42C5-A17C-30065B361488}" type="presParOf" srcId="{52B935B4-E429-4653-B164-9F0BB71E384D}" destId="{D2BAE6E5-7323-445F-927B-B366F29BE621}" srcOrd="3" destOrd="0" presId="urn:microsoft.com/office/officeart/2005/8/layout/default"/>
    <dgm:cxn modelId="{24053D1B-2AAC-4B3E-ADE1-CAAF4AD354A2}" type="presParOf" srcId="{52B935B4-E429-4653-B164-9F0BB71E384D}" destId="{CED64DDA-678C-4266-B771-487A3C5AE37D}" srcOrd="4" destOrd="0" presId="urn:microsoft.com/office/officeart/2005/8/layout/default"/>
    <dgm:cxn modelId="{53871B93-0D35-42FB-962C-701F07CEE764}" type="presParOf" srcId="{52B935B4-E429-4653-B164-9F0BB71E384D}" destId="{D605393F-FC6D-4BB3-A103-0012C1F1815F}" srcOrd="5" destOrd="0" presId="urn:microsoft.com/office/officeart/2005/8/layout/default"/>
    <dgm:cxn modelId="{B7A45C88-C280-4FBF-A2BB-F0E14F78192B}" type="presParOf" srcId="{52B935B4-E429-4653-B164-9F0BB71E384D}" destId="{1E1FB76F-7C33-4D64-818B-EA3845C1B2DE}" srcOrd="6" destOrd="0" presId="urn:microsoft.com/office/officeart/2005/8/layout/default"/>
    <dgm:cxn modelId="{24A44CA4-759B-445B-B625-F82EC10B97F3}" type="presParOf" srcId="{52B935B4-E429-4653-B164-9F0BB71E384D}" destId="{05FE3137-14BC-4B26-A464-EDB7C1CFA2BD}" srcOrd="7" destOrd="0" presId="urn:microsoft.com/office/officeart/2005/8/layout/default"/>
    <dgm:cxn modelId="{C4DB5ED3-A0FA-4268-99B2-598521AF5AEF}" type="presParOf" srcId="{52B935B4-E429-4653-B164-9F0BB71E384D}" destId="{47D0655E-621A-466D-AACB-B71699A2E1C5}" srcOrd="8" destOrd="0" presId="urn:microsoft.com/office/officeart/2005/8/layout/default"/>
    <dgm:cxn modelId="{25A5A10B-548A-4224-AE7C-D380311D6A3B}" type="presParOf" srcId="{52B935B4-E429-4653-B164-9F0BB71E384D}" destId="{60867FCB-18E4-4FC2-9C3E-4CD5B6212E49}" srcOrd="9" destOrd="0" presId="urn:microsoft.com/office/officeart/2005/8/layout/default"/>
    <dgm:cxn modelId="{518E30CC-F7D1-40DC-9651-412BA2D7DF8B}" type="presParOf" srcId="{52B935B4-E429-4653-B164-9F0BB71E384D}" destId="{5AE7C49D-69A6-4D3C-88C3-AF44592F7EB3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3B3BEE-4A2E-4828-B69E-396A7A85F090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</dgm:pt>
    <dgm:pt modelId="{0D58E4E4-AA47-42F9-9EB8-70217030F35B}">
      <dgm:prSet phldrT="[Text]"/>
      <dgm:spPr/>
      <dgm:t>
        <a:bodyPr/>
        <a:lstStyle/>
        <a:p>
          <a:r>
            <a:rPr lang="fa-IR" dirty="0"/>
            <a:t>95</a:t>
          </a:r>
          <a:endParaRPr lang="en-US" dirty="0"/>
        </a:p>
      </dgm:t>
    </dgm:pt>
    <dgm:pt modelId="{293FD283-48CD-4C16-BA6F-E11FF2F00A48}" type="parTrans" cxnId="{2E98AEBF-C221-41D3-82D2-6DB4AFA3434B}">
      <dgm:prSet/>
      <dgm:spPr/>
      <dgm:t>
        <a:bodyPr/>
        <a:lstStyle/>
        <a:p>
          <a:endParaRPr lang="en-US"/>
        </a:p>
      </dgm:t>
    </dgm:pt>
    <dgm:pt modelId="{D9793F47-0DBD-4D73-8E42-9E12B89202E8}" type="sibTrans" cxnId="{2E98AEBF-C221-41D3-82D2-6DB4AFA3434B}">
      <dgm:prSet/>
      <dgm:spPr/>
      <dgm:t>
        <a:bodyPr/>
        <a:lstStyle/>
        <a:p>
          <a:endParaRPr lang="en-US"/>
        </a:p>
      </dgm:t>
    </dgm:pt>
    <dgm:pt modelId="{BD1BD958-7BBF-4835-90F9-7B873D73B427}">
      <dgm:prSet phldrT="[Text]"/>
      <dgm:spPr/>
      <dgm:t>
        <a:bodyPr/>
        <a:lstStyle/>
        <a:p>
          <a:r>
            <a:rPr lang="fa-IR" dirty="0"/>
            <a:t>98</a:t>
          </a:r>
          <a:endParaRPr lang="en-US" dirty="0"/>
        </a:p>
      </dgm:t>
    </dgm:pt>
    <dgm:pt modelId="{B7851213-2B6E-4E12-AABD-FAC3C828EE44}" type="parTrans" cxnId="{01440B1E-74D3-4B57-A4E6-74E01B1AAFA6}">
      <dgm:prSet/>
      <dgm:spPr/>
      <dgm:t>
        <a:bodyPr/>
        <a:lstStyle/>
        <a:p>
          <a:endParaRPr lang="en-US"/>
        </a:p>
      </dgm:t>
    </dgm:pt>
    <dgm:pt modelId="{A9CDB482-5654-43E7-A865-78C741821871}" type="sibTrans" cxnId="{01440B1E-74D3-4B57-A4E6-74E01B1AAFA6}">
      <dgm:prSet/>
      <dgm:spPr/>
      <dgm:t>
        <a:bodyPr/>
        <a:lstStyle/>
        <a:p>
          <a:endParaRPr lang="en-US"/>
        </a:p>
      </dgm:t>
    </dgm:pt>
    <dgm:pt modelId="{9D34D727-2D07-4A55-9070-256A06B341B4}">
      <dgm:prSet phldrT="[Text]"/>
      <dgm:spPr/>
      <dgm:t>
        <a:bodyPr/>
        <a:lstStyle/>
        <a:p>
          <a:r>
            <a:rPr lang="en-US" dirty="0"/>
            <a:t>XP</a:t>
          </a:r>
        </a:p>
      </dgm:t>
    </dgm:pt>
    <dgm:pt modelId="{9613FA4F-EE06-4D7D-96D2-6857C8F8BA4A}" type="parTrans" cxnId="{47CD843F-2BE9-4CAD-BD06-D5C43D94E078}">
      <dgm:prSet/>
      <dgm:spPr/>
      <dgm:t>
        <a:bodyPr/>
        <a:lstStyle/>
        <a:p>
          <a:endParaRPr lang="en-US"/>
        </a:p>
      </dgm:t>
    </dgm:pt>
    <dgm:pt modelId="{7BE6625D-02C9-40A4-8B6E-52B3A81BDE61}" type="sibTrans" cxnId="{47CD843F-2BE9-4CAD-BD06-D5C43D94E078}">
      <dgm:prSet/>
      <dgm:spPr/>
      <dgm:t>
        <a:bodyPr/>
        <a:lstStyle/>
        <a:p>
          <a:endParaRPr lang="en-US"/>
        </a:p>
      </dgm:t>
    </dgm:pt>
    <dgm:pt modelId="{AB84F18F-BE77-43A9-99AA-5EA6D44F5E6A}">
      <dgm:prSet phldrT="[Text]"/>
      <dgm:spPr/>
      <dgm:t>
        <a:bodyPr/>
        <a:lstStyle/>
        <a:p>
          <a:r>
            <a:rPr lang="en-US" dirty="0"/>
            <a:t>VISTA</a:t>
          </a:r>
        </a:p>
      </dgm:t>
    </dgm:pt>
    <dgm:pt modelId="{CC1C296A-C05A-436D-953B-00B64C0F83FC}" type="parTrans" cxnId="{25463827-EE43-4840-943F-F136C8EB7114}">
      <dgm:prSet/>
      <dgm:spPr/>
      <dgm:t>
        <a:bodyPr/>
        <a:lstStyle/>
        <a:p>
          <a:endParaRPr lang="en-US"/>
        </a:p>
      </dgm:t>
    </dgm:pt>
    <dgm:pt modelId="{7496BD09-2290-4BAE-B9EE-7B4ADD93F382}" type="sibTrans" cxnId="{25463827-EE43-4840-943F-F136C8EB7114}">
      <dgm:prSet/>
      <dgm:spPr/>
      <dgm:t>
        <a:bodyPr/>
        <a:lstStyle/>
        <a:p>
          <a:endParaRPr lang="en-US"/>
        </a:p>
      </dgm:t>
    </dgm:pt>
    <dgm:pt modelId="{052840AF-75A5-48AA-8CC0-7FCD38CD9892}">
      <dgm:prSet phldrT="[Text]"/>
      <dgm:spPr/>
      <dgm:t>
        <a:bodyPr/>
        <a:lstStyle/>
        <a:p>
          <a:r>
            <a:rPr lang="en-US" dirty="0"/>
            <a:t>7</a:t>
          </a:r>
        </a:p>
      </dgm:t>
    </dgm:pt>
    <dgm:pt modelId="{E33F643F-405E-4DBD-BB34-7CC08FC592EA}" type="parTrans" cxnId="{F20A6839-C5C9-49A4-B12B-5A56B6F8B7E2}">
      <dgm:prSet/>
      <dgm:spPr/>
      <dgm:t>
        <a:bodyPr/>
        <a:lstStyle/>
        <a:p>
          <a:endParaRPr lang="en-US"/>
        </a:p>
      </dgm:t>
    </dgm:pt>
    <dgm:pt modelId="{5F02C246-0AE8-4622-A74A-F788EC8AEB5A}" type="sibTrans" cxnId="{F20A6839-C5C9-49A4-B12B-5A56B6F8B7E2}">
      <dgm:prSet/>
      <dgm:spPr/>
      <dgm:t>
        <a:bodyPr/>
        <a:lstStyle/>
        <a:p>
          <a:endParaRPr lang="en-US"/>
        </a:p>
      </dgm:t>
    </dgm:pt>
    <dgm:pt modelId="{59C7BD46-A635-4DAA-A5DD-98BED7FAB9DC}">
      <dgm:prSet phldrT="[Text]"/>
      <dgm:spPr/>
      <dgm:t>
        <a:bodyPr/>
        <a:lstStyle/>
        <a:p>
          <a:r>
            <a:rPr lang="en-US" dirty="0"/>
            <a:t>8</a:t>
          </a:r>
        </a:p>
      </dgm:t>
    </dgm:pt>
    <dgm:pt modelId="{45C7974C-60C8-4588-BDB5-0D9E1F1E96EB}" type="parTrans" cxnId="{39AFC85C-3651-45D6-A15D-744C9675A2F1}">
      <dgm:prSet/>
      <dgm:spPr/>
      <dgm:t>
        <a:bodyPr/>
        <a:lstStyle/>
        <a:p>
          <a:endParaRPr lang="en-US"/>
        </a:p>
      </dgm:t>
    </dgm:pt>
    <dgm:pt modelId="{E35D992E-DD01-4615-91D7-9CF6337E8C57}" type="sibTrans" cxnId="{39AFC85C-3651-45D6-A15D-744C9675A2F1}">
      <dgm:prSet/>
      <dgm:spPr/>
      <dgm:t>
        <a:bodyPr/>
        <a:lstStyle/>
        <a:p>
          <a:endParaRPr lang="en-US"/>
        </a:p>
      </dgm:t>
    </dgm:pt>
    <dgm:pt modelId="{C2EC9396-6446-46D6-AA8B-6BF42A46AB9A}">
      <dgm:prSet phldrT="[Text]"/>
      <dgm:spPr/>
      <dgm:t>
        <a:bodyPr/>
        <a:lstStyle/>
        <a:p>
          <a:r>
            <a:rPr lang="en-US" dirty="0"/>
            <a:t>8.1</a:t>
          </a:r>
        </a:p>
      </dgm:t>
    </dgm:pt>
    <dgm:pt modelId="{5C760EF6-A494-4024-81E5-8A26E5EB042B}" type="parTrans" cxnId="{BAE74BEE-8E89-4970-8EAB-0E201DD46F31}">
      <dgm:prSet/>
      <dgm:spPr/>
      <dgm:t>
        <a:bodyPr/>
        <a:lstStyle/>
        <a:p>
          <a:endParaRPr lang="en-US"/>
        </a:p>
      </dgm:t>
    </dgm:pt>
    <dgm:pt modelId="{527BB0B0-2D4A-4314-9D83-C382A80FE9CD}" type="sibTrans" cxnId="{BAE74BEE-8E89-4970-8EAB-0E201DD46F31}">
      <dgm:prSet/>
      <dgm:spPr/>
      <dgm:t>
        <a:bodyPr/>
        <a:lstStyle/>
        <a:p>
          <a:endParaRPr lang="en-US"/>
        </a:p>
      </dgm:t>
    </dgm:pt>
    <dgm:pt modelId="{74079272-467A-41AC-AED9-8FA496143297}">
      <dgm:prSet phldrT="[Text]"/>
      <dgm:spPr/>
      <dgm:t>
        <a:bodyPr/>
        <a:lstStyle/>
        <a:p>
          <a:r>
            <a:rPr lang="en-US" dirty="0"/>
            <a:t>10</a:t>
          </a:r>
        </a:p>
      </dgm:t>
    </dgm:pt>
    <dgm:pt modelId="{786EFD23-BEA3-452A-8B80-C96101F81F79}" type="parTrans" cxnId="{E0415B2A-880C-41AE-86DF-F4B24BE26CC4}">
      <dgm:prSet/>
      <dgm:spPr/>
      <dgm:t>
        <a:bodyPr/>
        <a:lstStyle/>
        <a:p>
          <a:endParaRPr lang="en-US"/>
        </a:p>
      </dgm:t>
    </dgm:pt>
    <dgm:pt modelId="{81A5B976-20CC-4593-92EA-B89C15A11095}" type="sibTrans" cxnId="{E0415B2A-880C-41AE-86DF-F4B24BE26CC4}">
      <dgm:prSet/>
      <dgm:spPr/>
      <dgm:t>
        <a:bodyPr/>
        <a:lstStyle/>
        <a:p>
          <a:endParaRPr lang="en-US"/>
        </a:p>
      </dgm:t>
    </dgm:pt>
    <dgm:pt modelId="{FF5A0583-8751-4FC4-ACA0-C6B4618A8FA1}">
      <dgm:prSet phldrT="[Text]"/>
      <dgm:spPr/>
      <dgm:t>
        <a:bodyPr/>
        <a:lstStyle/>
        <a:p>
          <a:r>
            <a:rPr lang="en-US" dirty="0"/>
            <a:t>11</a:t>
          </a:r>
        </a:p>
      </dgm:t>
    </dgm:pt>
    <dgm:pt modelId="{C7ED6E7B-E326-488A-ABC4-20F5AE871958}" type="parTrans" cxnId="{C26DE98F-C6B3-4C60-9B67-33BB02045D16}">
      <dgm:prSet/>
      <dgm:spPr/>
      <dgm:t>
        <a:bodyPr/>
        <a:lstStyle/>
        <a:p>
          <a:endParaRPr lang="en-US"/>
        </a:p>
      </dgm:t>
    </dgm:pt>
    <dgm:pt modelId="{10271B1C-9EB2-4E85-A4FE-43F92C4FB7C0}" type="sibTrans" cxnId="{C26DE98F-C6B3-4C60-9B67-33BB02045D16}">
      <dgm:prSet/>
      <dgm:spPr/>
      <dgm:t>
        <a:bodyPr/>
        <a:lstStyle/>
        <a:p>
          <a:endParaRPr lang="en-US"/>
        </a:p>
      </dgm:t>
    </dgm:pt>
    <dgm:pt modelId="{C02CBCE6-FAF0-4F8C-B5DD-73FAFED9EB54}" type="pres">
      <dgm:prSet presAssocID="{473B3BEE-4A2E-4828-B69E-396A7A85F090}" presName="diagram" presStyleCnt="0">
        <dgm:presLayoutVars>
          <dgm:dir/>
          <dgm:resizeHandles val="exact"/>
        </dgm:presLayoutVars>
      </dgm:prSet>
      <dgm:spPr/>
    </dgm:pt>
    <dgm:pt modelId="{66EDB4E1-1763-457E-9B0B-933904EE0675}" type="pres">
      <dgm:prSet presAssocID="{0D58E4E4-AA47-42F9-9EB8-70217030F35B}" presName="node" presStyleLbl="node1" presStyleIdx="0" presStyleCnt="9">
        <dgm:presLayoutVars>
          <dgm:bulletEnabled val="1"/>
        </dgm:presLayoutVars>
      </dgm:prSet>
      <dgm:spPr/>
    </dgm:pt>
    <dgm:pt modelId="{B38263C7-A9A6-4AA1-BFA5-AD42A4BF70D8}" type="pres">
      <dgm:prSet presAssocID="{D9793F47-0DBD-4D73-8E42-9E12B89202E8}" presName="sibTrans" presStyleCnt="0"/>
      <dgm:spPr/>
    </dgm:pt>
    <dgm:pt modelId="{3178048F-82B9-4E08-9D13-2B6638827B63}" type="pres">
      <dgm:prSet presAssocID="{BD1BD958-7BBF-4835-90F9-7B873D73B427}" presName="node" presStyleLbl="node1" presStyleIdx="1" presStyleCnt="9">
        <dgm:presLayoutVars>
          <dgm:bulletEnabled val="1"/>
        </dgm:presLayoutVars>
      </dgm:prSet>
      <dgm:spPr/>
    </dgm:pt>
    <dgm:pt modelId="{1AB23B7E-6DE5-414F-BEE5-079F889AB726}" type="pres">
      <dgm:prSet presAssocID="{A9CDB482-5654-43E7-A865-78C741821871}" presName="sibTrans" presStyleCnt="0"/>
      <dgm:spPr/>
    </dgm:pt>
    <dgm:pt modelId="{5CAE5EC8-BDC5-4B53-B6FB-F74BDD303EAC}" type="pres">
      <dgm:prSet presAssocID="{9D34D727-2D07-4A55-9070-256A06B341B4}" presName="node" presStyleLbl="node1" presStyleIdx="2" presStyleCnt="9">
        <dgm:presLayoutVars>
          <dgm:bulletEnabled val="1"/>
        </dgm:presLayoutVars>
      </dgm:prSet>
      <dgm:spPr/>
    </dgm:pt>
    <dgm:pt modelId="{13CE16DF-220E-49A5-BC3D-A8609C5F39CF}" type="pres">
      <dgm:prSet presAssocID="{7BE6625D-02C9-40A4-8B6E-52B3A81BDE61}" presName="sibTrans" presStyleCnt="0"/>
      <dgm:spPr/>
    </dgm:pt>
    <dgm:pt modelId="{00ABC6BD-3F5F-4EC9-A008-9D355AB3061A}" type="pres">
      <dgm:prSet presAssocID="{AB84F18F-BE77-43A9-99AA-5EA6D44F5E6A}" presName="node" presStyleLbl="node1" presStyleIdx="3" presStyleCnt="9">
        <dgm:presLayoutVars>
          <dgm:bulletEnabled val="1"/>
        </dgm:presLayoutVars>
      </dgm:prSet>
      <dgm:spPr/>
    </dgm:pt>
    <dgm:pt modelId="{BA5E53B2-E364-412B-A952-F6F53A710572}" type="pres">
      <dgm:prSet presAssocID="{7496BD09-2290-4BAE-B9EE-7B4ADD93F382}" presName="sibTrans" presStyleCnt="0"/>
      <dgm:spPr/>
    </dgm:pt>
    <dgm:pt modelId="{354FE999-EB50-4351-AB85-21A69411498B}" type="pres">
      <dgm:prSet presAssocID="{052840AF-75A5-48AA-8CC0-7FCD38CD9892}" presName="node" presStyleLbl="node1" presStyleIdx="4" presStyleCnt="9">
        <dgm:presLayoutVars>
          <dgm:bulletEnabled val="1"/>
        </dgm:presLayoutVars>
      </dgm:prSet>
      <dgm:spPr/>
    </dgm:pt>
    <dgm:pt modelId="{6E4719AC-9EA9-4C55-9BD7-1276EC2EE08E}" type="pres">
      <dgm:prSet presAssocID="{5F02C246-0AE8-4622-A74A-F788EC8AEB5A}" presName="sibTrans" presStyleCnt="0"/>
      <dgm:spPr/>
    </dgm:pt>
    <dgm:pt modelId="{20123BD8-2326-4ABE-9738-73DFD10BB7FF}" type="pres">
      <dgm:prSet presAssocID="{59C7BD46-A635-4DAA-A5DD-98BED7FAB9DC}" presName="node" presStyleLbl="node1" presStyleIdx="5" presStyleCnt="9">
        <dgm:presLayoutVars>
          <dgm:bulletEnabled val="1"/>
        </dgm:presLayoutVars>
      </dgm:prSet>
      <dgm:spPr/>
    </dgm:pt>
    <dgm:pt modelId="{2B470203-EFEE-498E-90D4-23149CB99EBB}" type="pres">
      <dgm:prSet presAssocID="{E35D992E-DD01-4615-91D7-9CF6337E8C57}" presName="sibTrans" presStyleCnt="0"/>
      <dgm:spPr/>
    </dgm:pt>
    <dgm:pt modelId="{776EA2F2-2908-4017-AFEF-521EA9A3B92D}" type="pres">
      <dgm:prSet presAssocID="{C2EC9396-6446-46D6-AA8B-6BF42A46AB9A}" presName="node" presStyleLbl="node1" presStyleIdx="6" presStyleCnt="9">
        <dgm:presLayoutVars>
          <dgm:bulletEnabled val="1"/>
        </dgm:presLayoutVars>
      </dgm:prSet>
      <dgm:spPr/>
    </dgm:pt>
    <dgm:pt modelId="{89DB75CA-3F79-4C3A-858A-84ED9E48C795}" type="pres">
      <dgm:prSet presAssocID="{527BB0B0-2D4A-4314-9D83-C382A80FE9CD}" presName="sibTrans" presStyleCnt="0"/>
      <dgm:spPr/>
    </dgm:pt>
    <dgm:pt modelId="{12C1B266-29BD-4989-8D7B-8F7969D9B842}" type="pres">
      <dgm:prSet presAssocID="{74079272-467A-41AC-AED9-8FA496143297}" presName="node" presStyleLbl="node1" presStyleIdx="7" presStyleCnt="9">
        <dgm:presLayoutVars>
          <dgm:bulletEnabled val="1"/>
        </dgm:presLayoutVars>
      </dgm:prSet>
      <dgm:spPr/>
    </dgm:pt>
    <dgm:pt modelId="{8CA14A33-C62E-425F-92E1-38C39D69FC44}" type="pres">
      <dgm:prSet presAssocID="{81A5B976-20CC-4593-92EA-B89C15A11095}" presName="sibTrans" presStyleCnt="0"/>
      <dgm:spPr/>
    </dgm:pt>
    <dgm:pt modelId="{58B04D70-0E6F-484A-B488-351684496057}" type="pres">
      <dgm:prSet presAssocID="{FF5A0583-8751-4FC4-ACA0-C6B4618A8FA1}" presName="node" presStyleLbl="node1" presStyleIdx="8" presStyleCnt="9">
        <dgm:presLayoutVars>
          <dgm:bulletEnabled val="1"/>
        </dgm:presLayoutVars>
      </dgm:prSet>
      <dgm:spPr/>
    </dgm:pt>
  </dgm:ptLst>
  <dgm:cxnLst>
    <dgm:cxn modelId="{6C624914-5859-48C9-AF8A-301BDAF6E651}" type="presOf" srcId="{AB84F18F-BE77-43A9-99AA-5EA6D44F5E6A}" destId="{00ABC6BD-3F5F-4EC9-A008-9D355AB3061A}" srcOrd="0" destOrd="0" presId="urn:microsoft.com/office/officeart/2005/8/layout/default"/>
    <dgm:cxn modelId="{01440B1E-74D3-4B57-A4E6-74E01B1AAFA6}" srcId="{473B3BEE-4A2E-4828-B69E-396A7A85F090}" destId="{BD1BD958-7BBF-4835-90F9-7B873D73B427}" srcOrd="1" destOrd="0" parTransId="{B7851213-2B6E-4E12-AABD-FAC3C828EE44}" sibTransId="{A9CDB482-5654-43E7-A865-78C741821871}"/>
    <dgm:cxn modelId="{3463DB21-627C-4167-94DC-8EBCC30DB9B5}" type="presOf" srcId="{FF5A0583-8751-4FC4-ACA0-C6B4618A8FA1}" destId="{58B04D70-0E6F-484A-B488-351684496057}" srcOrd="0" destOrd="0" presId="urn:microsoft.com/office/officeart/2005/8/layout/default"/>
    <dgm:cxn modelId="{25463827-EE43-4840-943F-F136C8EB7114}" srcId="{473B3BEE-4A2E-4828-B69E-396A7A85F090}" destId="{AB84F18F-BE77-43A9-99AA-5EA6D44F5E6A}" srcOrd="3" destOrd="0" parTransId="{CC1C296A-C05A-436D-953B-00B64C0F83FC}" sibTransId="{7496BD09-2290-4BAE-B9EE-7B4ADD93F382}"/>
    <dgm:cxn modelId="{E0415B2A-880C-41AE-86DF-F4B24BE26CC4}" srcId="{473B3BEE-4A2E-4828-B69E-396A7A85F090}" destId="{74079272-467A-41AC-AED9-8FA496143297}" srcOrd="7" destOrd="0" parTransId="{786EFD23-BEA3-452A-8B80-C96101F81F79}" sibTransId="{81A5B976-20CC-4593-92EA-B89C15A11095}"/>
    <dgm:cxn modelId="{F20A6839-C5C9-49A4-B12B-5A56B6F8B7E2}" srcId="{473B3BEE-4A2E-4828-B69E-396A7A85F090}" destId="{052840AF-75A5-48AA-8CC0-7FCD38CD9892}" srcOrd="4" destOrd="0" parTransId="{E33F643F-405E-4DBD-BB34-7CC08FC592EA}" sibTransId="{5F02C246-0AE8-4622-A74A-F788EC8AEB5A}"/>
    <dgm:cxn modelId="{47CD843F-2BE9-4CAD-BD06-D5C43D94E078}" srcId="{473B3BEE-4A2E-4828-B69E-396A7A85F090}" destId="{9D34D727-2D07-4A55-9070-256A06B341B4}" srcOrd="2" destOrd="0" parTransId="{9613FA4F-EE06-4D7D-96D2-6857C8F8BA4A}" sibTransId="{7BE6625D-02C9-40A4-8B6E-52B3A81BDE61}"/>
    <dgm:cxn modelId="{65AB965B-1A6A-4C0C-A35C-03EC72A64D0F}" type="presOf" srcId="{052840AF-75A5-48AA-8CC0-7FCD38CD9892}" destId="{354FE999-EB50-4351-AB85-21A69411498B}" srcOrd="0" destOrd="0" presId="urn:microsoft.com/office/officeart/2005/8/layout/default"/>
    <dgm:cxn modelId="{39AFC85C-3651-45D6-A15D-744C9675A2F1}" srcId="{473B3BEE-4A2E-4828-B69E-396A7A85F090}" destId="{59C7BD46-A635-4DAA-A5DD-98BED7FAB9DC}" srcOrd="5" destOrd="0" parTransId="{45C7974C-60C8-4588-BDB5-0D9E1F1E96EB}" sibTransId="{E35D992E-DD01-4615-91D7-9CF6337E8C57}"/>
    <dgm:cxn modelId="{FF9C195D-B9CB-4B89-A3A0-C848656AA3E1}" type="presOf" srcId="{BD1BD958-7BBF-4835-90F9-7B873D73B427}" destId="{3178048F-82B9-4E08-9D13-2B6638827B63}" srcOrd="0" destOrd="0" presId="urn:microsoft.com/office/officeart/2005/8/layout/default"/>
    <dgm:cxn modelId="{4C089A6F-4238-4806-B7CC-574757ACC237}" type="presOf" srcId="{59C7BD46-A635-4DAA-A5DD-98BED7FAB9DC}" destId="{20123BD8-2326-4ABE-9738-73DFD10BB7FF}" srcOrd="0" destOrd="0" presId="urn:microsoft.com/office/officeart/2005/8/layout/default"/>
    <dgm:cxn modelId="{26599E77-4662-44C1-ACDA-FFF3E5C01529}" type="presOf" srcId="{74079272-467A-41AC-AED9-8FA496143297}" destId="{12C1B266-29BD-4989-8D7B-8F7969D9B842}" srcOrd="0" destOrd="0" presId="urn:microsoft.com/office/officeart/2005/8/layout/default"/>
    <dgm:cxn modelId="{88EE745A-1389-4775-A6FB-18C0B0863D69}" type="presOf" srcId="{9D34D727-2D07-4A55-9070-256A06B341B4}" destId="{5CAE5EC8-BDC5-4B53-B6FB-F74BDD303EAC}" srcOrd="0" destOrd="0" presId="urn:microsoft.com/office/officeart/2005/8/layout/default"/>
    <dgm:cxn modelId="{CE93617B-A332-4376-9708-E075235BABB3}" type="presOf" srcId="{0D58E4E4-AA47-42F9-9EB8-70217030F35B}" destId="{66EDB4E1-1763-457E-9B0B-933904EE0675}" srcOrd="0" destOrd="0" presId="urn:microsoft.com/office/officeart/2005/8/layout/default"/>
    <dgm:cxn modelId="{CE7CA686-6116-4210-B7C6-6936136F277D}" type="presOf" srcId="{473B3BEE-4A2E-4828-B69E-396A7A85F090}" destId="{C02CBCE6-FAF0-4F8C-B5DD-73FAFED9EB54}" srcOrd="0" destOrd="0" presId="urn:microsoft.com/office/officeart/2005/8/layout/default"/>
    <dgm:cxn modelId="{C26DE98F-C6B3-4C60-9B67-33BB02045D16}" srcId="{473B3BEE-4A2E-4828-B69E-396A7A85F090}" destId="{FF5A0583-8751-4FC4-ACA0-C6B4618A8FA1}" srcOrd="8" destOrd="0" parTransId="{C7ED6E7B-E326-488A-ABC4-20F5AE871958}" sibTransId="{10271B1C-9EB2-4E85-A4FE-43F92C4FB7C0}"/>
    <dgm:cxn modelId="{9A99EF96-ECD9-4BB3-87F5-6058D156A7B6}" type="presOf" srcId="{C2EC9396-6446-46D6-AA8B-6BF42A46AB9A}" destId="{776EA2F2-2908-4017-AFEF-521EA9A3B92D}" srcOrd="0" destOrd="0" presId="urn:microsoft.com/office/officeart/2005/8/layout/default"/>
    <dgm:cxn modelId="{2E98AEBF-C221-41D3-82D2-6DB4AFA3434B}" srcId="{473B3BEE-4A2E-4828-B69E-396A7A85F090}" destId="{0D58E4E4-AA47-42F9-9EB8-70217030F35B}" srcOrd="0" destOrd="0" parTransId="{293FD283-48CD-4C16-BA6F-E11FF2F00A48}" sibTransId="{D9793F47-0DBD-4D73-8E42-9E12B89202E8}"/>
    <dgm:cxn modelId="{BAE74BEE-8E89-4970-8EAB-0E201DD46F31}" srcId="{473B3BEE-4A2E-4828-B69E-396A7A85F090}" destId="{C2EC9396-6446-46D6-AA8B-6BF42A46AB9A}" srcOrd="6" destOrd="0" parTransId="{5C760EF6-A494-4024-81E5-8A26E5EB042B}" sibTransId="{527BB0B0-2D4A-4314-9D83-C382A80FE9CD}"/>
    <dgm:cxn modelId="{7A13B045-9C49-4EB5-A6A1-2833E6E4D273}" type="presParOf" srcId="{C02CBCE6-FAF0-4F8C-B5DD-73FAFED9EB54}" destId="{66EDB4E1-1763-457E-9B0B-933904EE0675}" srcOrd="0" destOrd="0" presId="urn:microsoft.com/office/officeart/2005/8/layout/default"/>
    <dgm:cxn modelId="{8DA296A1-731B-495D-9AC6-65BB84B36ED7}" type="presParOf" srcId="{C02CBCE6-FAF0-4F8C-B5DD-73FAFED9EB54}" destId="{B38263C7-A9A6-4AA1-BFA5-AD42A4BF70D8}" srcOrd="1" destOrd="0" presId="urn:microsoft.com/office/officeart/2005/8/layout/default"/>
    <dgm:cxn modelId="{7C67C36E-5F8B-4EB4-8E6A-2C46DA2F31D1}" type="presParOf" srcId="{C02CBCE6-FAF0-4F8C-B5DD-73FAFED9EB54}" destId="{3178048F-82B9-4E08-9D13-2B6638827B63}" srcOrd="2" destOrd="0" presId="urn:microsoft.com/office/officeart/2005/8/layout/default"/>
    <dgm:cxn modelId="{FE6576DC-CE37-4E20-A035-9988FF253ADD}" type="presParOf" srcId="{C02CBCE6-FAF0-4F8C-B5DD-73FAFED9EB54}" destId="{1AB23B7E-6DE5-414F-BEE5-079F889AB726}" srcOrd="3" destOrd="0" presId="urn:microsoft.com/office/officeart/2005/8/layout/default"/>
    <dgm:cxn modelId="{9DFC51E0-3FEC-4C5B-BA23-2E6D492D93A0}" type="presParOf" srcId="{C02CBCE6-FAF0-4F8C-B5DD-73FAFED9EB54}" destId="{5CAE5EC8-BDC5-4B53-B6FB-F74BDD303EAC}" srcOrd="4" destOrd="0" presId="urn:microsoft.com/office/officeart/2005/8/layout/default"/>
    <dgm:cxn modelId="{643F9209-20C6-4549-95DD-E74EF215A309}" type="presParOf" srcId="{C02CBCE6-FAF0-4F8C-B5DD-73FAFED9EB54}" destId="{13CE16DF-220E-49A5-BC3D-A8609C5F39CF}" srcOrd="5" destOrd="0" presId="urn:microsoft.com/office/officeart/2005/8/layout/default"/>
    <dgm:cxn modelId="{B981C63C-7983-4F7E-8CF6-96DC648980E2}" type="presParOf" srcId="{C02CBCE6-FAF0-4F8C-B5DD-73FAFED9EB54}" destId="{00ABC6BD-3F5F-4EC9-A008-9D355AB3061A}" srcOrd="6" destOrd="0" presId="urn:microsoft.com/office/officeart/2005/8/layout/default"/>
    <dgm:cxn modelId="{7C4718F1-A23F-4701-A363-2075A93F0B4B}" type="presParOf" srcId="{C02CBCE6-FAF0-4F8C-B5DD-73FAFED9EB54}" destId="{BA5E53B2-E364-412B-A952-F6F53A710572}" srcOrd="7" destOrd="0" presId="urn:microsoft.com/office/officeart/2005/8/layout/default"/>
    <dgm:cxn modelId="{54ED9279-B18F-423C-9A05-3C0DCE61C17C}" type="presParOf" srcId="{C02CBCE6-FAF0-4F8C-B5DD-73FAFED9EB54}" destId="{354FE999-EB50-4351-AB85-21A69411498B}" srcOrd="8" destOrd="0" presId="urn:microsoft.com/office/officeart/2005/8/layout/default"/>
    <dgm:cxn modelId="{0FA77CE9-2CCE-4164-9C5B-225EDA8B8782}" type="presParOf" srcId="{C02CBCE6-FAF0-4F8C-B5DD-73FAFED9EB54}" destId="{6E4719AC-9EA9-4C55-9BD7-1276EC2EE08E}" srcOrd="9" destOrd="0" presId="urn:microsoft.com/office/officeart/2005/8/layout/default"/>
    <dgm:cxn modelId="{69861349-22A7-42BA-B13B-32C911D875AB}" type="presParOf" srcId="{C02CBCE6-FAF0-4F8C-B5DD-73FAFED9EB54}" destId="{20123BD8-2326-4ABE-9738-73DFD10BB7FF}" srcOrd="10" destOrd="0" presId="urn:microsoft.com/office/officeart/2005/8/layout/default"/>
    <dgm:cxn modelId="{736988F2-675B-4C99-9F8B-7804083FF77C}" type="presParOf" srcId="{C02CBCE6-FAF0-4F8C-B5DD-73FAFED9EB54}" destId="{2B470203-EFEE-498E-90D4-23149CB99EBB}" srcOrd="11" destOrd="0" presId="urn:microsoft.com/office/officeart/2005/8/layout/default"/>
    <dgm:cxn modelId="{12F868C8-FB1C-4BEC-9404-8DB38261A6B9}" type="presParOf" srcId="{C02CBCE6-FAF0-4F8C-B5DD-73FAFED9EB54}" destId="{776EA2F2-2908-4017-AFEF-521EA9A3B92D}" srcOrd="12" destOrd="0" presId="urn:microsoft.com/office/officeart/2005/8/layout/default"/>
    <dgm:cxn modelId="{5956E214-5E6A-4BC0-8F47-2B3A1104E5BD}" type="presParOf" srcId="{C02CBCE6-FAF0-4F8C-B5DD-73FAFED9EB54}" destId="{89DB75CA-3F79-4C3A-858A-84ED9E48C795}" srcOrd="13" destOrd="0" presId="urn:microsoft.com/office/officeart/2005/8/layout/default"/>
    <dgm:cxn modelId="{6CED6031-9ECF-49A3-A323-DE1D5407054B}" type="presParOf" srcId="{C02CBCE6-FAF0-4F8C-B5DD-73FAFED9EB54}" destId="{12C1B266-29BD-4989-8D7B-8F7969D9B842}" srcOrd="14" destOrd="0" presId="urn:microsoft.com/office/officeart/2005/8/layout/default"/>
    <dgm:cxn modelId="{9D098BFB-C2F6-4E61-9FB3-0435DD23DBDF}" type="presParOf" srcId="{C02CBCE6-FAF0-4F8C-B5DD-73FAFED9EB54}" destId="{8CA14A33-C62E-425F-92E1-38C39D69FC44}" srcOrd="15" destOrd="0" presId="urn:microsoft.com/office/officeart/2005/8/layout/default"/>
    <dgm:cxn modelId="{72767A0F-C17A-44A2-9F41-EF161625A5EF}" type="presParOf" srcId="{C02CBCE6-FAF0-4F8C-B5DD-73FAFED9EB54}" destId="{58B04D70-0E6F-484A-B488-351684496057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E99EAA-A0EB-4CE5-808A-A46FAC0866B4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FD3F53-E112-478C-B4B5-D07A3153F135}">
      <dgm:prSet phldrT="[Text]"/>
      <dgm:spPr/>
      <dgm:t>
        <a:bodyPr/>
        <a:lstStyle/>
        <a:p>
          <a:r>
            <a:rPr lang="en-US" b="1" i="1"/>
            <a:t>UBANTA</a:t>
          </a:r>
          <a:endParaRPr lang="en-US" b="1" i="1" dirty="0"/>
        </a:p>
      </dgm:t>
    </dgm:pt>
    <dgm:pt modelId="{56519741-0342-4C62-A5E6-054475508A5B}" type="parTrans" cxnId="{1BA6FADF-6ECE-4855-93DA-47ACECD2E6DE}">
      <dgm:prSet/>
      <dgm:spPr/>
      <dgm:t>
        <a:bodyPr/>
        <a:lstStyle/>
        <a:p>
          <a:endParaRPr lang="en-US" b="1" i="1">
            <a:solidFill>
              <a:schemeClr val="tx1"/>
            </a:solidFill>
          </a:endParaRPr>
        </a:p>
      </dgm:t>
    </dgm:pt>
    <dgm:pt modelId="{1265491C-F570-4F1A-B175-803C6E3AD86A}" type="sibTrans" cxnId="{1BA6FADF-6ECE-4855-93DA-47ACECD2E6DE}">
      <dgm:prSet/>
      <dgm:spPr/>
      <dgm:t>
        <a:bodyPr/>
        <a:lstStyle/>
        <a:p>
          <a:endParaRPr lang="en-US" b="1" i="1">
            <a:solidFill>
              <a:schemeClr val="tx1"/>
            </a:solidFill>
          </a:endParaRPr>
        </a:p>
      </dgm:t>
    </dgm:pt>
    <dgm:pt modelId="{F0D597D9-C0F8-4290-B542-280FAD25EF0B}">
      <dgm:prSet phldrT="[Text]"/>
      <dgm:spPr/>
      <dgm:t>
        <a:bodyPr/>
        <a:lstStyle/>
        <a:p>
          <a:r>
            <a:rPr lang="en-US" b="1" i="1"/>
            <a:t>LINUX</a:t>
          </a:r>
          <a:endParaRPr lang="en-US" b="1" i="1" dirty="0"/>
        </a:p>
      </dgm:t>
    </dgm:pt>
    <dgm:pt modelId="{7D2CA08C-440E-4E33-A5AB-C56C29004116}" type="parTrans" cxnId="{21908229-DBD8-4AB4-B745-0B291D4A5EE5}">
      <dgm:prSet/>
      <dgm:spPr/>
      <dgm:t>
        <a:bodyPr/>
        <a:lstStyle/>
        <a:p>
          <a:endParaRPr lang="en-US" b="1" i="1">
            <a:solidFill>
              <a:schemeClr val="tx1"/>
            </a:solidFill>
          </a:endParaRPr>
        </a:p>
      </dgm:t>
    </dgm:pt>
    <dgm:pt modelId="{3DA89715-EF4F-480C-B073-DC156CD23AFE}" type="sibTrans" cxnId="{21908229-DBD8-4AB4-B745-0B291D4A5EE5}">
      <dgm:prSet/>
      <dgm:spPr/>
      <dgm:t>
        <a:bodyPr/>
        <a:lstStyle/>
        <a:p>
          <a:endParaRPr lang="en-US" b="1" i="1">
            <a:solidFill>
              <a:schemeClr val="tx1"/>
            </a:solidFill>
          </a:endParaRPr>
        </a:p>
      </dgm:t>
    </dgm:pt>
    <dgm:pt modelId="{896D9730-5F0C-4DB4-B929-043255B3C5F1}">
      <dgm:prSet phldrT="[Text]"/>
      <dgm:spPr/>
      <dgm:t>
        <a:bodyPr/>
        <a:lstStyle/>
        <a:p>
          <a:r>
            <a:rPr lang="en-US" b="1" i="1"/>
            <a:t>UNIX</a:t>
          </a:r>
          <a:endParaRPr lang="en-US" b="1" i="1" dirty="0"/>
        </a:p>
      </dgm:t>
    </dgm:pt>
    <dgm:pt modelId="{7F6326E4-194F-4FE3-AD33-72C80AD89EDB}" type="parTrans" cxnId="{3045E51B-3457-4621-AE41-908A599E60B9}">
      <dgm:prSet/>
      <dgm:spPr/>
      <dgm:t>
        <a:bodyPr/>
        <a:lstStyle/>
        <a:p>
          <a:endParaRPr lang="en-US" b="1" i="1">
            <a:solidFill>
              <a:schemeClr val="tx1"/>
            </a:solidFill>
          </a:endParaRPr>
        </a:p>
      </dgm:t>
    </dgm:pt>
    <dgm:pt modelId="{DCB3F623-ECE9-490B-A042-3E226AAC6B97}" type="sibTrans" cxnId="{3045E51B-3457-4621-AE41-908A599E60B9}">
      <dgm:prSet/>
      <dgm:spPr/>
      <dgm:t>
        <a:bodyPr/>
        <a:lstStyle/>
        <a:p>
          <a:endParaRPr lang="en-US" b="1" i="1">
            <a:solidFill>
              <a:schemeClr val="tx1"/>
            </a:solidFill>
          </a:endParaRPr>
        </a:p>
      </dgm:t>
    </dgm:pt>
    <dgm:pt modelId="{717910C6-0778-460F-80DE-EE2B084FB5C3}">
      <dgm:prSet phldrT="[Text]"/>
      <dgm:spPr/>
      <dgm:t>
        <a:bodyPr/>
        <a:lstStyle/>
        <a:p>
          <a:r>
            <a:rPr lang="en-US" b="1" i="1"/>
            <a:t>MAC</a:t>
          </a:r>
          <a:endParaRPr lang="en-US" b="1" i="1" dirty="0"/>
        </a:p>
      </dgm:t>
    </dgm:pt>
    <dgm:pt modelId="{7F22F723-43E7-49FA-BFAE-AE6C86F24A33}" type="parTrans" cxnId="{92BC6883-44E2-4BE8-89B2-3E93AA6F2506}">
      <dgm:prSet/>
      <dgm:spPr/>
      <dgm:t>
        <a:bodyPr/>
        <a:lstStyle/>
        <a:p>
          <a:endParaRPr lang="en-US" b="1" i="1">
            <a:solidFill>
              <a:schemeClr val="tx1"/>
            </a:solidFill>
          </a:endParaRPr>
        </a:p>
      </dgm:t>
    </dgm:pt>
    <dgm:pt modelId="{EA7CF4D2-0DE8-44E5-84C4-388F197D7B3A}" type="sibTrans" cxnId="{92BC6883-44E2-4BE8-89B2-3E93AA6F2506}">
      <dgm:prSet/>
      <dgm:spPr/>
      <dgm:t>
        <a:bodyPr/>
        <a:lstStyle/>
        <a:p>
          <a:endParaRPr lang="en-US" b="1" i="1">
            <a:solidFill>
              <a:schemeClr val="tx1"/>
            </a:solidFill>
          </a:endParaRPr>
        </a:p>
      </dgm:t>
    </dgm:pt>
    <dgm:pt modelId="{5101A64D-5336-4DF4-8758-DECB9CB73ECD}">
      <dgm:prSet phldrT="[Text]"/>
      <dgm:spPr/>
      <dgm:t>
        <a:bodyPr/>
        <a:lstStyle/>
        <a:p>
          <a:r>
            <a:rPr lang="en-US" b="1" i="1"/>
            <a:t>MAC X</a:t>
          </a:r>
          <a:endParaRPr lang="en-US" b="1" i="1" dirty="0"/>
        </a:p>
      </dgm:t>
    </dgm:pt>
    <dgm:pt modelId="{684CF977-8653-4730-8611-18EBE5519AE4}" type="parTrans" cxnId="{0C4C56C0-E2D9-4C43-94F0-161BEB64F855}">
      <dgm:prSet/>
      <dgm:spPr/>
      <dgm:t>
        <a:bodyPr/>
        <a:lstStyle/>
        <a:p>
          <a:endParaRPr lang="en-US" b="1" i="1">
            <a:solidFill>
              <a:schemeClr val="tx1"/>
            </a:solidFill>
          </a:endParaRPr>
        </a:p>
      </dgm:t>
    </dgm:pt>
    <dgm:pt modelId="{8679CF83-ADC6-4408-BCBF-E52C79555F5E}" type="sibTrans" cxnId="{0C4C56C0-E2D9-4C43-94F0-161BEB64F855}">
      <dgm:prSet/>
      <dgm:spPr/>
      <dgm:t>
        <a:bodyPr/>
        <a:lstStyle/>
        <a:p>
          <a:endParaRPr lang="en-US" b="1" i="1">
            <a:solidFill>
              <a:schemeClr val="tx1"/>
            </a:solidFill>
          </a:endParaRPr>
        </a:p>
      </dgm:t>
    </dgm:pt>
    <dgm:pt modelId="{8C384602-7CD6-4E5D-B04D-B7F26E562A46}">
      <dgm:prSet phldrT="[Text]"/>
      <dgm:spPr/>
      <dgm:t>
        <a:bodyPr/>
        <a:lstStyle/>
        <a:p>
          <a:r>
            <a:rPr lang="en-US" b="1" i="1"/>
            <a:t>DEBIAN,…</a:t>
          </a:r>
          <a:endParaRPr lang="en-US" b="1" i="1" dirty="0"/>
        </a:p>
      </dgm:t>
    </dgm:pt>
    <dgm:pt modelId="{D0E65C14-0BEA-4BE7-9297-012C233D196E}" type="parTrans" cxnId="{7EFDACD6-79F7-441D-82F9-76146430F04B}">
      <dgm:prSet/>
      <dgm:spPr/>
      <dgm:t>
        <a:bodyPr/>
        <a:lstStyle/>
        <a:p>
          <a:endParaRPr lang="en-US" b="1" i="1">
            <a:solidFill>
              <a:schemeClr val="tx1"/>
            </a:solidFill>
          </a:endParaRPr>
        </a:p>
      </dgm:t>
    </dgm:pt>
    <dgm:pt modelId="{D0A1A736-8553-405C-8107-1083127F14C9}" type="sibTrans" cxnId="{7EFDACD6-79F7-441D-82F9-76146430F04B}">
      <dgm:prSet/>
      <dgm:spPr/>
      <dgm:t>
        <a:bodyPr/>
        <a:lstStyle/>
        <a:p>
          <a:endParaRPr lang="en-US" b="1" i="1">
            <a:solidFill>
              <a:schemeClr val="tx1"/>
            </a:solidFill>
          </a:endParaRPr>
        </a:p>
      </dgm:t>
    </dgm:pt>
    <dgm:pt modelId="{0ADB2077-56E2-4C05-9026-99F3073BEA58}" type="pres">
      <dgm:prSet presAssocID="{03E99EAA-A0EB-4CE5-808A-A46FAC0866B4}" presName="diagram" presStyleCnt="0">
        <dgm:presLayoutVars>
          <dgm:dir/>
          <dgm:resizeHandles val="exact"/>
        </dgm:presLayoutVars>
      </dgm:prSet>
      <dgm:spPr/>
    </dgm:pt>
    <dgm:pt modelId="{A5F54C83-890A-4E6A-B439-A030F9FEFF85}" type="pres">
      <dgm:prSet presAssocID="{A7FD3F53-E112-478C-B4B5-D07A3153F135}" presName="node" presStyleLbl="node1" presStyleIdx="0" presStyleCnt="6">
        <dgm:presLayoutVars>
          <dgm:bulletEnabled val="1"/>
        </dgm:presLayoutVars>
      </dgm:prSet>
      <dgm:spPr/>
    </dgm:pt>
    <dgm:pt modelId="{007BBBDD-1151-40F0-9305-F11C2747E21F}" type="pres">
      <dgm:prSet presAssocID="{1265491C-F570-4F1A-B175-803C6E3AD86A}" presName="sibTrans" presStyleCnt="0"/>
      <dgm:spPr/>
    </dgm:pt>
    <dgm:pt modelId="{310FDF62-A764-4356-A2CC-078278B16663}" type="pres">
      <dgm:prSet presAssocID="{F0D597D9-C0F8-4290-B542-280FAD25EF0B}" presName="node" presStyleLbl="node1" presStyleIdx="1" presStyleCnt="6">
        <dgm:presLayoutVars>
          <dgm:bulletEnabled val="1"/>
        </dgm:presLayoutVars>
      </dgm:prSet>
      <dgm:spPr/>
    </dgm:pt>
    <dgm:pt modelId="{824EDB4F-9836-4E9E-B6F5-5668AFE92057}" type="pres">
      <dgm:prSet presAssocID="{3DA89715-EF4F-480C-B073-DC156CD23AFE}" presName="sibTrans" presStyleCnt="0"/>
      <dgm:spPr/>
    </dgm:pt>
    <dgm:pt modelId="{5EA56CE0-EA21-46FC-B3F9-74CCD1601E2B}" type="pres">
      <dgm:prSet presAssocID="{896D9730-5F0C-4DB4-B929-043255B3C5F1}" presName="node" presStyleLbl="node1" presStyleIdx="2" presStyleCnt="6">
        <dgm:presLayoutVars>
          <dgm:bulletEnabled val="1"/>
        </dgm:presLayoutVars>
      </dgm:prSet>
      <dgm:spPr/>
    </dgm:pt>
    <dgm:pt modelId="{47464C22-3AC7-40D5-BDF2-70D290B9CC05}" type="pres">
      <dgm:prSet presAssocID="{DCB3F623-ECE9-490B-A042-3E226AAC6B97}" presName="sibTrans" presStyleCnt="0"/>
      <dgm:spPr/>
    </dgm:pt>
    <dgm:pt modelId="{051ED505-4619-4B10-B05F-AA184181DE74}" type="pres">
      <dgm:prSet presAssocID="{717910C6-0778-460F-80DE-EE2B084FB5C3}" presName="node" presStyleLbl="node1" presStyleIdx="3" presStyleCnt="6">
        <dgm:presLayoutVars>
          <dgm:bulletEnabled val="1"/>
        </dgm:presLayoutVars>
      </dgm:prSet>
      <dgm:spPr/>
    </dgm:pt>
    <dgm:pt modelId="{8EB2D44C-749F-4176-8C90-5AFBE8969A00}" type="pres">
      <dgm:prSet presAssocID="{EA7CF4D2-0DE8-44E5-84C4-388F197D7B3A}" presName="sibTrans" presStyleCnt="0"/>
      <dgm:spPr/>
    </dgm:pt>
    <dgm:pt modelId="{4F7E56A2-D3A5-4C7B-96C0-0D8763EC616A}" type="pres">
      <dgm:prSet presAssocID="{5101A64D-5336-4DF4-8758-DECB9CB73ECD}" presName="node" presStyleLbl="node1" presStyleIdx="4" presStyleCnt="6">
        <dgm:presLayoutVars>
          <dgm:bulletEnabled val="1"/>
        </dgm:presLayoutVars>
      </dgm:prSet>
      <dgm:spPr/>
    </dgm:pt>
    <dgm:pt modelId="{BED49943-5D0E-49FB-807E-4F6F0A5A01D9}" type="pres">
      <dgm:prSet presAssocID="{8679CF83-ADC6-4408-BCBF-E52C79555F5E}" presName="sibTrans" presStyleCnt="0"/>
      <dgm:spPr/>
    </dgm:pt>
    <dgm:pt modelId="{E400B5F8-C724-44DA-80BC-C26DADA5E8A4}" type="pres">
      <dgm:prSet presAssocID="{8C384602-7CD6-4E5D-B04D-B7F26E562A46}" presName="node" presStyleLbl="node1" presStyleIdx="5" presStyleCnt="6">
        <dgm:presLayoutVars>
          <dgm:bulletEnabled val="1"/>
        </dgm:presLayoutVars>
      </dgm:prSet>
      <dgm:spPr/>
    </dgm:pt>
  </dgm:ptLst>
  <dgm:cxnLst>
    <dgm:cxn modelId="{B51A750A-6C32-4871-BFF0-2B5AE7006D8A}" type="presOf" srcId="{03E99EAA-A0EB-4CE5-808A-A46FAC0866B4}" destId="{0ADB2077-56E2-4C05-9026-99F3073BEA58}" srcOrd="0" destOrd="0" presId="urn:microsoft.com/office/officeart/2005/8/layout/default"/>
    <dgm:cxn modelId="{24BD1A14-5E4B-4713-A511-F7CB57934584}" type="presOf" srcId="{717910C6-0778-460F-80DE-EE2B084FB5C3}" destId="{051ED505-4619-4B10-B05F-AA184181DE74}" srcOrd="0" destOrd="0" presId="urn:microsoft.com/office/officeart/2005/8/layout/default"/>
    <dgm:cxn modelId="{3045E51B-3457-4621-AE41-908A599E60B9}" srcId="{03E99EAA-A0EB-4CE5-808A-A46FAC0866B4}" destId="{896D9730-5F0C-4DB4-B929-043255B3C5F1}" srcOrd="2" destOrd="0" parTransId="{7F6326E4-194F-4FE3-AD33-72C80AD89EDB}" sibTransId="{DCB3F623-ECE9-490B-A042-3E226AAC6B97}"/>
    <dgm:cxn modelId="{310C4A27-614C-4A6D-BF05-E2C066DD048D}" type="presOf" srcId="{8C384602-7CD6-4E5D-B04D-B7F26E562A46}" destId="{E400B5F8-C724-44DA-80BC-C26DADA5E8A4}" srcOrd="0" destOrd="0" presId="urn:microsoft.com/office/officeart/2005/8/layout/default"/>
    <dgm:cxn modelId="{21908229-DBD8-4AB4-B745-0B291D4A5EE5}" srcId="{03E99EAA-A0EB-4CE5-808A-A46FAC0866B4}" destId="{F0D597D9-C0F8-4290-B542-280FAD25EF0B}" srcOrd="1" destOrd="0" parTransId="{7D2CA08C-440E-4E33-A5AB-C56C29004116}" sibTransId="{3DA89715-EF4F-480C-B073-DC156CD23AFE}"/>
    <dgm:cxn modelId="{92BC6883-44E2-4BE8-89B2-3E93AA6F2506}" srcId="{03E99EAA-A0EB-4CE5-808A-A46FAC0866B4}" destId="{717910C6-0778-460F-80DE-EE2B084FB5C3}" srcOrd="3" destOrd="0" parTransId="{7F22F723-43E7-49FA-BFAE-AE6C86F24A33}" sibTransId="{EA7CF4D2-0DE8-44E5-84C4-388F197D7B3A}"/>
    <dgm:cxn modelId="{514D1485-072B-4C88-B078-061D94A97906}" type="presOf" srcId="{A7FD3F53-E112-478C-B4B5-D07A3153F135}" destId="{A5F54C83-890A-4E6A-B439-A030F9FEFF85}" srcOrd="0" destOrd="0" presId="urn:microsoft.com/office/officeart/2005/8/layout/default"/>
    <dgm:cxn modelId="{6CB6F599-54DD-4130-9537-1CC4CB23CE35}" type="presOf" srcId="{F0D597D9-C0F8-4290-B542-280FAD25EF0B}" destId="{310FDF62-A764-4356-A2CC-078278B16663}" srcOrd="0" destOrd="0" presId="urn:microsoft.com/office/officeart/2005/8/layout/default"/>
    <dgm:cxn modelId="{0C4C56C0-E2D9-4C43-94F0-161BEB64F855}" srcId="{03E99EAA-A0EB-4CE5-808A-A46FAC0866B4}" destId="{5101A64D-5336-4DF4-8758-DECB9CB73ECD}" srcOrd="4" destOrd="0" parTransId="{684CF977-8653-4730-8611-18EBE5519AE4}" sibTransId="{8679CF83-ADC6-4408-BCBF-E52C79555F5E}"/>
    <dgm:cxn modelId="{7EFDACD6-79F7-441D-82F9-76146430F04B}" srcId="{03E99EAA-A0EB-4CE5-808A-A46FAC0866B4}" destId="{8C384602-7CD6-4E5D-B04D-B7F26E562A46}" srcOrd="5" destOrd="0" parTransId="{D0E65C14-0BEA-4BE7-9297-012C233D196E}" sibTransId="{D0A1A736-8553-405C-8107-1083127F14C9}"/>
    <dgm:cxn modelId="{4C99FDD9-8C71-45FE-86EB-36868326F1DE}" type="presOf" srcId="{896D9730-5F0C-4DB4-B929-043255B3C5F1}" destId="{5EA56CE0-EA21-46FC-B3F9-74CCD1601E2B}" srcOrd="0" destOrd="0" presId="urn:microsoft.com/office/officeart/2005/8/layout/default"/>
    <dgm:cxn modelId="{1BA6FADF-6ECE-4855-93DA-47ACECD2E6DE}" srcId="{03E99EAA-A0EB-4CE5-808A-A46FAC0866B4}" destId="{A7FD3F53-E112-478C-B4B5-D07A3153F135}" srcOrd="0" destOrd="0" parTransId="{56519741-0342-4C62-A5E6-054475508A5B}" sibTransId="{1265491C-F570-4F1A-B175-803C6E3AD86A}"/>
    <dgm:cxn modelId="{094A83E9-D290-4881-99CE-BAC89D3C0844}" type="presOf" srcId="{5101A64D-5336-4DF4-8758-DECB9CB73ECD}" destId="{4F7E56A2-D3A5-4C7B-96C0-0D8763EC616A}" srcOrd="0" destOrd="0" presId="urn:microsoft.com/office/officeart/2005/8/layout/default"/>
    <dgm:cxn modelId="{616CAF72-A546-4C31-B213-31C03FEBA8D8}" type="presParOf" srcId="{0ADB2077-56E2-4C05-9026-99F3073BEA58}" destId="{A5F54C83-890A-4E6A-B439-A030F9FEFF85}" srcOrd="0" destOrd="0" presId="urn:microsoft.com/office/officeart/2005/8/layout/default"/>
    <dgm:cxn modelId="{ADDB88A8-DAEE-4F28-80EB-F63D8D3FD1AB}" type="presParOf" srcId="{0ADB2077-56E2-4C05-9026-99F3073BEA58}" destId="{007BBBDD-1151-40F0-9305-F11C2747E21F}" srcOrd="1" destOrd="0" presId="urn:microsoft.com/office/officeart/2005/8/layout/default"/>
    <dgm:cxn modelId="{4A5D5D40-AC23-4535-8BE8-3EB3A9C93E7F}" type="presParOf" srcId="{0ADB2077-56E2-4C05-9026-99F3073BEA58}" destId="{310FDF62-A764-4356-A2CC-078278B16663}" srcOrd="2" destOrd="0" presId="urn:microsoft.com/office/officeart/2005/8/layout/default"/>
    <dgm:cxn modelId="{4C023A1B-1930-48B8-BF45-6A6565C92D90}" type="presParOf" srcId="{0ADB2077-56E2-4C05-9026-99F3073BEA58}" destId="{824EDB4F-9836-4E9E-B6F5-5668AFE92057}" srcOrd="3" destOrd="0" presId="urn:microsoft.com/office/officeart/2005/8/layout/default"/>
    <dgm:cxn modelId="{724C0EB4-26D4-478E-B2F3-3847A76CB1F3}" type="presParOf" srcId="{0ADB2077-56E2-4C05-9026-99F3073BEA58}" destId="{5EA56CE0-EA21-46FC-B3F9-74CCD1601E2B}" srcOrd="4" destOrd="0" presId="urn:microsoft.com/office/officeart/2005/8/layout/default"/>
    <dgm:cxn modelId="{DA0FF728-65C1-4E97-AA21-C790F67A4475}" type="presParOf" srcId="{0ADB2077-56E2-4C05-9026-99F3073BEA58}" destId="{47464C22-3AC7-40D5-BDF2-70D290B9CC05}" srcOrd="5" destOrd="0" presId="urn:microsoft.com/office/officeart/2005/8/layout/default"/>
    <dgm:cxn modelId="{1EC35046-31A6-41C7-B373-181FA843D25D}" type="presParOf" srcId="{0ADB2077-56E2-4C05-9026-99F3073BEA58}" destId="{051ED505-4619-4B10-B05F-AA184181DE74}" srcOrd="6" destOrd="0" presId="urn:microsoft.com/office/officeart/2005/8/layout/default"/>
    <dgm:cxn modelId="{6FB37550-9EE5-4123-86C4-68C524F2FF66}" type="presParOf" srcId="{0ADB2077-56E2-4C05-9026-99F3073BEA58}" destId="{8EB2D44C-749F-4176-8C90-5AFBE8969A00}" srcOrd="7" destOrd="0" presId="urn:microsoft.com/office/officeart/2005/8/layout/default"/>
    <dgm:cxn modelId="{39F5C1C1-C222-475B-8FE1-5B6DBE916DAC}" type="presParOf" srcId="{0ADB2077-56E2-4C05-9026-99F3073BEA58}" destId="{4F7E56A2-D3A5-4C7B-96C0-0D8763EC616A}" srcOrd="8" destOrd="0" presId="urn:microsoft.com/office/officeart/2005/8/layout/default"/>
    <dgm:cxn modelId="{38BB2ACE-86F3-4261-BB03-01E70A202506}" type="presParOf" srcId="{0ADB2077-56E2-4C05-9026-99F3073BEA58}" destId="{BED49943-5D0E-49FB-807E-4F6F0A5A01D9}" srcOrd="9" destOrd="0" presId="urn:microsoft.com/office/officeart/2005/8/layout/default"/>
    <dgm:cxn modelId="{E0810F23-232C-465B-9EA1-74302C5027EB}" type="presParOf" srcId="{0ADB2077-56E2-4C05-9026-99F3073BEA58}" destId="{E400B5F8-C724-44DA-80BC-C26DADA5E8A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F4CA98-8C18-43A5-84E4-FE4BFC980A74}" type="doc">
      <dgm:prSet loTypeId="urn:microsoft.com/office/officeart/2005/8/layout/h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26F0094-0718-4884-A97F-0898D498B852}">
      <dgm:prSet phldrT="[Text]"/>
      <dgm:spPr/>
      <dgm:t>
        <a:bodyPr/>
        <a:lstStyle/>
        <a:p>
          <a:r>
            <a:rPr lang="en-US" dirty="0"/>
            <a:t>RAM=64GB</a:t>
          </a:r>
        </a:p>
      </dgm:t>
    </dgm:pt>
    <dgm:pt modelId="{57BE9B65-E8B8-4DD4-977D-07BC5FC5A4C6}" type="parTrans" cxnId="{E347EC5B-8B03-460A-90CB-2EB7F7CF1630}">
      <dgm:prSet/>
      <dgm:spPr/>
      <dgm:t>
        <a:bodyPr/>
        <a:lstStyle/>
        <a:p>
          <a:endParaRPr lang="en-US"/>
        </a:p>
      </dgm:t>
    </dgm:pt>
    <dgm:pt modelId="{792B01FC-8A2A-4401-8331-2DCC6C7FCE6C}" type="sibTrans" cxnId="{E347EC5B-8B03-460A-90CB-2EB7F7CF1630}">
      <dgm:prSet/>
      <dgm:spPr/>
      <dgm:t>
        <a:bodyPr/>
        <a:lstStyle/>
        <a:p>
          <a:endParaRPr lang="en-US"/>
        </a:p>
      </dgm:t>
    </dgm:pt>
    <dgm:pt modelId="{70D63C7B-34DC-4607-8652-2922F3BA4133}">
      <dgm:prSet phldrT="[Text]"/>
      <dgm:spPr/>
      <dgm:t>
        <a:bodyPr/>
        <a:lstStyle/>
        <a:p>
          <a:r>
            <a:rPr lang="en-US" dirty="0"/>
            <a:t>CPU=3.0GHZ</a:t>
          </a:r>
        </a:p>
      </dgm:t>
    </dgm:pt>
    <dgm:pt modelId="{F9D25261-573E-441D-82F5-8B76B9205BF1}" type="parTrans" cxnId="{4960A160-76FA-4605-BB2A-D6954AB8D948}">
      <dgm:prSet/>
      <dgm:spPr/>
      <dgm:t>
        <a:bodyPr/>
        <a:lstStyle/>
        <a:p>
          <a:endParaRPr lang="en-US"/>
        </a:p>
      </dgm:t>
    </dgm:pt>
    <dgm:pt modelId="{833714DB-6B34-483B-8F2F-EB22B75A390D}" type="sibTrans" cxnId="{4960A160-76FA-4605-BB2A-D6954AB8D948}">
      <dgm:prSet/>
      <dgm:spPr/>
      <dgm:t>
        <a:bodyPr/>
        <a:lstStyle/>
        <a:p>
          <a:endParaRPr lang="en-US"/>
        </a:p>
      </dgm:t>
    </dgm:pt>
    <dgm:pt modelId="{E2C21829-7B10-47E6-A72D-076E60C68362}">
      <dgm:prSet phldrT="[Text]"/>
      <dgm:spPr/>
      <dgm:t>
        <a:bodyPr/>
        <a:lstStyle/>
        <a:p>
          <a:r>
            <a:rPr lang="en-US" dirty="0"/>
            <a:t>GPU=64GB</a:t>
          </a:r>
        </a:p>
      </dgm:t>
    </dgm:pt>
    <dgm:pt modelId="{DDDE68BA-2420-4309-BFB4-4925490D53A4}" type="parTrans" cxnId="{EDC7F953-6DAC-47DC-8166-F58736F292BE}">
      <dgm:prSet/>
      <dgm:spPr/>
      <dgm:t>
        <a:bodyPr/>
        <a:lstStyle/>
        <a:p>
          <a:endParaRPr lang="en-US"/>
        </a:p>
      </dgm:t>
    </dgm:pt>
    <dgm:pt modelId="{FDBAFBB1-B57D-4B4F-A935-D505AAFCBBAA}" type="sibTrans" cxnId="{EDC7F953-6DAC-47DC-8166-F58736F292BE}">
      <dgm:prSet/>
      <dgm:spPr/>
      <dgm:t>
        <a:bodyPr/>
        <a:lstStyle/>
        <a:p>
          <a:endParaRPr lang="en-US"/>
        </a:p>
      </dgm:t>
    </dgm:pt>
    <dgm:pt modelId="{775A6590-F194-4C7F-9CD0-5FE5E5A25889}">
      <dgm:prSet phldrT="[Text]"/>
      <dgm:spPr/>
      <dgm:t>
        <a:bodyPr/>
        <a:lstStyle/>
        <a:p>
          <a:r>
            <a:rPr lang="en-US" dirty="0"/>
            <a:t>HDD=+30GB</a:t>
          </a:r>
        </a:p>
      </dgm:t>
    </dgm:pt>
    <dgm:pt modelId="{47F211A5-8308-409C-963A-21F699EA1367}" type="parTrans" cxnId="{C66DB196-3AD1-406B-8939-0E69B64CA14C}">
      <dgm:prSet/>
      <dgm:spPr/>
      <dgm:t>
        <a:bodyPr/>
        <a:lstStyle/>
        <a:p>
          <a:endParaRPr lang="en-US"/>
        </a:p>
      </dgm:t>
    </dgm:pt>
    <dgm:pt modelId="{1E8408CF-461C-465A-8259-1264FB601DAD}" type="sibTrans" cxnId="{C66DB196-3AD1-406B-8939-0E69B64CA14C}">
      <dgm:prSet/>
      <dgm:spPr/>
      <dgm:t>
        <a:bodyPr/>
        <a:lstStyle/>
        <a:p>
          <a:endParaRPr lang="en-US"/>
        </a:p>
      </dgm:t>
    </dgm:pt>
    <dgm:pt modelId="{DA527429-1C12-4E44-8A56-D04BA021AA8E}">
      <dgm:prSet phldrT="[Text]"/>
      <dgm:spPr/>
      <dgm:t>
        <a:bodyPr/>
        <a:lstStyle/>
        <a:p>
          <a:r>
            <a:rPr lang="en-US" dirty="0"/>
            <a:t>AUTO INSTALL=YES</a:t>
          </a:r>
        </a:p>
      </dgm:t>
    </dgm:pt>
    <dgm:pt modelId="{B707C982-5FE9-4F88-A0AD-D30AD8EA06B5}" type="parTrans" cxnId="{34A3B313-D939-45DF-B089-AD9E858BCA14}">
      <dgm:prSet/>
      <dgm:spPr/>
      <dgm:t>
        <a:bodyPr/>
        <a:lstStyle/>
        <a:p>
          <a:endParaRPr lang="en-US"/>
        </a:p>
      </dgm:t>
    </dgm:pt>
    <dgm:pt modelId="{6633158D-1BF5-4C26-9348-4CDFD35A5A11}" type="sibTrans" cxnId="{34A3B313-D939-45DF-B089-AD9E858BCA14}">
      <dgm:prSet/>
      <dgm:spPr/>
      <dgm:t>
        <a:bodyPr/>
        <a:lstStyle/>
        <a:p>
          <a:endParaRPr lang="en-US"/>
        </a:p>
      </dgm:t>
    </dgm:pt>
    <dgm:pt modelId="{8C512ABD-96E4-4946-8779-DDF5E911D27C}">
      <dgm:prSet phldrT="[Text]"/>
      <dgm:spPr/>
      <dgm:t>
        <a:bodyPr/>
        <a:lstStyle/>
        <a:p>
          <a:r>
            <a:rPr lang="en-US" dirty="0"/>
            <a:t>PRICE=+2000$</a:t>
          </a:r>
        </a:p>
      </dgm:t>
    </dgm:pt>
    <dgm:pt modelId="{03C65FA0-50B2-4454-9677-F1AB80A125E5}" type="parTrans" cxnId="{C0AA9EE0-5CF4-4760-AB7E-382386BEF37F}">
      <dgm:prSet/>
      <dgm:spPr/>
      <dgm:t>
        <a:bodyPr/>
        <a:lstStyle/>
        <a:p>
          <a:endParaRPr lang="en-US"/>
        </a:p>
      </dgm:t>
    </dgm:pt>
    <dgm:pt modelId="{787C9C10-B721-4712-B82E-25CE78205C7B}" type="sibTrans" cxnId="{C0AA9EE0-5CF4-4760-AB7E-382386BEF37F}">
      <dgm:prSet/>
      <dgm:spPr/>
      <dgm:t>
        <a:bodyPr/>
        <a:lstStyle/>
        <a:p>
          <a:endParaRPr lang="en-US"/>
        </a:p>
      </dgm:t>
    </dgm:pt>
    <dgm:pt modelId="{1622FCCD-CAF7-4C13-8AD0-F1420244A58A}" type="pres">
      <dgm:prSet presAssocID="{14F4CA98-8C18-43A5-84E4-FE4BFC980A74}" presName="Name0" presStyleCnt="0">
        <dgm:presLayoutVars>
          <dgm:dir/>
          <dgm:animLvl val="lvl"/>
          <dgm:resizeHandles val="exact"/>
        </dgm:presLayoutVars>
      </dgm:prSet>
      <dgm:spPr/>
    </dgm:pt>
    <dgm:pt modelId="{6AC5B094-8FC0-4FEE-93FA-08CA499B4AA4}" type="pres">
      <dgm:prSet presAssocID="{326F0094-0718-4884-A97F-0898D498B852}" presName="composite" presStyleCnt="0"/>
      <dgm:spPr/>
    </dgm:pt>
    <dgm:pt modelId="{7BF1FC78-57EA-4002-8614-BAB57DD5F1D3}" type="pres">
      <dgm:prSet presAssocID="{326F0094-0718-4884-A97F-0898D498B85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A01B189-2C4A-48E5-9C18-5CEC08BA02B2}" type="pres">
      <dgm:prSet presAssocID="{326F0094-0718-4884-A97F-0898D498B852}" presName="desTx" presStyleLbl="alignAccFollowNode1" presStyleIdx="0" presStyleCnt="2">
        <dgm:presLayoutVars>
          <dgm:bulletEnabled val="1"/>
        </dgm:presLayoutVars>
      </dgm:prSet>
      <dgm:spPr/>
    </dgm:pt>
    <dgm:pt modelId="{A371AB90-A079-4E03-A384-9BCD21C0F11C}" type="pres">
      <dgm:prSet presAssocID="{792B01FC-8A2A-4401-8331-2DCC6C7FCE6C}" presName="space" presStyleCnt="0"/>
      <dgm:spPr/>
    </dgm:pt>
    <dgm:pt modelId="{C4067593-9FCE-4902-9050-96876931F830}" type="pres">
      <dgm:prSet presAssocID="{775A6590-F194-4C7F-9CD0-5FE5E5A25889}" presName="composite" presStyleCnt="0"/>
      <dgm:spPr/>
    </dgm:pt>
    <dgm:pt modelId="{7B4C284C-FFC4-4B1E-B317-43D05D4F7F12}" type="pres">
      <dgm:prSet presAssocID="{775A6590-F194-4C7F-9CD0-5FE5E5A2588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B307699-C0FA-4EA7-8C77-EB2D94DEC925}" type="pres">
      <dgm:prSet presAssocID="{775A6590-F194-4C7F-9CD0-5FE5E5A2588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4A3B313-D939-45DF-B089-AD9E858BCA14}" srcId="{775A6590-F194-4C7F-9CD0-5FE5E5A25889}" destId="{DA527429-1C12-4E44-8A56-D04BA021AA8E}" srcOrd="0" destOrd="0" parTransId="{B707C982-5FE9-4F88-A0AD-D30AD8EA06B5}" sibTransId="{6633158D-1BF5-4C26-9348-4CDFD35A5A11}"/>
    <dgm:cxn modelId="{47F8F018-FCD6-4788-AC01-2B0557963587}" type="presOf" srcId="{8C512ABD-96E4-4946-8779-DDF5E911D27C}" destId="{4B307699-C0FA-4EA7-8C77-EB2D94DEC925}" srcOrd="0" destOrd="1" presId="urn:microsoft.com/office/officeart/2005/8/layout/hList1"/>
    <dgm:cxn modelId="{86E6A23A-88BF-472E-85F7-3316A77F5879}" type="presOf" srcId="{E2C21829-7B10-47E6-A72D-076E60C68362}" destId="{0A01B189-2C4A-48E5-9C18-5CEC08BA02B2}" srcOrd="0" destOrd="1" presId="urn:microsoft.com/office/officeart/2005/8/layout/hList1"/>
    <dgm:cxn modelId="{F7BA643E-0E4B-40B3-B5B7-4080E7BBF489}" type="presOf" srcId="{DA527429-1C12-4E44-8A56-D04BA021AA8E}" destId="{4B307699-C0FA-4EA7-8C77-EB2D94DEC925}" srcOrd="0" destOrd="0" presId="urn:microsoft.com/office/officeart/2005/8/layout/hList1"/>
    <dgm:cxn modelId="{E347EC5B-8B03-460A-90CB-2EB7F7CF1630}" srcId="{14F4CA98-8C18-43A5-84E4-FE4BFC980A74}" destId="{326F0094-0718-4884-A97F-0898D498B852}" srcOrd="0" destOrd="0" parTransId="{57BE9B65-E8B8-4DD4-977D-07BC5FC5A4C6}" sibTransId="{792B01FC-8A2A-4401-8331-2DCC6C7FCE6C}"/>
    <dgm:cxn modelId="{4960A160-76FA-4605-BB2A-D6954AB8D948}" srcId="{326F0094-0718-4884-A97F-0898D498B852}" destId="{70D63C7B-34DC-4607-8652-2922F3BA4133}" srcOrd="0" destOrd="0" parTransId="{F9D25261-573E-441D-82F5-8B76B9205BF1}" sibTransId="{833714DB-6B34-483B-8F2F-EB22B75A390D}"/>
    <dgm:cxn modelId="{EDC7F953-6DAC-47DC-8166-F58736F292BE}" srcId="{326F0094-0718-4884-A97F-0898D498B852}" destId="{E2C21829-7B10-47E6-A72D-076E60C68362}" srcOrd="1" destOrd="0" parTransId="{DDDE68BA-2420-4309-BFB4-4925490D53A4}" sibTransId="{FDBAFBB1-B57D-4B4F-A935-D505AAFCBBAA}"/>
    <dgm:cxn modelId="{460D0B85-F923-44A7-B67C-B54F70CF9304}" type="presOf" srcId="{775A6590-F194-4C7F-9CD0-5FE5E5A25889}" destId="{7B4C284C-FFC4-4B1E-B317-43D05D4F7F12}" srcOrd="0" destOrd="0" presId="urn:microsoft.com/office/officeart/2005/8/layout/hList1"/>
    <dgm:cxn modelId="{B9BC6987-5130-4AF0-A60D-8D6BCF208F7F}" type="presOf" srcId="{14F4CA98-8C18-43A5-84E4-FE4BFC980A74}" destId="{1622FCCD-CAF7-4C13-8AD0-F1420244A58A}" srcOrd="0" destOrd="0" presId="urn:microsoft.com/office/officeart/2005/8/layout/hList1"/>
    <dgm:cxn modelId="{FCA57393-222A-44E0-B881-FBC1958B6439}" type="presOf" srcId="{70D63C7B-34DC-4607-8652-2922F3BA4133}" destId="{0A01B189-2C4A-48E5-9C18-5CEC08BA02B2}" srcOrd="0" destOrd="0" presId="urn:microsoft.com/office/officeart/2005/8/layout/hList1"/>
    <dgm:cxn modelId="{C66DB196-3AD1-406B-8939-0E69B64CA14C}" srcId="{14F4CA98-8C18-43A5-84E4-FE4BFC980A74}" destId="{775A6590-F194-4C7F-9CD0-5FE5E5A25889}" srcOrd="1" destOrd="0" parTransId="{47F211A5-8308-409C-963A-21F699EA1367}" sibTransId="{1E8408CF-461C-465A-8259-1264FB601DAD}"/>
    <dgm:cxn modelId="{21BE479E-D809-40AD-AB25-EF0AE99C85E9}" type="presOf" srcId="{326F0094-0718-4884-A97F-0898D498B852}" destId="{7BF1FC78-57EA-4002-8614-BAB57DD5F1D3}" srcOrd="0" destOrd="0" presId="urn:microsoft.com/office/officeart/2005/8/layout/hList1"/>
    <dgm:cxn modelId="{C0AA9EE0-5CF4-4760-AB7E-382386BEF37F}" srcId="{775A6590-F194-4C7F-9CD0-5FE5E5A25889}" destId="{8C512ABD-96E4-4946-8779-DDF5E911D27C}" srcOrd="1" destOrd="0" parTransId="{03C65FA0-50B2-4454-9677-F1AB80A125E5}" sibTransId="{787C9C10-B721-4712-B82E-25CE78205C7B}"/>
    <dgm:cxn modelId="{4046C513-B80B-411C-954B-82B4E9A90A29}" type="presParOf" srcId="{1622FCCD-CAF7-4C13-8AD0-F1420244A58A}" destId="{6AC5B094-8FC0-4FEE-93FA-08CA499B4AA4}" srcOrd="0" destOrd="0" presId="urn:microsoft.com/office/officeart/2005/8/layout/hList1"/>
    <dgm:cxn modelId="{ACD10A6E-0932-4153-A0B6-47A0A8AFB1E0}" type="presParOf" srcId="{6AC5B094-8FC0-4FEE-93FA-08CA499B4AA4}" destId="{7BF1FC78-57EA-4002-8614-BAB57DD5F1D3}" srcOrd="0" destOrd="0" presId="urn:microsoft.com/office/officeart/2005/8/layout/hList1"/>
    <dgm:cxn modelId="{D2249BC8-7E55-4486-A591-B055039A8522}" type="presParOf" srcId="{6AC5B094-8FC0-4FEE-93FA-08CA499B4AA4}" destId="{0A01B189-2C4A-48E5-9C18-5CEC08BA02B2}" srcOrd="1" destOrd="0" presId="urn:microsoft.com/office/officeart/2005/8/layout/hList1"/>
    <dgm:cxn modelId="{475740E4-2BF6-4B98-8642-74CAAD08BD65}" type="presParOf" srcId="{1622FCCD-CAF7-4C13-8AD0-F1420244A58A}" destId="{A371AB90-A079-4E03-A384-9BCD21C0F11C}" srcOrd="1" destOrd="0" presId="urn:microsoft.com/office/officeart/2005/8/layout/hList1"/>
    <dgm:cxn modelId="{F60806D1-436F-40B6-A295-A9775E30842A}" type="presParOf" srcId="{1622FCCD-CAF7-4C13-8AD0-F1420244A58A}" destId="{C4067593-9FCE-4902-9050-96876931F830}" srcOrd="2" destOrd="0" presId="urn:microsoft.com/office/officeart/2005/8/layout/hList1"/>
    <dgm:cxn modelId="{9A94E32A-CFCB-44A6-B2A7-3609F733D29D}" type="presParOf" srcId="{C4067593-9FCE-4902-9050-96876931F830}" destId="{7B4C284C-FFC4-4B1E-B317-43D05D4F7F12}" srcOrd="0" destOrd="0" presId="urn:microsoft.com/office/officeart/2005/8/layout/hList1"/>
    <dgm:cxn modelId="{05F40A16-4EF5-44CA-AAAE-FFDFE8BDBFBA}" type="presParOf" srcId="{C4067593-9FCE-4902-9050-96876931F830}" destId="{4B307699-C0FA-4EA7-8C77-EB2D94DEC92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F4CA98-8C18-43A5-84E4-FE4BFC980A74}" type="doc">
      <dgm:prSet loTypeId="urn:microsoft.com/office/officeart/2005/8/layout/h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26F0094-0718-4884-A97F-0898D498B852}">
      <dgm:prSet phldrT="[Text]"/>
      <dgm:spPr/>
      <dgm:t>
        <a:bodyPr/>
        <a:lstStyle/>
        <a:p>
          <a:r>
            <a:rPr lang="en-US" dirty="0"/>
            <a:t>RAM=128GB</a:t>
          </a:r>
        </a:p>
      </dgm:t>
    </dgm:pt>
    <dgm:pt modelId="{57BE9B65-E8B8-4DD4-977D-07BC5FC5A4C6}" type="parTrans" cxnId="{E347EC5B-8B03-460A-90CB-2EB7F7CF1630}">
      <dgm:prSet/>
      <dgm:spPr/>
      <dgm:t>
        <a:bodyPr/>
        <a:lstStyle/>
        <a:p>
          <a:endParaRPr lang="en-US"/>
        </a:p>
      </dgm:t>
    </dgm:pt>
    <dgm:pt modelId="{792B01FC-8A2A-4401-8331-2DCC6C7FCE6C}" type="sibTrans" cxnId="{E347EC5B-8B03-460A-90CB-2EB7F7CF1630}">
      <dgm:prSet/>
      <dgm:spPr/>
      <dgm:t>
        <a:bodyPr/>
        <a:lstStyle/>
        <a:p>
          <a:endParaRPr lang="en-US"/>
        </a:p>
      </dgm:t>
    </dgm:pt>
    <dgm:pt modelId="{70D63C7B-34DC-4607-8652-2922F3BA4133}">
      <dgm:prSet phldrT="[Text]"/>
      <dgm:spPr/>
      <dgm:t>
        <a:bodyPr/>
        <a:lstStyle/>
        <a:p>
          <a:r>
            <a:rPr lang="en-US" dirty="0"/>
            <a:t>CPU=3.0GHZ</a:t>
          </a:r>
        </a:p>
      </dgm:t>
    </dgm:pt>
    <dgm:pt modelId="{F9D25261-573E-441D-82F5-8B76B9205BF1}" type="parTrans" cxnId="{4960A160-76FA-4605-BB2A-D6954AB8D948}">
      <dgm:prSet/>
      <dgm:spPr/>
      <dgm:t>
        <a:bodyPr/>
        <a:lstStyle/>
        <a:p>
          <a:endParaRPr lang="en-US"/>
        </a:p>
      </dgm:t>
    </dgm:pt>
    <dgm:pt modelId="{833714DB-6B34-483B-8F2F-EB22B75A390D}" type="sibTrans" cxnId="{4960A160-76FA-4605-BB2A-D6954AB8D948}">
      <dgm:prSet/>
      <dgm:spPr/>
      <dgm:t>
        <a:bodyPr/>
        <a:lstStyle/>
        <a:p>
          <a:endParaRPr lang="en-US"/>
        </a:p>
      </dgm:t>
    </dgm:pt>
    <dgm:pt modelId="{E2C21829-7B10-47E6-A72D-076E60C68362}">
      <dgm:prSet phldrT="[Text]"/>
      <dgm:spPr/>
      <dgm:t>
        <a:bodyPr/>
        <a:lstStyle/>
        <a:p>
          <a:r>
            <a:rPr lang="en-US" dirty="0"/>
            <a:t>GPU=128GB</a:t>
          </a:r>
        </a:p>
      </dgm:t>
    </dgm:pt>
    <dgm:pt modelId="{DDDE68BA-2420-4309-BFB4-4925490D53A4}" type="parTrans" cxnId="{EDC7F953-6DAC-47DC-8166-F58736F292BE}">
      <dgm:prSet/>
      <dgm:spPr/>
      <dgm:t>
        <a:bodyPr/>
        <a:lstStyle/>
        <a:p>
          <a:endParaRPr lang="en-US"/>
        </a:p>
      </dgm:t>
    </dgm:pt>
    <dgm:pt modelId="{FDBAFBB1-B57D-4B4F-A935-D505AAFCBBAA}" type="sibTrans" cxnId="{EDC7F953-6DAC-47DC-8166-F58736F292BE}">
      <dgm:prSet/>
      <dgm:spPr/>
      <dgm:t>
        <a:bodyPr/>
        <a:lstStyle/>
        <a:p>
          <a:endParaRPr lang="en-US"/>
        </a:p>
      </dgm:t>
    </dgm:pt>
    <dgm:pt modelId="{775A6590-F194-4C7F-9CD0-5FE5E5A25889}">
      <dgm:prSet phldrT="[Text]"/>
      <dgm:spPr/>
      <dgm:t>
        <a:bodyPr/>
        <a:lstStyle/>
        <a:p>
          <a:r>
            <a:rPr lang="en-US" dirty="0"/>
            <a:t>HDD=+60GB</a:t>
          </a:r>
        </a:p>
      </dgm:t>
    </dgm:pt>
    <dgm:pt modelId="{47F211A5-8308-409C-963A-21F699EA1367}" type="parTrans" cxnId="{C66DB196-3AD1-406B-8939-0E69B64CA14C}">
      <dgm:prSet/>
      <dgm:spPr/>
      <dgm:t>
        <a:bodyPr/>
        <a:lstStyle/>
        <a:p>
          <a:endParaRPr lang="en-US"/>
        </a:p>
      </dgm:t>
    </dgm:pt>
    <dgm:pt modelId="{1E8408CF-461C-465A-8259-1264FB601DAD}" type="sibTrans" cxnId="{C66DB196-3AD1-406B-8939-0E69B64CA14C}">
      <dgm:prSet/>
      <dgm:spPr/>
      <dgm:t>
        <a:bodyPr/>
        <a:lstStyle/>
        <a:p>
          <a:endParaRPr lang="en-US"/>
        </a:p>
      </dgm:t>
    </dgm:pt>
    <dgm:pt modelId="{DA527429-1C12-4E44-8A56-D04BA021AA8E}">
      <dgm:prSet phldrT="[Text]"/>
      <dgm:spPr/>
      <dgm:t>
        <a:bodyPr/>
        <a:lstStyle/>
        <a:p>
          <a:r>
            <a:rPr lang="en-US" dirty="0"/>
            <a:t>AUTO INSTALL=YES</a:t>
          </a:r>
        </a:p>
      </dgm:t>
    </dgm:pt>
    <dgm:pt modelId="{B707C982-5FE9-4F88-A0AD-D30AD8EA06B5}" type="parTrans" cxnId="{34A3B313-D939-45DF-B089-AD9E858BCA14}">
      <dgm:prSet/>
      <dgm:spPr/>
      <dgm:t>
        <a:bodyPr/>
        <a:lstStyle/>
        <a:p>
          <a:endParaRPr lang="en-US"/>
        </a:p>
      </dgm:t>
    </dgm:pt>
    <dgm:pt modelId="{6633158D-1BF5-4C26-9348-4CDFD35A5A11}" type="sibTrans" cxnId="{34A3B313-D939-45DF-B089-AD9E858BCA14}">
      <dgm:prSet/>
      <dgm:spPr/>
      <dgm:t>
        <a:bodyPr/>
        <a:lstStyle/>
        <a:p>
          <a:endParaRPr lang="en-US"/>
        </a:p>
      </dgm:t>
    </dgm:pt>
    <dgm:pt modelId="{8C512ABD-96E4-4946-8779-DDF5E911D27C}">
      <dgm:prSet phldrT="[Text]"/>
      <dgm:spPr/>
      <dgm:t>
        <a:bodyPr/>
        <a:lstStyle/>
        <a:p>
          <a:r>
            <a:rPr lang="en-US" dirty="0"/>
            <a:t>PRICE=+2000$</a:t>
          </a:r>
        </a:p>
      </dgm:t>
    </dgm:pt>
    <dgm:pt modelId="{03C65FA0-50B2-4454-9677-F1AB80A125E5}" type="parTrans" cxnId="{C0AA9EE0-5CF4-4760-AB7E-382386BEF37F}">
      <dgm:prSet/>
      <dgm:spPr/>
      <dgm:t>
        <a:bodyPr/>
        <a:lstStyle/>
        <a:p>
          <a:endParaRPr lang="en-US"/>
        </a:p>
      </dgm:t>
    </dgm:pt>
    <dgm:pt modelId="{787C9C10-B721-4712-B82E-25CE78205C7B}" type="sibTrans" cxnId="{C0AA9EE0-5CF4-4760-AB7E-382386BEF37F}">
      <dgm:prSet/>
      <dgm:spPr/>
      <dgm:t>
        <a:bodyPr/>
        <a:lstStyle/>
        <a:p>
          <a:endParaRPr lang="en-US"/>
        </a:p>
      </dgm:t>
    </dgm:pt>
    <dgm:pt modelId="{1622FCCD-CAF7-4C13-8AD0-F1420244A58A}" type="pres">
      <dgm:prSet presAssocID="{14F4CA98-8C18-43A5-84E4-FE4BFC980A74}" presName="Name0" presStyleCnt="0">
        <dgm:presLayoutVars>
          <dgm:dir/>
          <dgm:animLvl val="lvl"/>
          <dgm:resizeHandles val="exact"/>
        </dgm:presLayoutVars>
      </dgm:prSet>
      <dgm:spPr/>
    </dgm:pt>
    <dgm:pt modelId="{6AC5B094-8FC0-4FEE-93FA-08CA499B4AA4}" type="pres">
      <dgm:prSet presAssocID="{326F0094-0718-4884-A97F-0898D498B852}" presName="composite" presStyleCnt="0"/>
      <dgm:spPr/>
    </dgm:pt>
    <dgm:pt modelId="{7BF1FC78-57EA-4002-8614-BAB57DD5F1D3}" type="pres">
      <dgm:prSet presAssocID="{326F0094-0718-4884-A97F-0898D498B85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A01B189-2C4A-48E5-9C18-5CEC08BA02B2}" type="pres">
      <dgm:prSet presAssocID="{326F0094-0718-4884-A97F-0898D498B852}" presName="desTx" presStyleLbl="alignAccFollowNode1" presStyleIdx="0" presStyleCnt="2">
        <dgm:presLayoutVars>
          <dgm:bulletEnabled val="1"/>
        </dgm:presLayoutVars>
      </dgm:prSet>
      <dgm:spPr/>
    </dgm:pt>
    <dgm:pt modelId="{A371AB90-A079-4E03-A384-9BCD21C0F11C}" type="pres">
      <dgm:prSet presAssocID="{792B01FC-8A2A-4401-8331-2DCC6C7FCE6C}" presName="space" presStyleCnt="0"/>
      <dgm:spPr/>
    </dgm:pt>
    <dgm:pt modelId="{C4067593-9FCE-4902-9050-96876931F830}" type="pres">
      <dgm:prSet presAssocID="{775A6590-F194-4C7F-9CD0-5FE5E5A25889}" presName="composite" presStyleCnt="0"/>
      <dgm:spPr/>
    </dgm:pt>
    <dgm:pt modelId="{7B4C284C-FFC4-4B1E-B317-43D05D4F7F12}" type="pres">
      <dgm:prSet presAssocID="{775A6590-F194-4C7F-9CD0-5FE5E5A2588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B307699-C0FA-4EA7-8C77-EB2D94DEC925}" type="pres">
      <dgm:prSet presAssocID="{775A6590-F194-4C7F-9CD0-5FE5E5A2588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4A3B313-D939-45DF-B089-AD9E858BCA14}" srcId="{775A6590-F194-4C7F-9CD0-5FE5E5A25889}" destId="{DA527429-1C12-4E44-8A56-D04BA021AA8E}" srcOrd="0" destOrd="0" parTransId="{B707C982-5FE9-4F88-A0AD-D30AD8EA06B5}" sibTransId="{6633158D-1BF5-4C26-9348-4CDFD35A5A11}"/>
    <dgm:cxn modelId="{47F8F018-FCD6-4788-AC01-2B0557963587}" type="presOf" srcId="{8C512ABD-96E4-4946-8779-DDF5E911D27C}" destId="{4B307699-C0FA-4EA7-8C77-EB2D94DEC925}" srcOrd="0" destOrd="1" presId="urn:microsoft.com/office/officeart/2005/8/layout/hList1"/>
    <dgm:cxn modelId="{86E6A23A-88BF-472E-85F7-3316A77F5879}" type="presOf" srcId="{E2C21829-7B10-47E6-A72D-076E60C68362}" destId="{0A01B189-2C4A-48E5-9C18-5CEC08BA02B2}" srcOrd="0" destOrd="1" presId="urn:microsoft.com/office/officeart/2005/8/layout/hList1"/>
    <dgm:cxn modelId="{F7BA643E-0E4B-40B3-B5B7-4080E7BBF489}" type="presOf" srcId="{DA527429-1C12-4E44-8A56-D04BA021AA8E}" destId="{4B307699-C0FA-4EA7-8C77-EB2D94DEC925}" srcOrd="0" destOrd="0" presId="urn:microsoft.com/office/officeart/2005/8/layout/hList1"/>
    <dgm:cxn modelId="{E347EC5B-8B03-460A-90CB-2EB7F7CF1630}" srcId="{14F4CA98-8C18-43A5-84E4-FE4BFC980A74}" destId="{326F0094-0718-4884-A97F-0898D498B852}" srcOrd="0" destOrd="0" parTransId="{57BE9B65-E8B8-4DD4-977D-07BC5FC5A4C6}" sibTransId="{792B01FC-8A2A-4401-8331-2DCC6C7FCE6C}"/>
    <dgm:cxn modelId="{4960A160-76FA-4605-BB2A-D6954AB8D948}" srcId="{326F0094-0718-4884-A97F-0898D498B852}" destId="{70D63C7B-34DC-4607-8652-2922F3BA4133}" srcOrd="0" destOrd="0" parTransId="{F9D25261-573E-441D-82F5-8B76B9205BF1}" sibTransId="{833714DB-6B34-483B-8F2F-EB22B75A390D}"/>
    <dgm:cxn modelId="{EDC7F953-6DAC-47DC-8166-F58736F292BE}" srcId="{326F0094-0718-4884-A97F-0898D498B852}" destId="{E2C21829-7B10-47E6-A72D-076E60C68362}" srcOrd="1" destOrd="0" parTransId="{DDDE68BA-2420-4309-BFB4-4925490D53A4}" sibTransId="{FDBAFBB1-B57D-4B4F-A935-D505AAFCBBAA}"/>
    <dgm:cxn modelId="{460D0B85-F923-44A7-B67C-B54F70CF9304}" type="presOf" srcId="{775A6590-F194-4C7F-9CD0-5FE5E5A25889}" destId="{7B4C284C-FFC4-4B1E-B317-43D05D4F7F12}" srcOrd="0" destOrd="0" presId="urn:microsoft.com/office/officeart/2005/8/layout/hList1"/>
    <dgm:cxn modelId="{B9BC6987-5130-4AF0-A60D-8D6BCF208F7F}" type="presOf" srcId="{14F4CA98-8C18-43A5-84E4-FE4BFC980A74}" destId="{1622FCCD-CAF7-4C13-8AD0-F1420244A58A}" srcOrd="0" destOrd="0" presId="urn:microsoft.com/office/officeart/2005/8/layout/hList1"/>
    <dgm:cxn modelId="{FCA57393-222A-44E0-B881-FBC1958B6439}" type="presOf" srcId="{70D63C7B-34DC-4607-8652-2922F3BA4133}" destId="{0A01B189-2C4A-48E5-9C18-5CEC08BA02B2}" srcOrd="0" destOrd="0" presId="urn:microsoft.com/office/officeart/2005/8/layout/hList1"/>
    <dgm:cxn modelId="{C66DB196-3AD1-406B-8939-0E69B64CA14C}" srcId="{14F4CA98-8C18-43A5-84E4-FE4BFC980A74}" destId="{775A6590-F194-4C7F-9CD0-5FE5E5A25889}" srcOrd="1" destOrd="0" parTransId="{47F211A5-8308-409C-963A-21F699EA1367}" sibTransId="{1E8408CF-461C-465A-8259-1264FB601DAD}"/>
    <dgm:cxn modelId="{21BE479E-D809-40AD-AB25-EF0AE99C85E9}" type="presOf" srcId="{326F0094-0718-4884-A97F-0898D498B852}" destId="{7BF1FC78-57EA-4002-8614-BAB57DD5F1D3}" srcOrd="0" destOrd="0" presId="urn:microsoft.com/office/officeart/2005/8/layout/hList1"/>
    <dgm:cxn modelId="{C0AA9EE0-5CF4-4760-AB7E-382386BEF37F}" srcId="{775A6590-F194-4C7F-9CD0-5FE5E5A25889}" destId="{8C512ABD-96E4-4946-8779-DDF5E911D27C}" srcOrd="1" destOrd="0" parTransId="{03C65FA0-50B2-4454-9677-F1AB80A125E5}" sibTransId="{787C9C10-B721-4712-B82E-25CE78205C7B}"/>
    <dgm:cxn modelId="{4046C513-B80B-411C-954B-82B4E9A90A29}" type="presParOf" srcId="{1622FCCD-CAF7-4C13-8AD0-F1420244A58A}" destId="{6AC5B094-8FC0-4FEE-93FA-08CA499B4AA4}" srcOrd="0" destOrd="0" presId="urn:microsoft.com/office/officeart/2005/8/layout/hList1"/>
    <dgm:cxn modelId="{ACD10A6E-0932-4153-A0B6-47A0A8AFB1E0}" type="presParOf" srcId="{6AC5B094-8FC0-4FEE-93FA-08CA499B4AA4}" destId="{7BF1FC78-57EA-4002-8614-BAB57DD5F1D3}" srcOrd="0" destOrd="0" presId="urn:microsoft.com/office/officeart/2005/8/layout/hList1"/>
    <dgm:cxn modelId="{D2249BC8-7E55-4486-A591-B055039A8522}" type="presParOf" srcId="{6AC5B094-8FC0-4FEE-93FA-08CA499B4AA4}" destId="{0A01B189-2C4A-48E5-9C18-5CEC08BA02B2}" srcOrd="1" destOrd="0" presId="urn:microsoft.com/office/officeart/2005/8/layout/hList1"/>
    <dgm:cxn modelId="{475740E4-2BF6-4B98-8642-74CAAD08BD65}" type="presParOf" srcId="{1622FCCD-CAF7-4C13-8AD0-F1420244A58A}" destId="{A371AB90-A079-4E03-A384-9BCD21C0F11C}" srcOrd="1" destOrd="0" presId="urn:microsoft.com/office/officeart/2005/8/layout/hList1"/>
    <dgm:cxn modelId="{F60806D1-436F-40B6-A295-A9775E30842A}" type="presParOf" srcId="{1622FCCD-CAF7-4C13-8AD0-F1420244A58A}" destId="{C4067593-9FCE-4902-9050-96876931F830}" srcOrd="2" destOrd="0" presId="urn:microsoft.com/office/officeart/2005/8/layout/hList1"/>
    <dgm:cxn modelId="{9A94E32A-CFCB-44A6-B2A7-3609F733D29D}" type="presParOf" srcId="{C4067593-9FCE-4902-9050-96876931F830}" destId="{7B4C284C-FFC4-4B1E-B317-43D05D4F7F12}" srcOrd="0" destOrd="0" presId="urn:microsoft.com/office/officeart/2005/8/layout/hList1"/>
    <dgm:cxn modelId="{05F40A16-4EF5-44CA-AAAE-FFDFE8BDBFBA}" type="presParOf" srcId="{C4067593-9FCE-4902-9050-96876931F830}" destId="{4B307699-C0FA-4EA7-8C77-EB2D94DEC92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4F4CA98-8C18-43A5-84E4-FE4BFC980A74}" type="doc">
      <dgm:prSet loTypeId="urn:microsoft.com/office/officeart/2005/8/layout/h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26F0094-0718-4884-A97F-0898D498B852}">
      <dgm:prSet phldrT="[Text]"/>
      <dgm:spPr/>
      <dgm:t>
        <a:bodyPr/>
        <a:lstStyle/>
        <a:p>
          <a:r>
            <a:rPr lang="en-US" dirty="0"/>
            <a:t>RAM=+128GB</a:t>
          </a:r>
        </a:p>
      </dgm:t>
    </dgm:pt>
    <dgm:pt modelId="{57BE9B65-E8B8-4DD4-977D-07BC5FC5A4C6}" type="parTrans" cxnId="{E347EC5B-8B03-460A-90CB-2EB7F7CF1630}">
      <dgm:prSet/>
      <dgm:spPr/>
      <dgm:t>
        <a:bodyPr/>
        <a:lstStyle/>
        <a:p>
          <a:endParaRPr lang="en-US"/>
        </a:p>
      </dgm:t>
    </dgm:pt>
    <dgm:pt modelId="{792B01FC-8A2A-4401-8331-2DCC6C7FCE6C}" type="sibTrans" cxnId="{E347EC5B-8B03-460A-90CB-2EB7F7CF1630}">
      <dgm:prSet/>
      <dgm:spPr/>
      <dgm:t>
        <a:bodyPr/>
        <a:lstStyle/>
        <a:p>
          <a:endParaRPr lang="en-US"/>
        </a:p>
      </dgm:t>
    </dgm:pt>
    <dgm:pt modelId="{70D63C7B-34DC-4607-8652-2922F3BA4133}">
      <dgm:prSet phldrT="[Text]"/>
      <dgm:spPr/>
      <dgm:t>
        <a:bodyPr/>
        <a:lstStyle/>
        <a:p>
          <a:r>
            <a:rPr lang="en-US" dirty="0"/>
            <a:t>CPU=+3.0GHZ</a:t>
          </a:r>
        </a:p>
      </dgm:t>
    </dgm:pt>
    <dgm:pt modelId="{F9D25261-573E-441D-82F5-8B76B9205BF1}" type="parTrans" cxnId="{4960A160-76FA-4605-BB2A-D6954AB8D948}">
      <dgm:prSet/>
      <dgm:spPr/>
      <dgm:t>
        <a:bodyPr/>
        <a:lstStyle/>
        <a:p>
          <a:endParaRPr lang="en-US"/>
        </a:p>
      </dgm:t>
    </dgm:pt>
    <dgm:pt modelId="{833714DB-6B34-483B-8F2F-EB22B75A390D}" type="sibTrans" cxnId="{4960A160-76FA-4605-BB2A-D6954AB8D948}">
      <dgm:prSet/>
      <dgm:spPr/>
      <dgm:t>
        <a:bodyPr/>
        <a:lstStyle/>
        <a:p>
          <a:endParaRPr lang="en-US"/>
        </a:p>
      </dgm:t>
    </dgm:pt>
    <dgm:pt modelId="{E2C21829-7B10-47E6-A72D-076E60C68362}">
      <dgm:prSet phldrT="[Text]"/>
      <dgm:spPr/>
      <dgm:t>
        <a:bodyPr/>
        <a:lstStyle/>
        <a:p>
          <a:r>
            <a:rPr lang="en-US" dirty="0"/>
            <a:t>GPU=+128GB</a:t>
          </a:r>
        </a:p>
      </dgm:t>
    </dgm:pt>
    <dgm:pt modelId="{DDDE68BA-2420-4309-BFB4-4925490D53A4}" type="parTrans" cxnId="{EDC7F953-6DAC-47DC-8166-F58736F292BE}">
      <dgm:prSet/>
      <dgm:spPr/>
      <dgm:t>
        <a:bodyPr/>
        <a:lstStyle/>
        <a:p>
          <a:endParaRPr lang="en-US"/>
        </a:p>
      </dgm:t>
    </dgm:pt>
    <dgm:pt modelId="{FDBAFBB1-B57D-4B4F-A935-D505AAFCBBAA}" type="sibTrans" cxnId="{EDC7F953-6DAC-47DC-8166-F58736F292BE}">
      <dgm:prSet/>
      <dgm:spPr/>
      <dgm:t>
        <a:bodyPr/>
        <a:lstStyle/>
        <a:p>
          <a:endParaRPr lang="en-US"/>
        </a:p>
      </dgm:t>
    </dgm:pt>
    <dgm:pt modelId="{775A6590-F194-4C7F-9CD0-5FE5E5A25889}">
      <dgm:prSet phldrT="[Text]"/>
      <dgm:spPr/>
      <dgm:t>
        <a:bodyPr/>
        <a:lstStyle/>
        <a:p>
          <a:r>
            <a:rPr lang="en-US" dirty="0"/>
            <a:t>HDD=+70GB</a:t>
          </a:r>
        </a:p>
      </dgm:t>
    </dgm:pt>
    <dgm:pt modelId="{47F211A5-8308-409C-963A-21F699EA1367}" type="parTrans" cxnId="{C66DB196-3AD1-406B-8939-0E69B64CA14C}">
      <dgm:prSet/>
      <dgm:spPr/>
      <dgm:t>
        <a:bodyPr/>
        <a:lstStyle/>
        <a:p>
          <a:endParaRPr lang="en-US"/>
        </a:p>
      </dgm:t>
    </dgm:pt>
    <dgm:pt modelId="{1E8408CF-461C-465A-8259-1264FB601DAD}" type="sibTrans" cxnId="{C66DB196-3AD1-406B-8939-0E69B64CA14C}">
      <dgm:prSet/>
      <dgm:spPr/>
      <dgm:t>
        <a:bodyPr/>
        <a:lstStyle/>
        <a:p>
          <a:endParaRPr lang="en-US"/>
        </a:p>
      </dgm:t>
    </dgm:pt>
    <dgm:pt modelId="{DA527429-1C12-4E44-8A56-D04BA021AA8E}">
      <dgm:prSet phldrT="[Text]"/>
      <dgm:spPr/>
      <dgm:t>
        <a:bodyPr/>
        <a:lstStyle/>
        <a:p>
          <a:r>
            <a:rPr lang="en-US" dirty="0"/>
            <a:t>AUTO INSTALL=YES</a:t>
          </a:r>
        </a:p>
      </dgm:t>
    </dgm:pt>
    <dgm:pt modelId="{B707C982-5FE9-4F88-A0AD-D30AD8EA06B5}" type="parTrans" cxnId="{34A3B313-D939-45DF-B089-AD9E858BCA14}">
      <dgm:prSet/>
      <dgm:spPr/>
      <dgm:t>
        <a:bodyPr/>
        <a:lstStyle/>
        <a:p>
          <a:endParaRPr lang="en-US"/>
        </a:p>
      </dgm:t>
    </dgm:pt>
    <dgm:pt modelId="{6633158D-1BF5-4C26-9348-4CDFD35A5A11}" type="sibTrans" cxnId="{34A3B313-D939-45DF-B089-AD9E858BCA14}">
      <dgm:prSet/>
      <dgm:spPr/>
      <dgm:t>
        <a:bodyPr/>
        <a:lstStyle/>
        <a:p>
          <a:endParaRPr lang="en-US"/>
        </a:p>
      </dgm:t>
    </dgm:pt>
    <dgm:pt modelId="{8C512ABD-96E4-4946-8779-DDF5E911D27C}">
      <dgm:prSet phldrT="[Text]"/>
      <dgm:spPr/>
      <dgm:t>
        <a:bodyPr/>
        <a:lstStyle/>
        <a:p>
          <a:r>
            <a:rPr lang="en-US" dirty="0"/>
            <a:t>PRICE=+2000$</a:t>
          </a:r>
        </a:p>
      </dgm:t>
    </dgm:pt>
    <dgm:pt modelId="{03C65FA0-50B2-4454-9677-F1AB80A125E5}" type="parTrans" cxnId="{C0AA9EE0-5CF4-4760-AB7E-382386BEF37F}">
      <dgm:prSet/>
      <dgm:spPr/>
      <dgm:t>
        <a:bodyPr/>
        <a:lstStyle/>
        <a:p>
          <a:endParaRPr lang="en-US"/>
        </a:p>
      </dgm:t>
    </dgm:pt>
    <dgm:pt modelId="{787C9C10-B721-4712-B82E-25CE78205C7B}" type="sibTrans" cxnId="{C0AA9EE0-5CF4-4760-AB7E-382386BEF37F}">
      <dgm:prSet/>
      <dgm:spPr/>
      <dgm:t>
        <a:bodyPr/>
        <a:lstStyle/>
        <a:p>
          <a:endParaRPr lang="en-US"/>
        </a:p>
      </dgm:t>
    </dgm:pt>
    <dgm:pt modelId="{1622FCCD-CAF7-4C13-8AD0-F1420244A58A}" type="pres">
      <dgm:prSet presAssocID="{14F4CA98-8C18-43A5-84E4-FE4BFC980A74}" presName="Name0" presStyleCnt="0">
        <dgm:presLayoutVars>
          <dgm:dir/>
          <dgm:animLvl val="lvl"/>
          <dgm:resizeHandles val="exact"/>
        </dgm:presLayoutVars>
      </dgm:prSet>
      <dgm:spPr/>
    </dgm:pt>
    <dgm:pt modelId="{6AC5B094-8FC0-4FEE-93FA-08CA499B4AA4}" type="pres">
      <dgm:prSet presAssocID="{326F0094-0718-4884-A97F-0898D498B852}" presName="composite" presStyleCnt="0"/>
      <dgm:spPr/>
    </dgm:pt>
    <dgm:pt modelId="{7BF1FC78-57EA-4002-8614-BAB57DD5F1D3}" type="pres">
      <dgm:prSet presAssocID="{326F0094-0718-4884-A97F-0898D498B85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A01B189-2C4A-48E5-9C18-5CEC08BA02B2}" type="pres">
      <dgm:prSet presAssocID="{326F0094-0718-4884-A97F-0898D498B852}" presName="desTx" presStyleLbl="alignAccFollowNode1" presStyleIdx="0" presStyleCnt="2">
        <dgm:presLayoutVars>
          <dgm:bulletEnabled val="1"/>
        </dgm:presLayoutVars>
      </dgm:prSet>
      <dgm:spPr/>
    </dgm:pt>
    <dgm:pt modelId="{A371AB90-A079-4E03-A384-9BCD21C0F11C}" type="pres">
      <dgm:prSet presAssocID="{792B01FC-8A2A-4401-8331-2DCC6C7FCE6C}" presName="space" presStyleCnt="0"/>
      <dgm:spPr/>
    </dgm:pt>
    <dgm:pt modelId="{C4067593-9FCE-4902-9050-96876931F830}" type="pres">
      <dgm:prSet presAssocID="{775A6590-F194-4C7F-9CD0-5FE5E5A25889}" presName="composite" presStyleCnt="0"/>
      <dgm:spPr/>
    </dgm:pt>
    <dgm:pt modelId="{7B4C284C-FFC4-4B1E-B317-43D05D4F7F12}" type="pres">
      <dgm:prSet presAssocID="{775A6590-F194-4C7F-9CD0-5FE5E5A2588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B307699-C0FA-4EA7-8C77-EB2D94DEC925}" type="pres">
      <dgm:prSet presAssocID="{775A6590-F194-4C7F-9CD0-5FE5E5A2588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4A3B313-D939-45DF-B089-AD9E858BCA14}" srcId="{775A6590-F194-4C7F-9CD0-5FE5E5A25889}" destId="{DA527429-1C12-4E44-8A56-D04BA021AA8E}" srcOrd="0" destOrd="0" parTransId="{B707C982-5FE9-4F88-A0AD-D30AD8EA06B5}" sibTransId="{6633158D-1BF5-4C26-9348-4CDFD35A5A11}"/>
    <dgm:cxn modelId="{47F8F018-FCD6-4788-AC01-2B0557963587}" type="presOf" srcId="{8C512ABD-96E4-4946-8779-DDF5E911D27C}" destId="{4B307699-C0FA-4EA7-8C77-EB2D94DEC925}" srcOrd="0" destOrd="1" presId="urn:microsoft.com/office/officeart/2005/8/layout/hList1"/>
    <dgm:cxn modelId="{86E6A23A-88BF-472E-85F7-3316A77F5879}" type="presOf" srcId="{E2C21829-7B10-47E6-A72D-076E60C68362}" destId="{0A01B189-2C4A-48E5-9C18-5CEC08BA02B2}" srcOrd="0" destOrd="1" presId="urn:microsoft.com/office/officeart/2005/8/layout/hList1"/>
    <dgm:cxn modelId="{F7BA643E-0E4B-40B3-B5B7-4080E7BBF489}" type="presOf" srcId="{DA527429-1C12-4E44-8A56-D04BA021AA8E}" destId="{4B307699-C0FA-4EA7-8C77-EB2D94DEC925}" srcOrd="0" destOrd="0" presId="urn:microsoft.com/office/officeart/2005/8/layout/hList1"/>
    <dgm:cxn modelId="{E347EC5B-8B03-460A-90CB-2EB7F7CF1630}" srcId="{14F4CA98-8C18-43A5-84E4-FE4BFC980A74}" destId="{326F0094-0718-4884-A97F-0898D498B852}" srcOrd="0" destOrd="0" parTransId="{57BE9B65-E8B8-4DD4-977D-07BC5FC5A4C6}" sibTransId="{792B01FC-8A2A-4401-8331-2DCC6C7FCE6C}"/>
    <dgm:cxn modelId="{4960A160-76FA-4605-BB2A-D6954AB8D948}" srcId="{326F0094-0718-4884-A97F-0898D498B852}" destId="{70D63C7B-34DC-4607-8652-2922F3BA4133}" srcOrd="0" destOrd="0" parTransId="{F9D25261-573E-441D-82F5-8B76B9205BF1}" sibTransId="{833714DB-6B34-483B-8F2F-EB22B75A390D}"/>
    <dgm:cxn modelId="{EDC7F953-6DAC-47DC-8166-F58736F292BE}" srcId="{326F0094-0718-4884-A97F-0898D498B852}" destId="{E2C21829-7B10-47E6-A72D-076E60C68362}" srcOrd="1" destOrd="0" parTransId="{DDDE68BA-2420-4309-BFB4-4925490D53A4}" sibTransId="{FDBAFBB1-B57D-4B4F-A935-D505AAFCBBAA}"/>
    <dgm:cxn modelId="{460D0B85-F923-44A7-B67C-B54F70CF9304}" type="presOf" srcId="{775A6590-F194-4C7F-9CD0-5FE5E5A25889}" destId="{7B4C284C-FFC4-4B1E-B317-43D05D4F7F12}" srcOrd="0" destOrd="0" presId="urn:microsoft.com/office/officeart/2005/8/layout/hList1"/>
    <dgm:cxn modelId="{B9BC6987-5130-4AF0-A60D-8D6BCF208F7F}" type="presOf" srcId="{14F4CA98-8C18-43A5-84E4-FE4BFC980A74}" destId="{1622FCCD-CAF7-4C13-8AD0-F1420244A58A}" srcOrd="0" destOrd="0" presId="urn:microsoft.com/office/officeart/2005/8/layout/hList1"/>
    <dgm:cxn modelId="{FCA57393-222A-44E0-B881-FBC1958B6439}" type="presOf" srcId="{70D63C7B-34DC-4607-8652-2922F3BA4133}" destId="{0A01B189-2C4A-48E5-9C18-5CEC08BA02B2}" srcOrd="0" destOrd="0" presId="urn:microsoft.com/office/officeart/2005/8/layout/hList1"/>
    <dgm:cxn modelId="{C66DB196-3AD1-406B-8939-0E69B64CA14C}" srcId="{14F4CA98-8C18-43A5-84E4-FE4BFC980A74}" destId="{775A6590-F194-4C7F-9CD0-5FE5E5A25889}" srcOrd="1" destOrd="0" parTransId="{47F211A5-8308-409C-963A-21F699EA1367}" sibTransId="{1E8408CF-461C-465A-8259-1264FB601DAD}"/>
    <dgm:cxn modelId="{21BE479E-D809-40AD-AB25-EF0AE99C85E9}" type="presOf" srcId="{326F0094-0718-4884-A97F-0898D498B852}" destId="{7BF1FC78-57EA-4002-8614-BAB57DD5F1D3}" srcOrd="0" destOrd="0" presId="urn:microsoft.com/office/officeart/2005/8/layout/hList1"/>
    <dgm:cxn modelId="{C0AA9EE0-5CF4-4760-AB7E-382386BEF37F}" srcId="{775A6590-F194-4C7F-9CD0-5FE5E5A25889}" destId="{8C512ABD-96E4-4946-8779-DDF5E911D27C}" srcOrd="1" destOrd="0" parTransId="{03C65FA0-50B2-4454-9677-F1AB80A125E5}" sibTransId="{787C9C10-B721-4712-B82E-25CE78205C7B}"/>
    <dgm:cxn modelId="{4046C513-B80B-411C-954B-82B4E9A90A29}" type="presParOf" srcId="{1622FCCD-CAF7-4C13-8AD0-F1420244A58A}" destId="{6AC5B094-8FC0-4FEE-93FA-08CA499B4AA4}" srcOrd="0" destOrd="0" presId="urn:microsoft.com/office/officeart/2005/8/layout/hList1"/>
    <dgm:cxn modelId="{ACD10A6E-0932-4153-A0B6-47A0A8AFB1E0}" type="presParOf" srcId="{6AC5B094-8FC0-4FEE-93FA-08CA499B4AA4}" destId="{7BF1FC78-57EA-4002-8614-BAB57DD5F1D3}" srcOrd="0" destOrd="0" presId="urn:microsoft.com/office/officeart/2005/8/layout/hList1"/>
    <dgm:cxn modelId="{D2249BC8-7E55-4486-A591-B055039A8522}" type="presParOf" srcId="{6AC5B094-8FC0-4FEE-93FA-08CA499B4AA4}" destId="{0A01B189-2C4A-48E5-9C18-5CEC08BA02B2}" srcOrd="1" destOrd="0" presId="urn:microsoft.com/office/officeart/2005/8/layout/hList1"/>
    <dgm:cxn modelId="{475740E4-2BF6-4B98-8642-74CAAD08BD65}" type="presParOf" srcId="{1622FCCD-CAF7-4C13-8AD0-F1420244A58A}" destId="{A371AB90-A079-4E03-A384-9BCD21C0F11C}" srcOrd="1" destOrd="0" presId="urn:microsoft.com/office/officeart/2005/8/layout/hList1"/>
    <dgm:cxn modelId="{F60806D1-436F-40B6-A295-A9775E30842A}" type="presParOf" srcId="{1622FCCD-CAF7-4C13-8AD0-F1420244A58A}" destId="{C4067593-9FCE-4902-9050-96876931F830}" srcOrd="2" destOrd="0" presId="urn:microsoft.com/office/officeart/2005/8/layout/hList1"/>
    <dgm:cxn modelId="{9A94E32A-CFCB-44A6-B2A7-3609F733D29D}" type="presParOf" srcId="{C4067593-9FCE-4902-9050-96876931F830}" destId="{7B4C284C-FFC4-4B1E-B317-43D05D4F7F12}" srcOrd="0" destOrd="0" presId="urn:microsoft.com/office/officeart/2005/8/layout/hList1"/>
    <dgm:cxn modelId="{05F40A16-4EF5-44CA-AAAE-FFDFE8BDBFBA}" type="presParOf" srcId="{C4067593-9FCE-4902-9050-96876931F830}" destId="{4B307699-C0FA-4EA7-8C77-EB2D94DEC92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4F4CA98-8C18-43A5-84E4-FE4BFC980A74}" type="doc">
      <dgm:prSet loTypeId="urn:microsoft.com/office/officeart/2005/8/layout/h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26F0094-0718-4884-A97F-0898D498B852}">
      <dgm:prSet phldrT="[Text]"/>
      <dgm:spPr/>
      <dgm:t>
        <a:bodyPr/>
        <a:lstStyle/>
        <a:p>
          <a:r>
            <a:rPr lang="en-US" dirty="0"/>
            <a:t>RAM=+128GB</a:t>
          </a:r>
        </a:p>
      </dgm:t>
    </dgm:pt>
    <dgm:pt modelId="{57BE9B65-E8B8-4DD4-977D-07BC5FC5A4C6}" type="parTrans" cxnId="{E347EC5B-8B03-460A-90CB-2EB7F7CF1630}">
      <dgm:prSet/>
      <dgm:spPr/>
      <dgm:t>
        <a:bodyPr/>
        <a:lstStyle/>
        <a:p>
          <a:endParaRPr lang="en-US"/>
        </a:p>
      </dgm:t>
    </dgm:pt>
    <dgm:pt modelId="{792B01FC-8A2A-4401-8331-2DCC6C7FCE6C}" type="sibTrans" cxnId="{E347EC5B-8B03-460A-90CB-2EB7F7CF1630}">
      <dgm:prSet/>
      <dgm:spPr/>
      <dgm:t>
        <a:bodyPr/>
        <a:lstStyle/>
        <a:p>
          <a:endParaRPr lang="en-US"/>
        </a:p>
      </dgm:t>
    </dgm:pt>
    <dgm:pt modelId="{70D63C7B-34DC-4607-8652-2922F3BA4133}">
      <dgm:prSet phldrT="[Text]"/>
      <dgm:spPr/>
      <dgm:t>
        <a:bodyPr/>
        <a:lstStyle/>
        <a:p>
          <a:r>
            <a:rPr lang="en-US" dirty="0"/>
            <a:t>CPU=+3.0GHZ</a:t>
          </a:r>
        </a:p>
      </dgm:t>
    </dgm:pt>
    <dgm:pt modelId="{F9D25261-573E-441D-82F5-8B76B9205BF1}" type="parTrans" cxnId="{4960A160-76FA-4605-BB2A-D6954AB8D948}">
      <dgm:prSet/>
      <dgm:spPr/>
      <dgm:t>
        <a:bodyPr/>
        <a:lstStyle/>
        <a:p>
          <a:endParaRPr lang="en-US"/>
        </a:p>
      </dgm:t>
    </dgm:pt>
    <dgm:pt modelId="{833714DB-6B34-483B-8F2F-EB22B75A390D}" type="sibTrans" cxnId="{4960A160-76FA-4605-BB2A-D6954AB8D948}">
      <dgm:prSet/>
      <dgm:spPr/>
      <dgm:t>
        <a:bodyPr/>
        <a:lstStyle/>
        <a:p>
          <a:endParaRPr lang="en-US"/>
        </a:p>
      </dgm:t>
    </dgm:pt>
    <dgm:pt modelId="{E2C21829-7B10-47E6-A72D-076E60C68362}">
      <dgm:prSet phldrT="[Text]"/>
      <dgm:spPr/>
      <dgm:t>
        <a:bodyPr/>
        <a:lstStyle/>
        <a:p>
          <a:r>
            <a:rPr lang="en-US" dirty="0"/>
            <a:t>GPU=+128GB</a:t>
          </a:r>
        </a:p>
      </dgm:t>
    </dgm:pt>
    <dgm:pt modelId="{DDDE68BA-2420-4309-BFB4-4925490D53A4}" type="parTrans" cxnId="{EDC7F953-6DAC-47DC-8166-F58736F292BE}">
      <dgm:prSet/>
      <dgm:spPr/>
      <dgm:t>
        <a:bodyPr/>
        <a:lstStyle/>
        <a:p>
          <a:endParaRPr lang="en-US"/>
        </a:p>
      </dgm:t>
    </dgm:pt>
    <dgm:pt modelId="{FDBAFBB1-B57D-4B4F-A935-D505AAFCBBAA}" type="sibTrans" cxnId="{EDC7F953-6DAC-47DC-8166-F58736F292BE}">
      <dgm:prSet/>
      <dgm:spPr/>
      <dgm:t>
        <a:bodyPr/>
        <a:lstStyle/>
        <a:p>
          <a:endParaRPr lang="en-US"/>
        </a:p>
      </dgm:t>
    </dgm:pt>
    <dgm:pt modelId="{775A6590-F194-4C7F-9CD0-5FE5E5A25889}">
      <dgm:prSet phldrT="[Text]"/>
      <dgm:spPr/>
      <dgm:t>
        <a:bodyPr/>
        <a:lstStyle/>
        <a:p>
          <a:r>
            <a:rPr lang="en-US" dirty="0"/>
            <a:t>HDD=+70GB</a:t>
          </a:r>
        </a:p>
      </dgm:t>
    </dgm:pt>
    <dgm:pt modelId="{47F211A5-8308-409C-963A-21F699EA1367}" type="parTrans" cxnId="{C66DB196-3AD1-406B-8939-0E69B64CA14C}">
      <dgm:prSet/>
      <dgm:spPr/>
      <dgm:t>
        <a:bodyPr/>
        <a:lstStyle/>
        <a:p>
          <a:endParaRPr lang="en-US"/>
        </a:p>
      </dgm:t>
    </dgm:pt>
    <dgm:pt modelId="{1E8408CF-461C-465A-8259-1264FB601DAD}" type="sibTrans" cxnId="{C66DB196-3AD1-406B-8939-0E69B64CA14C}">
      <dgm:prSet/>
      <dgm:spPr/>
      <dgm:t>
        <a:bodyPr/>
        <a:lstStyle/>
        <a:p>
          <a:endParaRPr lang="en-US"/>
        </a:p>
      </dgm:t>
    </dgm:pt>
    <dgm:pt modelId="{DA527429-1C12-4E44-8A56-D04BA021AA8E}">
      <dgm:prSet phldrT="[Text]"/>
      <dgm:spPr/>
      <dgm:t>
        <a:bodyPr/>
        <a:lstStyle/>
        <a:p>
          <a:r>
            <a:rPr lang="en-US" dirty="0"/>
            <a:t>AUTO INSTALL=YES</a:t>
          </a:r>
        </a:p>
      </dgm:t>
    </dgm:pt>
    <dgm:pt modelId="{B707C982-5FE9-4F88-A0AD-D30AD8EA06B5}" type="parTrans" cxnId="{34A3B313-D939-45DF-B089-AD9E858BCA14}">
      <dgm:prSet/>
      <dgm:spPr/>
      <dgm:t>
        <a:bodyPr/>
        <a:lstStyle/>
        <a:p>
          <a:endParaRPr lang="en-US"/>
        </a:p>
      </dgm:t>
    </dgm:pt>
    <dgm:pt modelId="{6633158D-1BF5-4C26-9348-4CDFD35A5A11}" type="sibTrans" cxnId="{34A3B313-D939-45DF-B089-AD9E858BCA14}">
      <dgm:prSet/>
      <dgm:spPr/>
      <dgm:t>
        <a:bodyPr/>
        <a:lstStyle/>
        <a:p>
          <a:endParaRPr lang="en-US"/>
        </a:p>
      </dgm:t>
    </dgm:pt>
    <dgm:pt modelId="{8C512ABD-96E4-4946-8779-DDF5E911D27C}">
      <dgm:prSet phldrT="[Text]"/>
      <dgm:spPr/>
      <dgm:t>
        <a:bodyPr/>
        <a:lstStyle/>
        <a:p>
          <a:r>
            <a:rPr lang="en-US" dirty="0"/>
            <a:t>PRICE=+2000$</a:t>
          </a:r>
        </a:p>
      </dgm:t>
    </dgm:pt>
    <dgm:pt modelId="{03C65FA0-50B2-4454-9677-F1AB80A125E5}" type="parTrans" cxnId="{C0AA9EE0-5CF4-4760-AB7E-382386BEF37F}">
      <dgm:prSet/>
      <dgm:spPr/>
      <dgm:t>
        <a:bodyPr/>
        <a:lstStyle/>
        <a:p>
          <a:endParaRPr lang="en-US"/>
        </a:p>
      </dgm:t>
    </dgm:pt>
    <dgm:pt modelId="{787C9C10-B721-4712-B82E-25CE78205C7B}" type="sibTrans" cxnId="{C0AA9EE0-5CF4-4760-AB7E-382386BEF37F}">
      <dgm:prSet/>
      <dgm:spPr/>
      <dgm:t>
        <a:bodyPr/>
        <a:lstStyle/>
        <a:p>
          <a:endParaRPr lang="en-US"/>
        </a:p>
      </dgm:t>
    </dgm:pt>
    <dgm:pt modelId="{1622FCCD-CAF7-4C13-8AD0-F1420244A58A}" type="pres">
      <dgm:prSet presAssocID="{14F4CA98-8C18-43A5-84E4-FE4BFC980A74}" presName="Name0" presStyleCnt="0">
        <dgm:presLayoutVars>
          <dgm:dir/>
          <dgm:animLvl val="lvl"/>
          <dgm:resizeHandles val="exact"/>
        </dgm:presLayoutVars>
      </dgm:prSet>
      <dgm:spPr/>
    </dgm:pt>
    <dgm:pt modelId="{6AC5B094-8FC0-4FEE-93FA-08CA499B4AA4}" type="pres">
      <dgm:prSet presAssocID="{326F0094-0718-4884-A97F-0898D498B852}" presName="composite" presStyleCnt="0"/>
      <dgm:spPr/>
    </dgm:pt>
    <dgm:pt modelId="{7BF1FC78-57EA-4002-8614-BAB57DD5F1D3}" type="pres">
      <dgm:prSet presAssocID="{326F0094-0718-4884-A97F-0898D498B85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A01B189-2C4A-48E5-9C18-5CEC08BA02B2}" type="pres">
      <dgm:prSet presAssocID="{326F0094-0718-4884-A97F-0898D498B852}" presName="desTx" presStyleLbl="alignAccFollowNode1" presStyleIdx="0" presStyleCnt="2">
        <dgm:presLayoutVars>
          <dgm:bulletEnabled val="1"/>
        </dgm:presLayoutVars>
      </dgm:prSet>
      <dgm:spPr/>
    </dgm:pt>
    <dgm:pt modelId="{A371AB90-A079-4E03-A384-9BCD21C0F11C}" type="pres">
      <dgm:prSet presAssocID="{792B01FC-8A2A-4401-8331-2DCC6C7FCE6C}" presName="space" presStyleCnt="0"/>
      <dgm:spPr/>
    </dgm:pt>
    <dgm:pt modelId="{C4067593-9FCE-4902-9050-96876931F830}" type="pres">
      <dgm:prSet presAssocID="{775A6590-F194-4C7F-9CD0-5FE5E5A25889}" presName="composite" presStyleCnt="0"/>
      <dgm:spPr/>
    </dgm:pt>
    <dgm:pt modelId="{7B4C284C-FFC4-4B1E-B317-43D05D4F7F12}" type="pres">
      <dgm:prSet presAssocID="{775A6590-F194-4C7F-9CD0-5FE5E5A2588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B307699-C0FA-4EA7-8C77-EB2D94DEC925}" type="pres">
      <dgm:prSet presAssocID="{775A6590-F194-4C7F-9CD0-5FE5E5A2588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4A3B313-D939-45DF-B089-AD9E858BCA14}" srcId="{775A6590-F194-4C7F-9CD0-5FE5E5A25889}" destId="{DA527429-1C12-4E44-8A56-D04BA021AA8E}" srcOrd="0" destOrd="0" parTransId="{B707C982-5FE9-4F88-A0AD-D30AD8EA06B5}" sibTransId="{6633158D-1BF5-4C26-9348-4CDFD35A5A11}"/>
    <dgm:cxn modelId="{47F8F018-FCD6-4788-AC01-2B0557963587}" type="presOf" srcId="{8C512ABD-96E4-4946-8779-DDF5E911D27C}" destId="{4B307699-C0FA-4EA7-8C77-EB2D94DEC925}" srcOrd="0" destOrd="1" presId="urn:microsoft.com/office/officeart/2005/8/layout/hList1"/>
    <dgm:cxn modelId="{86E6A23A-88BF-472E-85F7-3316A77F5879}" type="presOf" srcId="{E2C21829-7B10-47E6-A72D-076E60C68362}" destId="{0A01B189-2C4A-48E5-9C18-5CEC08BA02B2}" srcOrd="0" destOrd="1" presId="urn:microsoft.com/office/officeart/2005/8/layout/hList1"/>
    <dgm:cxn modelId="{F7BA643E-0E4B-40B3-B5B7-4080E7BBF489}" type="presOf" srcId="{DA527429-1C12-4E44-8A56-D04BA021AA8E}" destId="{4B307699-C0FA-4EA7-8C77-EB2D94DEC925}" srcOrd="0" destOrd="0" presId="urn:microsoft.com/office/officeart/2005/8/layout/hList1"/>
    <dgm:cxn modelId="{E347EC5B-8B03-460A-90CB-2EB7F7CF1630}" srcId="{14F4CA98-8C18-43A5-84E4-FE4BFC980A74}" destId="{326F0094-0718-4884-A97F-0898D498B852}" srcOrd="0" destOrd="0" parTransId="{57BE9B65-E8B8-4DD4-977D-07BC5FC5A4C6}" sibTransId="{792B01FC-8A2A-4401-8331-2DCC6C7FCE6C}"/>
    <dgm:cxn modelId="{4960A160-76FA-4605-BB2A-D6954AB8D948}" srcId="{326F0094-0718-4884-A97F-0898D498B852}" destId="{70D63C7B-34DC-4607-8652-2922F3BA4133}" srcOrd="0" destOrd="0" parTransId="{F9D25261-573E-441D-82F5-8B76B9205BF1}" sibTransId="{833714DB-6B34-483B-8F2F-EB22B75A390D}"/>
    <dgm:cxn modelId="{EDC7F953-6DAC-47DC-8166-F58736F292BE}" srcId="{326F0094-0718-4884-A97F-0898D498B852}" destId="{E2C21829-7B10-47E6-A72D-076E60C68362}" srcOrd="1" destOrd="0" parTransId="{DDDE68BA-2420-4309-BFB4-4925490D53A4}" sibTransId="{FDBAFBB1-B57D-4B4F-A935-D505AAFCBBAA}"/>
    <dgm:cxn modelId="{460D0B85-F923-44A7-B67C-B54F70CF9304}" type="presOf" srcId="{775A6590-F194-4C7F-9CD0-5FE5E5A25889}" destId="{7B4C284C-FFC4-4B1E-B317-43D05D4F7F12}" srcOrd="0" destOrd="0" presId="urn:microsoft.com/office/officeart/2005/8/layout/hList1"/>
    <dgm:cxn modelId="{B9BC6987-5130-4AF0-A60D-8D6BCF208F7F}" type="presOf" srcId="{14F4CA98-8C18-43A5-84E4-FE4BFC980A74}" destId="{1622FCCD-CAF7-4C13-8AD0-F1420244A58A}" srcOrd="0" destOrd="0" presId="urn:microsoft.com/office/officeart/2005/8/layout/hList1"/>
    <dgm:cxn modelId="{FCA57393-222A-44E0-B881-FBC1958B6439}" type="presOf" srcId="{70D63C7B-34DC-4607-8652-2922F3BA4133}" destId="{0A01B189-2C4A-48E5-9C18-5CEC08BA02B2}" srcOrd="0" destOrd="0" presId="urn:microsoft.com/office/officeart/2005/8/layout/hList1"/>
    <dgm:cxn modelId="{C66DB196-3AD1-406B-8939-0E69B64CA14C}" srcId="{14F4CA98-8C18-43A5-84E4-FE4BFC980A74}" destId="{775A6590-F194-4C7F-9CD0-5FE5E5A25889}" srcOrd="1" destOrd="0" parTransId="{47F211A5-8308-409C-963A-21F699EA1367}" sibTransId="{1E8408CF-461C-465A-8259-1264FB601DAD}"/>
    <dgm:cxn modelId="{21BE479E-D809-40AD-AB25-EF0AE99C85E9}" type="presOf" srcId="{326F0094-0718-4884-A97F-0898D498B852}" destId="{7BF1FC78-57EA-4002-8614-BAB57DD5F1D3}" srcOrd="0" destOrd="0" presId="urn:microsoft.com/office/officeart/2005/8/layout/hList1"/>
    <dgm:cxn modelId="{C0AA9EE0-5CF4-4760-AB7E-382386BEF37F}" srcId="{775A6590-F194-4C7F-9CD0-5FE5E5A25889}" destId="{8C512ABD-96E4-4946-8779-DDF5E911D27C}" srcOrd="1" destOrd="0" parTransId="{03C65FA0-50B2-4454-9677-F1AB80A125E5}" sibTransId="{787C9C10-B721-4712-B82E-25CE78205C7B}"/>
    <dgm:cxn modelId="{4046C513-B80B-411C-954B-82B4E9A90A29}" type="presParOf" srcId="{1622FCCD-CAF7-4C13-8AD0-F1420244A58A}" destId="{6AC5B094-8FC0-4FEE-93FA-08CA499B4AA4}" srcOrd="0" destOrd="0" presId="urn:microsoft.com/office/officeart/2005/8/layout/hList1"/>
    <dgm:cxn modelId="{ACD10A6E-0932-4153-A0B6-47A0A8AFB1E0}" type="presParOf" srcId="{6AC5B094-8FC0-4FEE-93FA-08CA499B4AA4}" destId="{7BF1FC78-57EA-4002-8614-BAB57DD5F1D3}" srcOrd="0" destOrd="0" presId="urn:microsoft.com/office/officeart/2005/8/layout/hList1"/>
    <dgm:cxn modelId="{D2249BC8-7E55-4486-A591-B055039A8522}" type="presParOf" srcId="{6AC5B094-8FC0-4FEE-93FA-08CA499B4AA4}" destId="{0A01B189-2C4A-48E5-9C18-5CEC08BA02B2}" srcOrd="1" destOrd="0" presId="urn:microsoft.com/office/officeart/2005/8/layout/hList1"/>
    <dgm:cxn modelId="{475740E4-2BF6-4B98-8642-74CAAD08BD65}" type="presParOf" srcId="{1622FCCD-CAF7-4C13-8AD0-F1420244A58A}" destId="{A371AB90-A079-4E03-A384-9BCD21C0F11C}" srcOrd="1" destOrd="0" presId="urn:microsoft.com/office/officeart/2005/8/layout/hList1"/>
    <dgm:cxn modelId="{F60806D1-436F-40B6-A295-A9775E30842A}" type="presParOf" srcId="{1622FCCD-CAF7-4C13-8AD0-F1420244A58A}" destId="{C4067593-9FCE-4902-9050-96876931F830}" srcOrd="2" destOrd="0" presId="urn:microsoft.com/office/officeart/2005/8/layout/hList1"/>
    <dgm:cxn modelId="{9A94E32A-CFCB-44A6-B2A7-3609F733D29D}" type="presParOf" srcId="{C4067593-9FCE-4902-9050-96876931F830}" destId="{7B4C284C-FFC4-4B1E-B317-43D05D4F7F12}" srcOrd="0" destOrd="0" presId="urn:microsoft.com/office/officeart/2005/8/layout/hList1"/>
    <dgm:cxn modelId="{05F40A16-4EF5-44CA-AAAE-FFDFE8BDBFBA}" type="presParOf" srcId="{C4067593-9FCE-4902-9050-96876931F830}" destId="{4B307699-C0FA-4EA7-8C77-EB2D94DEC92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E8B13E-8FE6-4B71-ADE4-E14B3CB3D5E7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900" b="1" i="1" kern="1200" dirty="0"/>
            <a:t>سیستم عامل های جدید</a:t>
          </a:r>
          <a:endParaRPr lang="en-US" sz="3900" b="1" i="1" kern="1200" dirty="0"/>
        </a:p>
      </dsp:txBody>
      <dsp:txXfrm>
        <a:off x="0" y="39687"/>
        <a:ext cx="3286125" cy="1971675"/>
      </dsp:txXfrm>
    </dsp:sp>
    <dsp:sp modelId="{5966CC60-9BD1-432A-A9B9-70721DA9D260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CUSTOM MODELS FOR OS</a:t>
          </a:r>
        </a:p>
      </dsp:txBody>
      <dsp:txXfrm>
        <a:off x="3614737" y="39687"/>
        <a:ext cx="3286125" cy="1971675"/>
      </dsp:txXfrm>
    </dsp:sp>
    <dsp:sp modelId="{CED64DDA-678C-4266-B771-487A3C5AE37D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900" kern="1200" dirty="0"/>
            <a:t>فرمول های پیشرفته سخت افزار کامپیوتر</a:t>
          </a:r>
          <a:endParaRPr lang="en-US" sz="3900" kern="1200" dirty="0"/>
        </a:p>
      </dsp:txBody>
      <dsp:txXfrm>
        <a:off x="7229475" y="39687"/>
        <a:ext cx="3286125" cy="1971675"/>
      </dsp:txXfrm>
    </dsp:sp>
    <dsp:sp modelId="{1E1FB76F-7C33-4D64-818B-EA3845C1B2DE}">
      <dsp:nvSpPr>
        <dsp:cNvPr id="0" name=""/>
        <dsp:cNvSpPr/>
      </dsp:nvSpPr>
      <dsp:spPr>
        <a:xfrm>
          <a:off x="0" y="2339975"/>
          <a:ext cx="3286125" cy="1971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900" kern="1200" dirty="0"/>
            <a:t>سیستم پیشنهادی برای اجرای سیستم عامل</a:t>
          </a:r>
          <a:endParaRPr lang="en-US" sz="3900" kern="1200" dirty="0"/>
        </a:p>
      </dsp:txBody>
      <dsp:txXfrm>
        <a:off x="0" y="2339975"/>
        <a:ext cx="3286125" cy="1971675"/>
      </dsp:txXfrm>
    </dsp:sp>
    <dsp:sp modelId="{47D0655E-621A-466D-AACB-B71699A2E1C5}">
      <dsp:nvSpPr>
        <dsp:cNvPr id="0" name=""/>
        <dsp:cNvSpPr/>
      </dsp:nvSpPr>
      <dsp:spPr>
        <a:xfrm>
          <a:off x="3614737" y="2339975"/>
          <a:ext cx="3286125" cy="1971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OS SERIES</a:t>
          </a:r>
        </a:p>
      </dsp:txBody>
      <dsp:txXfrm>
        <a:off x="3614737" y="2339975"/>
        <a:ext cx="3286125" cy="1971675"/>
      </dsp:txXfrm>
    </dsp:sp>
    <dsp:sp modelId="{5AE7C49D-69A6-4D3C-88C3-AF44592F7EB3}">
      <dsp:nvSpPr>
        <dsp:cNvPr id="0" name=""/>
        <dsp:cNvSpPr/>
      </dsp:nvSpPr>
      <dsp:spPr>
        <a:xfrm>
          <a:off x="7229475" y="2339975"/>
          <a:ext cx="3286125" cy="1971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900" kern="1200" dirty="0"/>
            <a:t>ویژگی های نسل جدید</a:t>
          </a:r>
          <a:endParaRPr lang="en-US" sz="3900" kern="1200" dirty="0"/>
        </a:p>
      </dsp:txBody>
      <dsp:txXfrm>
        <a:off x="7229475" y="2339975"/>
        <a:ext cx="3286125" cy="1971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DB4E1-1763-457E-9B0B-933904EE0675}">
      <dsp:nvSpPr>
        <dsp:cNvPr id="0" name=""/>
        <dsp:cNvSpPr/>
      </dsp:nvSpPr>
      <dsp:spPr>
        <a:xfrm>
          <a:off x="1489567" y="1201"/>
          <a:ext cx="2735648" cy="16413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6500" kern="1200" dirty="0"/>
            <a:t>95</a:t>
          </a:r>
          <a:endParaRPr lang="en-US" sz="6500" kern="1200" dirty="0"/>
        </a:p>
      </dsp:txBody>
      <dsp:txXfrm>
        <a:off x="1489567" y="1201"/>
        <a:ext cx="2735648" cy="1641389"/>
      </dsp:txXfrm>
    </dsp:sp>
    <dsp:sp modelId="{3178048F-82B9-4E08-9D13-2B6638827B63}">
      <dsp:nvSpPr>
        <dsp:cNvPr id="0" name=""/>
        <dsp:cNvSpPr/>
      </dsp:nvSpPr>
      <dsp:spPr>
        <a:xfrm>
          <a:off x="4498781" y="1201"/>
          <a:ext cx="2735648" cy="16413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6500" kern="1200" dirty="0"/>
            <a:t>98</a:t>
          </a:r>
          <a:endParaRPr lang="en-US" sz="6500" kern="1200" dirty="0"/>
        </a:p>
      </dsp:txBody>
      <dsp:txXfrm>
        <a:off x="4498781" y="1201"/>
        <a:ext cx="2735648" cy="1641389"/>
      </dsp:txXfrm>
    </dsp:sp>
    <dsp:sp modelId="{5CAE5EC8-BDC5-4B53-B6FB-F74BDD303EAC}">
      <dsp:nvSpPr>
        <dsp:cNvPr id="0" name=""/>
        <dsp:cNvSpPr/>
      </dsp:nvSpPr>
      <dsp:spPr>
        <a:xfrm>
          <a:off x="7507995" y="1201"/>
          <a:ext cx="2735648" cy="16413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XP</a:t>
          </a:r>
        </a:p>
      </dsp:txBody>
      <dsp:txXfrm>
        <a:off x="7507995" y="1201"/>
        <a:ext cx="2735648" cy="1641389"/>
      </dsp:txXfrm>
    </dsp:sp>
    <dsp:sp modelId="{00ABC6BD-3F5F-4EC9-A008-9D355AB3061A}">
      <dsp:nvSpPr>
        <dsp:cNvPr id="0" name=""/>
        <dsp:cNvSpPr/>
      </dsp:nvSpPr>
      <dsp:spPr>
        <a:xfrm>
          <a:off x="1489567" y="1916155"/>
          <a:ext cx="2735648" cy="16413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VISTA</a:t>
          </a:r>
        </a:p>
      </dsp:txBody>
      <dsp:txXfrm>
        <a:off x="1489567" y="1916155"/>
        <a:ext cx="2735648" cy="1641389"/>
      </dsp:txXfrm>
    </dsp:sp>
    <dsp:sp modelId="{354FE999-EB50-4351-AB85-21A69411498B}">
      <dsp:nvSpPr>
        <dsp:cNvPr id="0" name=""/>
        <dsp:cNvSpPr/>
      </dsp:nvSpPr>
      <dsp:spPr>
        <a:xfrm>
          <a:off x="4498781" y="1916155"/>
          <a:ext cx="2735648" cy="16413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7</a:t>
          </a:r>
        </a:p>
      </dsp:txBody>
      <dsp:txXfrm>
        <a:off x="4498781" y="1916155"/>
        <a:ext cx="2735648" cy="1641389"/>
      </dsp:txXfrm>
    </dsp:sp>
    <dsp:sp modelId="{20123BD8-2326-4ABE-9738-73DFD10BB7FF}">
      <dsp:nvSpPr>
        <dsp:cNvPr id="0" name=""/>
        <dsp:cNvSpPr/>
      </dsp:nvSpPr>
      <dsp:spPr>
        <a:xfrm>
          <a:off x="7507995" y="1916155"/>
          <a:ext cx="2735648" cy="16413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8</a:t>
          </a:r>
        </a:p>
      </dsp:txBody>
      <dsp:txXfrm>
        <a:off x="7507995" y="1916155"/>
        <a:ext cx="2735648" cy="1641389"/>
      </dsp:txXfrm>
    </dsp:sp>
    <dsp:sp modelId="{776EA2F2-2908-4017-AFEF-521EA9A3B92D}">
      <dsp:nvSpPr>
        <dsp:cNvPr id="0" name=""/>
        <dsp:cNvSpPr/>
      </dsp:nvSpPr>
      <dsp:spPr>
        <a:xfrm>
          <a:off x="1489567" y="3831109"/>
          <a:ext cx="2735648" cy="16413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8.1</a:t>
          </a:r>
        </a:p>
      </dsp:txBody>
      <dsp:txXfrm>
        <a:off x="1489567" y="3831109"/>
        <a:ext cx="2735648" cy="1641389"/>
      </dsp:txXfrm>
    </dsp:sp>
    <dsp:sp modelId="{12C1B266-29BD-4989-8D7B-8F7969D9B842}">
      <dsp:nvSpPr>
        <dsp:cNvPr id="0" name=""/>
        <dsp:cNvSpPr/>
      </dsp:nvSpPr>
      <dsp:spPr>
        <a:xfrm>
          <a:off x="4498781" y="3831109"/>
          <a:ext cx="2735648" cy="16413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10</a:t>
          </a:r>
        </a:p>
      </dsp:txBody>
      <dsp:txXfrm>
        <a:off x="4498781" y="3831109"/>
        <a:ext cx="2735648" cy="1641389"/>
      </dsp:txXfrm>
    </dsp:sp>
    <dsp:sp modelId="{58B04D70-0E6F-484A-B488-351684496057}">
      <dsp:nvSpPr>
        <dsp:cNvPr id="0" name=""/>
        <dsp:cNvSpPr/>
      </dsp:nvSpPr>
      <dsp:spPr>
        <a:xfrm>
          <a:off x="7507995" y="3831109"/>
          <a:ext cx="2735648" cy="16413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11</a:t>
          </a:r>
        </a:p>
      </dsp:txBody>
      <dsp:txXfrm>
        <a:off x="7507995" y="3831109"/>
        <a:ext cx="2735648" cy="16413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F54C83-890A-4E6A-B439-A030F9FEFF85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1" i="1" kern="1200"/>
            <a:t>UBANTA</a:t>
          </a:r>
          <a:endParaRPr lang="en-US" sz="5400" b="1" i="1" kern="1200" dirty="0"/>
        </a:p>
      </dsp:txBody>
      <dsp:txXfrm>
        <a:off x="0" y="39687"/>
        <a:ext cx="3286125" cy="1971675"/>
      </dsp:txXfrm>
    </dsp:sp>
    <dsp:sp modelId="{310FDF62-A764-4356-A2CC-078278B16663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1" i="1" kern="1200"/>
            <a:t>LINUX</a:t>
          </a:r>
          <a:endParaRPr lang="en-US" sz="5400" b="1" i="1" kern="1200" dirty="0"/>
        </a:p>
      </dsp:txBody>
      <dsp:txXfrm>
        <a:off x="3614737" y="39687"/>
        <a:ext cx="3286125" cy="1971675"/>
      </dsp:txXfrm>
    </dsp:sp>
    <dsp:sp modelId="{5EA56CE0-EA21-46FC-B3F9-74CCD1601E2B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1" i="1" kern="1200"/>
            <a:t>UNIX</a:t>
          </a:r>
          <a:endParaRPr lang="en-US" sz="5400" b="1" i="1" kern="1200" dirty="0"/>
        </a:p>
      </dsp:txBody>
      <dsp:txXfrm>
        <a:off x="7229475" y="39687"/>
        <a:ext cx="3286125" cy="1971675"/>
      </dsp:txXfrm>
    </dsp:sp>
    <dsp:sp modelId="{051ED505-4619-4B10-B05F-AA184181DE74}">
      <dsp:nvSpPr>
        <dsp:cNvPr id="0" name=""/>
        <dsp:cNvSpPr/>
      </dsp:nvSpPr>
      <dsp:spPr>
        <a:xfrm>
          <a:off x="0" y="2339975"/>
          <a:ext cx="3286125" cy="1971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1" i="1" kern="1200"/>
            <a:t>MAC</a:t>
          </a:r>
          <a:endParaRPr lang="en-US" sz="5400" b="1" i="1" kern="1200" dirty="0"/>
        </a:p>
      </dsp:txBody>
      <dsp:txXfrm>
        <a:off x="0" y="2339975"/>
        <a:ext cx="3286125" cy="1971675"/>
      </dsp:txXfrm>
    </dsp:sp>
    <dsp:sp modelId="{4F7E56A2-D3A5-4C7B-96C0-0D8763EC616A}">
      <dsp:nvSpPr>
        <dsp:cNvPr id="0" name=""/>
        <dsp:cNvSpPr/>
      </dsp:nvSpPr>
      <dsp:spPr>
        <a:xfrm>
          <a:off x="3614737" y="2339975"/>
          <a:ext cx="3286125" cy="1971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1" i="1" kern="1200"/>
            <a:t>MAC X</a:t>
          </a:r>
          <a:endParaRPr lang="en-US" sz="5400" b="1" i="1" kern="1200" dirty="0"/>
        </a:p>
      </dsp:txBody>
      <dsp:txXfrm>
        <a:off x="3614737" y="2339975"/>
        <a:ext cx="3286125" cy="1971675"/>
      </dsp:txXfrm>
    </dsp:sp>
    <dsp:sp modelId="{E400B5F8-C724-44DA-80BC-C26DADA5E8A4}">
      <dsp:nvSpPr>
        <dsp:cNvPr id="0" name=""/>
        <dsp:cNvSpPr/>
      </dsp:nvSpPr>
      <dsp:spPr>
        <a:xfrm>
          <a:off x="7229475" y="2339975"/>
          <a:ext cx="3286125" cy="1971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1" i="1" kern="1200"/>
            <a:t>DEBIAN,…</a:t>
          </a:r>
          <a:endParaRPr lang="en-US" sz="5400" b="1" i="1" kern="1200" dirty="0"/>
        </a:p>
      </dsp:txBody>
      <dsp:txXfrm>
        <a:off x="7229475" y="2339975"/>
        <a:ext cx="3286125" cy="19716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1FC78-57EA-4002-8614-BAB57DD5F1D3}">
      <dsp:nvSpPr>
        <dsp:cNvPr id="0" name=""/>
        <dsp:cNvSpPr/>
      </dsp:nvSpPr>
      <dsp:spPr>
        <a:xfrm>
          <a:off x="51" y="14544"/>
          <a:ext cx="4913783" cy="1440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0" tIns="203200" rIns="355600" bIns="2032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RAM=64GB</a:t>
          </a:r>
        </a:p>
      </dsp:txBody>
      <dsp:txXfrm>
        <a:off x="51" y="14544"/>
        <a:ext cx="4913783" cy="1440000"/>
      </dsp:txXfrm>
    </dsp:sp>
    <dsp:sp modelId="{0A01B189-2C4A-48E5-9C18-5CEC08BA02B2}">
      <dsp:nvSpPr>
        <dsp:cNvPr id="0" name=""/>
        <dsp:cNvSpPr/>
      </dsp:nvSpPr>
      <dsp:spPr>
        <a:xfrm>
          <a:off x="51" y="1454544"/>
          <a:ext cx="4913783" cy="288225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0" tIns="266700" rIns="355600" bIns="400050" numCol="1" spcCol="1270" anchor="t" anchorCtr="0">
          <a:noAutofit/>
        </a:bodyPr>
        <a:lstStyle/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0" kern="1200" dirty="0"/>
            <a:t>CPU=3.0GHZ</a:t>
          </a:r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0" kern="1200" dirty="0"/>
            <a:t>GPU=64GB</a:t>
          </a:r>
        </a:p>
      </dsp:txBody>
      <dsp:txXfrm>
        <a:off x="51" y="1454544"/>
        <a:ext cx="4913783" cy="2882250"/>
      </dsp:txXfrm>
    </dsp:sp>
    <dsp:sp modelId="{7B4C284C-FFC4-4B1E-B317-43D05D4F7F12}">
      <dsp:nvSpPr>
        <dsp:cNvPr id="0" name=""/>
        <dsp:cNvSpPr/>
      </dsp:nvSpPr>
      <dsp:spPr>
        <a:xfrm>
          <a:off x="5601764" y="14544"/>
          <a:ext cx="4913783" cy="1440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0" tIns="203200" rIns="355600" bIns="2032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HDD=+30GB</a:t>
          </a:r>
        </a:p>
      </dsp:txBody>
      <dsp:txXfrm>
        <a:off x="5601764" y="14544"/>
        <a:ext cx="4913783" cy="1440000"/>
      </dsp:txXfrm>
    </dsp:sp>
    <dsp:sp modelId="{4B307699-C0FA-4EA7-8C77-EB2D94DEC925}">
      <dsp:nvSpPr>
        <dsp:cNvPr id="0" name=""/>
        <dsp:cNvSpPr/>
      </dsp:nvSpPr>
      <dsp:spPr>
        <a:xfrm>
          <a:off x="5601764" y="1454544"/>
          <a:ext cx="4913783" cy="288225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0" tIns="266700" rIns="355600" bIns="400050" numCol="1" spcCol="1270" anchor="t" anchorCtr="0">
          <a:noAutofit/>
        </a:bodyPr>
        <a:lstStyle/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0" kern="1200" dirty="0"/>
            <a:t>AUTO INSTALL=YES</a:t>
          </a:r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0" kern="1200" dirty="0"/>
            <a:t>PRICE=+2000$</a:t>
          </a:r>
        </a:p>
      </dsp:txBody>
      <dsp:txXfrm>
        <a:off x="5601764" y="1454544"/>
        <a:ext cx="4913783" cy="28822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1FC78-57EA-4002-8614-BAB57DD5F1D3}">
      <dsp:nvSpPr>
        <dsp:cNvPr id="0" name=""/>
        <dsp:cNvSpPr/>
      </dsp:nvSpPr>
      <dsp:spPr>
        <a:xfrm>
          <a:off x="51" y="14544"/>
          <a:ext cx="4913783" cy="1440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0" tIns="203200" rIns="355600" bIns="2032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RAM=128GB</a:t>
          </a:r>
        </a:p>
      </dsp:txBody>
      <dsp:txXfrm>
        <a:off x="51" y="14544"/>
        <a:ext cx="4913783" cy="1440000"/>
      </dsp:txXfrm>
    </dsp:sp>
    <dsp:sp modelId="{0A01B189-2C4A-48E5-9C18-5CEC08BA02B2}">
      <dsp:nvSpPr>
        <dsp:cNvPr id="0" name=""/>
        <dsp:cNvSpPr/>
      </dsp:nvSpPr>
      <dsp:spPr>
        <a:xfrm>
          <a:off x="51" y="1454544"/>
          <a:ext cx="4913783" cy="288225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0" tIns="266700" rIns="355600" bIns="400050" numCol="1" spcCol="1270" anchor="t" anchorCtr="0">
          <a:noAutofit/>
        </a:bodyPr>
        <a:lstStyle/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0" kern="1200" dirty="0"/>
            <a:t>CPU=3.0GHZ</a:t>
          </a:r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0" kern="1200" dirty="0"/>
            <a:t>GPU=128GB</a:t>
          </a:r>
        </a:p>
      </dsp:txBody>
      <dsp:txXfrm>
        <a:off x="51" y="1454544"/>
        <a:ext cx="4913783" cy="2882250"/>
      </dsp:txXfrm>
    </dsp:sp>
    <dsp:sp modelId="{7B4C284C-FFC4-4B1E-B317-43D05D4F7F12}">
      <dsp:nvSpPr>
        <dsp:cNvPr id="0" name=""/>
        <dsp:cNvSpPr/>
      </dsp:nvSpPr>
      <dsp:spPr>
        <a:xfrm>
          <a:off x="5601764" y="14544"/>
          <a:ext cx="4913783" cy="1440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0" tIns="203200" rIns="355600" bIns="2032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HDD=+60GB</a:t>
          </a:r>
        </a:p>
      </dsp:txBody>
      <dsp:txXfrm>
        <a:off x="5601764" y="14544"/>
        <a:ext cx="4913783" cy="1440000"/>
      </dsp:txXfrm>
    </dsp:sp>
    <dsp:sp modelId="{4B307699-C0FA-4EA7-8C77-EB2D94DEC925}">
      <dsp:nvSpPr>
        <dsp:cNvPr id="0" name=""/>
        <dsp:cNvSpPr/>
      </dsp:nvSpPr>
      <dsp:spPr>
        <a:xfrm>
          <a:off x="5601764" y="1454544"/>
          <a:ext cx="4913783" cy="288225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0" tIns="266700" rIns="355600" bIns="400050" numCol="1" spcCol="1270" anchor="t" anchorCtr="0">
          <a:noAutofit/>
        </a:bodyPr>
        <a:lstStyle/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0" kern="1200" dirty="0"/>
            <a:t>AUTO INSTALL=YES</a:t>
          </a:r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0" kern="1200" dirty="0"/>
            <a:t>PRICE=+2000$</a:t>
          </a:r>
        </a:p>
      </dsp:txBody>
      <dsp:txXfrm>
        <a:off x="5601764" y="1454544"/>
        <a:ext cx="4913783" cy="28822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1FC78-57EA-4002-8614-BAB57DD5F1D3}">
      <dsp:nvSpPr>
        <dsp:cNvPr id="0" name=""/>
        <dsp:cNvSpPr/>
      </dsp:nvSpPr>
      <dsp:spPr>
        <a:xfrm>
          <a:off x="51" y="14544"/>
          <a:ext cx="4913783" cy="1440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0" tIns="203200" rIns="355600" bIns="2032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RAM=+128GB</a:t>
          </a:r>
        </a:p>
      </dsp:txBody>
      <dsp:txXfrm>
        <a:off x="51" y="14544"/>
        <a:ext cx="4913783" cy="1440000"/>
      </dsp:txXfrm>
    </dsp:sp>
    <dsp:sp modelId="{0A01B189-2C4A-48E5-9C18-5CEC08BA02B2}">
      <dsp:nvSpPr>
        <dsp:cNvPr id="0" name=""/>
        <dsp:cNvSpPr/>
      </dsp:nvSpPr>
      <dsp:spPr>
        <a:xfrm>
          <a:off x="51" y="1454544"/>
          <a:ext cx="4913783" cy="288225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0" tIns="266700" rIns="355600" bIns="400050" numCol="1" spcCol="1270" anchor="t" anchorCtr="0">
          <a:noAutofit/>
        </a:bodyPr>
        <a:lstStyle/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0" kern="1200" dirty="0"/>
            <a:t>CPU=+3.0GHZ</a:t>
          </a:r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0" kern="1200" dirty="0"/>
            <a:t>GPU=+128GB</a:t>
          </a:r>
        </a:p>
      </dsp:txBody>
      <dsp:txXfrm>
        <a:off x="51" y="1454544"/>
        <a:ext cx="4913783" cy="2882250"/>
      </dsp:txXfrm>
    </dsp:sp>
    <dsp:sp modelId="{7B4C284C-FFC4-4B1E-B317-43D05D4F7F12}">
      <dsp:nvSpPr>
        <dsp:cNvPr id="0" name=""/>
        <dsp:cNvSpPr/>
      </dsp:nvSpPr>
      <dsp:spPr>
        <a:xfrm>
          <a:off x="5601764" y="14544"/>
          <a:ext cx="4913783" cy="1440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0" tIns="203200" rIns="355600" bIns="2032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HDD=+70GB</a:t>
          </a:r>
        </a:p>
      </dsp:txBody>
      <dsp:txXfrm>
        <a:off x="5601764" y="14544"/>
        <a:ext cx="4913783" cy="1440000"/>
      </dsp:txXfrm>
    </dsp:sp>
    <dsp:sp modelId="{4B307699-C0FA-4EA7-8C77-EB2D94DEC925}">
      <dsp:nvSpPr>
        <dsp:cNvPr id="0" name=""/>
        <dsp:cNvSpPr/>
      </dsp:nvSpPr>
      <dsp:spPr>
        <a:xfrm>
          <a:off x="5601764" y="1454544"/>
          <a:ext cx="4913783" cy="288225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0" tIns="266700" rIns="355600" bIns="400050" numCol="1" spcCol="1270" anchor="t" anchorCtr="0">
          <a:noAutofit/>
        </a:bodyPr>
        <a:lstStyle/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0" kern="1200" dirty="0"/>
            <a:t>AUTO INSTALL=YES</a:t>
          </a:r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0" kern="1200" dirty="0"/>
            <a:t>PRICE=+2000$</a:t>
          </a:r>
        </a:p>
      </dsp:txBody>
      <dsp:txXfrm>
        <a:off x="5601764" y="1454544"/>
        <a:ext cx="4913783" cy="28822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1FC78-57EA-4002-8614-BAB57DD5F1D3}">
      <dsp:nvSpPr>
        <dsp:cNvPr id="0" name=""/>
        <dsp:cNvSpPr/>
      </dsp:nvSpPr>
      <dsp:spPr>
        <a:xfrm>
          <a:off x="51" y="14544"/>
          <a:ext cx="4913783" cy="1440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0" tIns="203200" rIns="355600" bIns="2032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RAM=+128GB</a:t>
          </a:r>
        </a:p>
      </dsp:txBody>
      <dsp:txXfrm>
        <a:off x="51" y="14544"/>
        <a:ext cx="4913783" cy="1440000"/>
      </dsp:txXfrm>
    </dsp:sp>
    <dsp:sp modelId="{0A01B189-2C4A-48E5-9C18-5CEC08BA02B2}">
      <dsp:nvSpPr>
        <dsp:cNvPr id="0" name=""/>
        <dsp:cNvSpPr/>
      </dsp:nvSpPr>
      <dsp:spPr>
        <a:xfrm>
          <a:off x="51" y="1454544"/>
          <a:ext cx="4913783" cy="288225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0" tIns="266700" rIns="355600" bIns="400050" numCol="1" spcCol="1270" anchor="t" anchorCtr="0">
          <a:noAutofit/>
        </a:bodyPr>
        <a:lstStyle/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0" kern="1200" dirty="0"/>
            <a:t>CPU=+3.0GHZ</a:t>
          </a:r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0" kern="1200" dirty="0"/>
            <a:t>GPU=+128GB</a:t>
          </a:r>
        </a:p>
      </dsp:txBody>
      <dsp:txXfrm>
        <a:off x="51" y="1454544"/>
        <a:ext cx="4913783" cy="2882250"/>
      </dsp:txXfrm>
    </dsp:sp>
    <dsp:sp modelId="{7B4C284C-FFC4-4B1E-B317-43D05D4F7F12}">
      <dsp:nvSpPr>
        <dsp:cNvPr id="0" name=""/>
        <dsp:cNvSpPr/>
      </dsp:nvSpPr>
      <dsp:spPr>
        <a:xfrm>
          <a:off x="5601764" y="14544"/>
          <a:ext cx="4913783" cy="1440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0" tIns="203200" rIns="355600" bIns="2032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HDD=+70GB</a:t>
          </a:r>
        </a:p>
      </dsp:txBody>
      <dsp:txXfrm>
        <a:off x="5601764" y="14544"/>
        <a:ext cx="4913783" cy="1440000"/>
      </dsp:txXfrm>
    </dsp:sp>
    <dsp:sp modelId="{4B307699-C0FA-4EA7-8C77-EB2D94DEC925}">
      <dsp:nvSpPr>
        <dsp:cNvPr id="0" name=""/>
        <dsp:cNvSpPr/>
      </dsp:nvSpPr>
      <dsp:spPr>
        <a:xfrm>
          <a:off x="5601764" y="1454544"/>
          <a:ext cx="4913783" cy="288225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0" tIns="266700" rIns="355600" bIns="400050" numCol="1" spcCol="1270" anchor="t" anchorCtr="0">
          <a:noAutofit/>
        </a:bodyPr>
        <a:lstStyle/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0" kern="1200" dirty="0"/>
            <a:t>AUTO INSTALL=YES</a:t>
          </a:r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0" kern="1200" dirty="0"/>
            <a:t>PRICE=+2000$</a:t>
          </a:r>
        </a:p>
      </dsp:txBody>
      <dsp:txXfrm>
        <a:off x="5601764" y="1454544"/>
        <a:ext cx="4913783" cy="2882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CCA3F-35D1-4236-A593-A598B02BA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6184F-FD4B-41F3-B7EB-325F610AF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0498B-A5B5-4ECC-8E09-3304082A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6CC1-F2B6-4A98-B035-B8E7EB4CA7AC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66F75-4CDC-46E0-BE5E-99DAC05D0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45CB5-D13D-4FCA-A7C7-F1554FD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FD3E-D16A-4688-8668-3FA95BE5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3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B3E0-6C76-4C3D-853C-7C4E1D4D8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7E360-2568-49D0-825F-607B26A5D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FA978-E320-4795-8E4E-E86D85E56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6CC1-F2B6-4A98-B035-B8E7EB4CA7AC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E029A-2723-4165-A1D0-165F1AA8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547AC-4B06-4E4D-9CC4-5EAFD851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FD3E-D16A-4688-8668-3FA95BE5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7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5B04E8-C45F-4FD0-930A-F88B09A09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7FA73-3CA7-445C-8DAB-878702BCE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12681-3E51-4B3D-AB28-4E98BDA39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6CC1-F2B6-4A98-B035-B8E7EB4CA7AC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C2596-FF1D-4F2C-BF36-F43EBB088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EE086-7E70-487F-A491-8C73B4BF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FD3E-D16A-4688-8668-3FA95BE5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2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578D7-FAD5-433F-9433-ACD3E0DC6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15F72-977C-49C8-8FCC-2813D50B9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E32BC-DA90-44E1-8493-5322C993F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6CC1-F2B6-4A98-B035-B8E7EB4CA7AC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6F7DF-4827-44DC-B731-B1079069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E047B-C4D9-4242-A976-5F318B9F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FD3E-D16A-4688-8668-3FA95BE5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4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D5F6F-CFDF-48F2-91A8-127FFCC1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E8C05-C2E6-44AA-900B-547574DAF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AC459-5522-4795-B67A-937FF6B63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6CC1-F2B6-4A98-B035-B8E7EB4CA7AC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AD38D-CCBF-4446-B009-34930574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23C53-7DDF-4661-B050-9543F08F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FD3E-D16A-4688-8668-3FA95BE5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04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3AC4A-7A47-426A-B3AB-37766899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49255-E4AC-4C62-87CC-04C07364B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E6F35-23B8-4F52-8CFE-07D06A947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78CB7-20B6-4AEE-94FF-EDFB7057A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6CC1-F2B6-4A98-B035-B8E7EB4CA7AC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A1C75-1F5A-4354-B92A-E4562CD45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DFFF2-6B2E-4FA6-9FE9-DDA6C2B7E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FD3E-D16A-4688-8668-3FA95BE5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9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A197A-4DC0-47B8-81A9-DC7CF33BF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ED2AE-0AC1-416E-8399-3587B8AEC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8494F-CEE3-40BE-AA3C-54EE0B398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30D9C7-ABF3-42ED-A2CE-99AAEEE9A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0C809C-513E-4AF6-BE63-338993F80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1A8F54-BF53-41B9-9E5B-B4FE7CA63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6CC1-F2B6-4A98-B035-B8E7EB4CA7AC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BEA04E-1E13-422D-86D3-1ADB440E4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85527-6061-4901-AD55-A257FD37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FD3E-D16A-4688-8668-3FA95BE5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69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BFBA0-B85F-4597-90F4-FB36E6FC7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33289-5E00-4274-8AA3-CFAC52B2F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6CC1-F2B6-4A98-B035-B8E7EB4CA7AC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02ED1D-723A-4C07-99EE-D08675C2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D3FFA-01EE-4A32-8245-E4579AF1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FD3E-D16A-4688-8668-3FA95BE5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1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5BD81-D9CC-40FE-AB8C-8DF2A9D2B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6CC1-F2B6-4A98-B035-B8E7EB4CA7AC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F461B-8E34-4880-9DD3-BA3173DA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DDA7A-AE8C-4CB5-ACC3-0D33FE23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FD3E-D16A-4688-8668-3FA95BE5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4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5083-97D0-476B-8FBA-25F5A4B0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2A021-81AC-4895-84C3-7BEB3B875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F4FBF-8D89-4C71-9105-BDABB058F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FE588-5BD0-4B9F-8815-B77077C19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6CC1-F2B6-4A98-B035-B8E7EB4CA7AC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4564A-A7CA-497E-AC08-70552C5D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173AC-551A-489D-95C6-E8ED2E74A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FD3E-D16A-4688-8668-3FA95BE5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5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94673-7973-4E65-9869-916BE152A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C684D-9D73-4355-B1D5-DEC1FA448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F0BEF-D268-4FF6-8D74-192076FF8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6DC1C-90F4-456E-AD71-B227754ED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6CC1-F2B6-4A98-B035-B8E7EB4CA7AC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031DF-E3CD-4ABC-B1F2-A7A3A1D9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A4F65-AC9C-49EE-AA7C-821EC8685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FD3E-D16A-4688-8668-3FA95BE5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0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582C36-BE27-46B4-8454-408E2889A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34007-DFDA-4F11-BB8B-C07EDA697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06BE2-9A76-4879-8938-1DC0A67BC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36CC1-F2B6-4A98-B035-B8E7EB4CA7AC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A5CB4-4B2C-48C1-BB90-1E0B24106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25985-D977-43AA-902F-F36402EBB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FD3E-D16A-4688-8668-3FA95BE5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8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27D3-5778-4AFF-9D5C-6167D0401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2113" y="519123"/>
            <a:ext cx="8752115" cy="5780077"/>
          </a:xfrm>
        </p:spPr>
        <p:txBody>
          <a:bodyPr anchor="t"/>
          <a:lstStyle/>
          <a:p>
            <a:pPr algn="r" rtl="1"/>
            <a:r>
              <a:rPr lang="fa-IR" sz="6000" b="1" i="1" dirty="0"/>
              <a:t>توجه توجه: این پروژه کاملا واقعی می باشد و مباحث در این کتاب از سایت ها و کتاب ها و...</a:t>
            </a:r>
            <a:br>
              <a:rPr lang="fa-IR" sz="6000" b="1" i="1" dirty="0"/>
            </a:br>
            <a:r>
              <a:rPr lang="fa-IR" sz="6000" b="1" i="1" dirty="0"/>
              <a:t>گرفته شده است </a:t>
            </a:r>
            <a:r>
              <a:rPr lang="en-US" sz="6000" b="1" i="1" dirty="0"/>
              <a:t>)</a:t>
            </a:r>
            <a:r>
              <a:rPr lang="fa-IR" sz="6000" b="1" i="1" dirty="0"/>
              <a:t> لطفا درمورد منابع سوال نفرمایید.)</a:t>
            </a:r>
            <a:endParaRPr lang="en-US" sz="6000" b="1" i="1" dirty="0"/>
          </a:p>
        </p:txBody>
      </p:sp>
    </p:spTree>
    <p:extLst>
      <p:ext uri="{BB962C8B-B14F-4D97-AF65-F5344CB8AC3E}">
        <p14:creationId xmlns:p14="http://schemas.microsoft.com/office/powerpoint/2010/main" val="1095966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26006-ACC6-4A1E-94F2-C52FF82E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سیستم پیشنهادی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459D97-C219-42A6-9AA2-4DC0E37385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5857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4954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775E6-A765-487F-AFC8-4433E8348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486834"/>
            <a:ext cx="11959771" cy="5884332"/>
          </a:xfrm>
        </p:spPr>
        <p:txBody>
          <a:bodyPr/>
          <a:lstStyle/>
          <a:p>
            <a:pPr algn="ctr"/>
            <a:r>
              <a:rPr lang="en-US" sz="4800" b="1" i="1" dirty="0">
                <a:solidFill>
                  <a:schemeClr val="tx1"/>
                </a:solidFill>
              </a:rPr>
              <a:t>NEW SERIES </a:t>
            </a:r>
          </a:p>
        </p:txBody>
      </p:sp>
    </p:spTree>
    <p:extLst>
      <p:ext uri="{BB962C8B-B14F-4D97-AF65-F5344CB8AC3E}">
        <p14:creationId xmlns:p14="http://schemas.microsoft.com/office/powerpoint/2010/main" val="3091138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7910D-F9F6-48C6-A23D-EA950B0BF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726" y="625325"/>
            <a:ext cx="8761413" cy="706964"/>
          </a:xfrm>
        </p:spPr>
        <p:txBody>
          <a:bodyPr/>
          <a:lstStyle/>
          <a:p>
            <a:r>
              <a:rPr lang="en-US" dirty="0"/>
              <a:t>NEW SERIES ALL OS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4B42CA4-E821-4158-BAE7-84DBF0EEEF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625928"/>
              </p:ext>
            </p:extLst>
          </p:nvPr>
        </p:nvGraphicFramePr>
        <p:xfrm>
          <a:off x="0" y="1332289"/>
          <a:ext cx="12192000" cy="5525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30853808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50476262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68089830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78355781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102268936"/>
                    </a:ext>
                  </a:extLst>
                </a:gridCol>
              </a:tblGrid>
              <a:tr h="552571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VG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SD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HB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062952"/>
                  </a:ext>
                </a:extLst>
              </a:tr>
              <a:tr h="552571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357973"/>
                  </a:ext>
                </a:extLst>
              </a:tr>
              <a:tr h="552571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ZA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ZB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AQ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ZC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ZX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421490"/>
                  </a:ext>
                </a:extLst>
              </a:tr>
              <a:tr h="552571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AW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ZW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ZR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ZT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ZU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304193"/>
                  </a:ext>
                </a:extLst>
              </a:tr>
              <a:tr h="552571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ZF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BE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FQ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972355"/>
                  </a:ext>
                </a:extLst>
              </a:tr>
              <a:tr h="552571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FM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FO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TY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TP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TE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980855"/>
                  </a:ext>
                </a:extLst>
              </a:tr>
              <a:tr h="552571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TO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CI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CO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CR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CE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711577"/>
                  </a:ext>
                </a:extLst>
              </a:tr>
              <a:tr h="552571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MC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067526"/>
                  </a:ext>
                </a:extLst>
              </a:tr>
              <a:tr h="552571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TNR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TNS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DN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DNW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169232"/>
                  </a:ext>
                </a:extLst>
              </a:tr>
              <a:tr h="552571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DC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DCQ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DCR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DCW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DCF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583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130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26006-ACC6-4A1E-94F2-C52FF82E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sz="5400" b="1" i="1" dirty="0">
                <a:solidFill>
                  <a:schemeClr val="bg1"/>
                </a:solidFill>
              </a:rPr>
              <a:t>سیستم پیشنهادی</a:t>
            </a:r>
            <a:endParaRPr lang="en-US" sz="5400" b="1" i="1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459D97-C219-42A6-9AA2-4DC0E37385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6755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4410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1E3B-CF9F-43EB-8AB4-F6FE5AD3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749143"/>
          </a:xfrm>
        </p:spPr>
        <p:txBody>
          <a:bodyPr/>
          <a:lstStyle/>
          <a:p>
            <a:pPr algn="ctr"/>
            <a:r>
              <a:rPr lang="en-US" sz="4800" b="1" i="1" dirty="0">
                <a:solidFill>
                  <a:schemeClr val="tx1"/>
                </a:solidFill>
              </a:rPr>
              <a:t>CUSTOM MDELS( ALL OS , ALL SERIES, ALL MODELS)</a:t>
            </a:r>
          </a:p>
        </p:txBody>
      </p:sp>
    </p:spTree>
    <p:extLst>
      <p:ext uri="{BB962C8B-B14F-4D97-AF65-F5344CB8AC3E}">
        <p14:creationId xmlns:p14="http://schemas.microsoft.com/office/powerpoint/2010/main" val="57305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7910D-F9F6-48C6-A23D-EA950B0BF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726" y="625325"/>
            <a:ext cx="8761413" cy="706964"/>
          </a:xfrm>
        </p:spPr>
        <p:txBody>
          <a:bodyPr/>
          <a:lstStyle/>
          <a:p>
            <a:r>
              <a:rPr lang="en-US" dirty="0"/>
              <a:t>NEW CUSTOM MODELS ALL OS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4B42CA4-E821-4158-BAE7-84DBF0EEEF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5692106"/>
              </p:ext>
            </p:extLst>
          </p:nvPr>
        </p:nvGraphicFramePr>
        <p:xfrm>
          <a:off x="0" y="1332289"/>
          <a:ext cx="12192000" cy="5525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30853808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50476262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68089830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78355781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102268936"/>
                    </a:ext>
                  </a:extLst>
                </a:gridCol>
              </a:tblGrid>
              <a:tr h="552571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SRT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SRTH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SRTHD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SRTHD1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SRTHD2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062952"/>
                  </a:ext>
                </a:extLst>
              </a:tr>
              <a:tr h="552571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SRTD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R/T SP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RTR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SVC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SVR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357973"/>
                  </a:ext>
                </a:extLst>
              </a:tr>
              <a:tr h="552571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SVJC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SVJR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SVJRS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GT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GTS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421490"/>
                  </a:ext>
                </a:extLst>
              </a:tr>
              <a:tr h="552571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GTR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GTR.S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GT(1-9)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GC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GTS.R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304193"/>
                  </a:ext>
                </a:extLst>
              </a:tr>
              <a:tr h="552571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GCW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GVW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GW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GS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GSR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972355"/>
                  </a:ext>
                </a:extLst>
              </a:tr>
              <a:tr h="552571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RCR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RCS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RSCS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RSRQ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RSRY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980855"/>
                  </a:ext>
                </a:extLst>
              </a:tr>
              <a:tr h="552571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ARS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AR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ARC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ACR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AC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711577"/>
                  </a:ext>
                </a:extLst>
              </a:tr>
              <a:tr h="552571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ACB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GX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GR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VGT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VGTS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067526"/>
                  </a:ext>
                </a:extLst>
              </a:tr>
              <a:tr h="552571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VGTR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VGTX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GTXR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VGTXR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SXE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169232"/>
                  </a:ext>
                </a:extLst>
              </a:tr>
              <a:tr h="552571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SL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SL+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SLX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GLX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GLR,…</a:t>
                      </a:r>
                      <a:endParaRPr lang="en-US" sz="28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583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746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26006-ACC6-4A1E-94F2-C52FF82E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sz="5400" b="1" i="1" dirty="0">
                <a:solidFill>
                  <a:schemeClr val="bg1"/>
                </a:solidFill>
              </a:rPr>
              <a:t>سیستم پیشنهادی</a:t>
            </a:r>
            <a:endParaRPr lang="en-US" sz="5400" b="1" i="1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459D97-C219-42A6-9AA2-4DC0E37385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2557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6194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81B2-97AE-42B1-99ED-7E79FCE53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973668"/>
            <a:ext cx="11945257" cy="5884332"/>
          </a:xfrm>
        </p:spPr>
        <p:txBody>
          <a:bodyPr/>
          <a:lstStyle/>
          <a:p>
            <a:pPr algn="ctr"/>
            <a:r>
              <a:rPr lang="fa-IR" sz="5400" b="1" i="1" dirty="0">
                <a:solidFill>
                  <a:schemeClr val="tx1"/>
                </a:solidFill>
              </a:rPr>
              <a:t>ویژگی های نسل جدید</a:t>
            </a:r>
            <a:endParaRPr lang="en-US" sz="54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743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CFF8-44FA-4655-BBD7-89AB3625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/>
              <a:t>ویژگی های نسل جدید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325FE-7831-4B47-A788-6320FE117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877389" cy="4015014"/>
          </a:xfrm>
        </p:spPr>
        <p:txBody>
          <a:bodyPr>
            <a:normAutofit lnSpcReduction="10000"/>
          </a:bodyPr>
          <a:lstStyle/>
          <a:p>
            <a:pPr algn="r" rtl="1"/>
            <a:r>
              <a:rPr lang="fa-IR" sz="2800" b="1" i="1"/>
              <a:t>رابط </a:t>
            </a:r>
            <a:r>
              <a:rPr lang="fa-IR" sz="2800" b="1" i="1" dirty="0"/>
              <a:t>کاربری بسیار پیشرفته</a:t>
            </a:r>
          </a:p>
          <a:p>
            <a:pPr algn="r" rtl="1"/>
            <a:r>
              <a:rPr lang="fa-IR" sz="2800" b="1" i="1" dirty="0"/>
              <a:t>نسبت به نسخه قبل بسیار پیشرفته</a:t>
            </a:r>
          </a:p>
          <a:p>
            <a:pPr algn="r" rtl="1"/>
            <a:r>
              <a:rPr lang="fa-IR" sz="2800" b="1" i="1" dirty="0"/>
              <a:t>دراصل نسخه جید از نسخه های قدیمی </a:t>
            </a:r>
          </a:p>
          <a:p>
            <a:pPr algn="r" rtl="1"/>
            <a:r>
              <a:rPr lang="fa-IR" sz="2800" b="1" i="1" dirty="0"/>
              <a:t>رفع نواقص کامل سیستم عامل</a:t>
            </a:r>
          </a:p>
          <a:p>
            <a:pPr algn="r" rtl="1"/>
            <a:r>
              <a:rPr lang="fa-IR" sz="2800" b="1" i="1" dirty="0"/>
              <a:t>برای لبتاب های نسل جدید توصیه شده است</a:t>
            </a:r>
          </a:p>
          <a:p>
            <a:pPr algn="r" rtl="1"/>
            <a:r>
              <a:rPr lang="fa-IR" sz="2800" b="1" i="1" dirty="0"/>
              <a:t>برای لبتاب های قدرتمند توصیه شده است</a:t>
            </a:r>
          </a:p>
          <a:p>
            <a:pPr algn="r" rtl="1"/>
            <a:r>
              <a:rPr lang="fa-IR" sz="2800" b="1" i="1" dirty="0"/>
              <a:t>امنیت بالاتر </a:t>
            </a:r>
          </a:p>
          <a:p>
            <a:pPr algn="r" rtl="1"/>
            <a:r>
              <a:rPr lang="fa-IR" sz="2800" b="1" i="1" dirty="0"/>
              <a:t>سرعت دستورات سریع تر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3702725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CFF8-44FA-4655-BBD7-89AB3625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/>
              <a:t>ویژگی های نسل جدید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325FE-7831-4B47-A788-6320FE117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877389" cy="4015014"/>
          </a:xfrm>
        </p:spPr>
        <p:txBody>
          <a:bodyPr>
            <a:normAutofit lnSpcReduction="10000"/>
          </a:bodyPr>
          <a:lstStyle/>
          <a:p>
            <a:pPr algn="r" rtl="1"/>
            <a:r>
              <a:rPr lang="fa-IR" sz="2800" b="1" i="1" dirty="0"/>
              <a:t>بسیار گران قیمت</a:t>
            </a:r>
          </a:p>
          <a:p>
            <a:pPr algn="r" rtl="1"/>
            <a:r>
              <a:rPr lang="fa-IR" sz="2800" b="1" i="1" dirty="0"/>
              <a:t>نصب خودکار همه برنامه ها ونرم افزار های مورد نیاز</a:t>
            </a:r>
          </a:p>
          <a:p>
            <a:pPr algn="r" rtl="1"/>
            <a:r>
              <a:rPr lang="fa-IR" sz="2800" b="1" i="1" dirty="0"/>
              <a:t>نصب خودکار کرک خودکار همه برنامه ها </a:t>
            </a:r>
          </a:p>
          <a:p>
            <a:pPr algn="r" rtl="1"/>
            <a:r>
              <a:rPr lang="fa-IR" sz="2800" b="1" i="1" dirty="0"/>
              <a:t>اپدیت خودکار سیستم عامل وبرنامه ها</a:t>
            </a:r>
          </a:p>
          <a:p>
            <a:pPr algn="r" rtl="1"/>
            <a:r>
              <a:rPr lang="fa-IR" sz="2800" b="1" i="1" dirty="0"/>
              <a:t>جلوگیری خودکار از نصب برنامه مضر </a:t>
            </a:r>
          </a:p>
          <a:p>
            <a:pPr algn="r" rtl="1"/>
            <a:r>
              <a:rPr lang="fa-IR" sz="2800" b="1" i="1" dirty="0"/>
              <a:t>در برابر حمله های سایبری وهک مقاوم است</a:t>
            </a:r>
          </a:p>
          <a:p>
            <a:pPr algn="r" rtl="1"/>
            <a:r>
              <a:rPr lang="fa-IR" sz="2800" b="1" i="1" dirty="0"/>
              <a:t>حذف خودکار فایل های ویروسی و...</a:t>
            </a:r>
          </a:p>
          <a:p>
            <a:pPr algn="r" rtl="1"/>
            <a:r>
              <a:rPr lang="fa-IR" sz="2800" b="1" i="1" dirty="0"/>
              <a:t>برخی ویژگی های دیگرو...</a:t>
            </a:r>
          </a:p>
        </p:txBody>
      </p:sp>
    </p:spTree>
    <p:extLst>
      <p:ext uri="{BB962C8B-B14F-4D97-AF65-F5344CB8AC3E}">
        <p14:creationId xmlns:p14="http://schemas.microsoft.com/office/powerpoint/2010/main" val="1030548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176A-9B28-4EE1-87CB-360010CE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697" y="953104"/>
            <a:ext cx="8825658" cy="2677648"/>
          </a:xfrm>
        </p:spPr>
        <p:txBody>
          <a:bodyPr anchor="t"/>
          <a:lstStyle/>
          <a:p>
            <a:pPr algn="ctr"/>
            <a:r>
              <a:rPr lang="fa-IR" b="1" i="1" dirty="0"/>
              <a:t>به نام خدا</a:t>
            </a:r>
            <a:br>
              <a:rPr lang="fa-IR" b="1" i="1" dirty="0"/>
            </a:br>
            <a:r>
              <a:rPr lang="en-US" b="1" i="1" dirty="0"/>
              <a:t> NEW OS FUTURE</a:t>
            </a:r>
          </a:p>
        </p:txBody>
      </p:sp>
    </p:spTree>
    <p:extLst>
      <p:ext uri="{BB962C8B-B14F-4D97-AF65-F5344CB8AC3E}">
        <p14:creationId xmlns:p14="http://schemas.microsoft.com/office/powerpoint/2010/main" val="35351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51C80-02E8-4EA4-B45E-3BD57E47A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73935-FEAF-4071-ACFC-A6642D711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1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FF30-26D0-4D13-971F-84A24A21C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458" y="1122363"/>
            <a:ext cx="10280542" cy="23876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fa-IR" b="1" i="1" dirty="0"/>
              <a:t>عکس های نسخه قبل سیستم عامل ویندوز</a:t>
            </a:r>
            <a:br>
              <a:rPr lang="fa-IR" b="1" i="1" dirty="0"/>
            </a:b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844819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ED0B-1FEB-4B65-9220-D0AB4490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6477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/>
              <a:t>WIN7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9F204F-EFAC-4562-8118-FDC7B6B83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64773"/>
            <a:ext cx="12192000" cy="6293227"/>
          </a:xfrm>
        </p:spPr>
      </p:pic>
    </p:spTree>
    <p:extLst>
      <p:ext uri="{BB962C8B-B14F-4D97-AF65-F5344CB8AC3E}">
        <p14:creationId xmlns:p14="http://schemas.microsoft.com/office/powerpoint/2010/main" val="3162906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ED0B-1FEB-4B65-9220-D0AB4490F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WIN8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421261-AB0D-4C3E-90BE-B7DEF2352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51081"/>
            <a:ext cx="12192000" cy="5406919"/>
          </a:xfrm>
        </p:spPr>
      </p:pic>
    </p:spTree>
    <p:extLst>
      <p:ext uri="{BB962C8B-B14F-4D97-AF65-F5344CB8AC3E}">
        <p14:creationId xmlns:p14="http://schemas.microsoft.com/office/powerpoint/2010/main" val="2617021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ED0B-1FEB-4B65-9220-D0AB4490F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WIN8.1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A1293C-4A47-41F6-813D-8EC963B86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6387"/>
            <a:ext cx="12192001" cy="5541614"/>
          </a:xfrm>
        </p:spPr>
      </p:pic>
    </p:spTree>
    <p:extLst>
      <p:ext uri="{BB962C8B-B14F-4D97-AF65-F5344CB8AC3E}">
        <p14:creationId xmlns:p14="http://schemas.microsoft.com/office/powerpoint/2010/main" val="3803246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ED0B-1FEB-4B65-9220-D0AB4490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258"/>
          </a:xfrm>
        </p:spPr>
        <p:txBody>
          <a:bodyPr/>
          <a:lstStyle/>
          <a:p>
            <a:pPr algn="ctr"/>
            <a:r>
              <a:rPr lang="en-US" b="1" i="1" dirty="0"/>
              <a:t>WIN9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1F81CE-69D0-43EB-99A9-0B2202C93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83" y="1121366"/>
            <a:ext cx="11882034" cy="5032375"/>
          </a:xfrm>
        </p:spPr>
      </p:pic>
    </p:spTree>
    <p:extLst>
      <p:ext uri="{BB962C8B-B14F-4D97-AF65-F5344CB8AC3E}">
        <p14:creationId xmlns:p14="http://schemas.microsoft.com/office/powerpoint/2010/main" val="3596950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ED0B-1FEB-4B65-9220-D0AB4490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217" y="132651"/>
            <a:ext cx="10515600" cy="64226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/>
              <a:t>WIN10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42FFE5-836D-4598-812A-FBEC51E9F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917"/>
            <a:ext cx="12344723" cy="6083084"/>
          </a:xfrm>
        </p:spPr>
      </p:pic>
    </p:spTree>
    <p:extLst>
      <p:ext uri="{BB962C8B-B14F-4D97-AF65-F5344CB8AC3E}">
        <p14:creationId xmlns:p14="http://schemas.microsoft.com/office/powerpoint/2010/main" val="1433236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ED0B-1FEB-4B65-9220-D0AB4490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719" y="1"/>
            <a:ext cx="10515600" cy="929898"/>
          </a:xfrm>
        </p:spPr>
        <p:txBody>
          <a:bodyPr/>
          <a:lstStyle/>
          <a:p>
            <a:pPr algn="ctr"/>
            <a:r>
              <a:rPr lang="en-US" b="1" i="1" dirty="0"/>
              <a:t>WIN11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C91652-0118-4725-8F06-F4709E587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75" y="628279"/>
            <a:ext cx="11959525" cy="6229720"/>
          </a:xfrm>
        </p:spPr>
      </p:pic>
    </p:spTree>
    <p:extLst>
      <p:ext uri="{BB962C8B-B14F-4D97-AF65-F5344CB8AC3E}">
        <p14:creationId xmlns:p14="http://schemas.microsoft.com/office/powerpoint/2010/main" val="1009222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ED0B-1FEB-4B65-9220-D0AB4490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719" y="1"/>
            <a:ext cx="10515600" cy="57586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/>
              <a:t>WIN11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27096AF-BFD7-47B1-92D0-F8EEA47BE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868"/>
            <a:ext cx="12011186" cy="6749251"/>
          </a:xfrm>
        </p:spPr>
      </p:pic>
    </p:spTree>
    <p:extLst>
      <p:ext uri="{BB962C8B-B14F-4D97-AF65-F5344CB8AC3E}">
        <p14:creationId xmlns:p14="http://schemas.microsoft.com/office/powerpoint/2010/main" val="1769157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ED0B-1FEB-4B65-9220-D0AB4490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3377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/>
              <a:t>WIN12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5A88DC-13D9-4BC6-A19A-641EEE378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969" y="533777"/>
            <a:ext cx="12267937" cy="5525146"/>
          </a:xfrm>
        </p:spPr>
      </p:pic>
    </p:spTree>
    <p:extLst>
      <p:ext uri="{BB962C8B-B14F-4D97-AF65-F5344CB8AC3E}">
        <p14:creationId xmlns:p14="http://schemas.microsoft.com/office/powerpoint/2010/main" val="191183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7BE9-B009-4AAA-AD3D-EB6E9A7F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sz="5400" b="1" i="1" dirty="0"/>
              <a:t>سر فصل ها</a:t>
            </a:r>
            <a:endParaRPr lang="en-US" sz="5400" b="1" i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BA9555-BE18-4BE2-9E85-5B4C269F8D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02480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2963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ED0B-1FEB-4B65-9220-D0AB4490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3377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/>
              <a:t>WIN12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7B99CE-BEEA-42D3-A9D5-D5E828271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7747"/>
            <a:ext cx="12192001" cy="6370254"/>
          </a:xfrm>
        </p:spPr>
      </p:pic>
    </p:spTree>
    <p:extLst>
      <p:ext uri="{BB962C8B-B14F-4D97-AF65-F5344CB8AC3E}">
        <p14:creationId xmlns:p14="http://schemas.microsoft.com/office/powerpoint/2010/main" val="653599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7835C-E6A1-4713-B64B-C93058B09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NEW YEAR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644C48-C660-4448-BCBB-39C0355E2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i="1" dirty="0"/>
              <a:t>WINDOWS</a:t>
            </a:r>
          </a:p>
          <a:p>
            <a:r>
              <a:rPr lang="en-US" sz="3600" b="1" i="1" dirty="0"/>
              <a:t>OTHER, WINDOWS SERVER ALL</a:t>
            </a:r>
          </a:p>
        </p:txBody>
      </p:sp>
    </p:spTree>
    <p:extLst>
      <p:ext uri="{BB962C8B-B14F-4D97-AF65-F5344CB8AC3E}">
        <p14:creationId xmlns:p14="http://schemas.microsoft.com/office/powerpoint/2010/main" val="177862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E4F4-0C42-4BB5-BDBE-35E2C5458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268" y="484718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sz="4800" b="1" i="1" dirty="0">
                <a:solidFill>
                  <a:schemeClr val="bg1"/>
                </a:solidFill>
              </a:rPr>
              <a:t>OS WINDOWS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0A996E0-F7B7-44FB-87FA-A5F4E0C60A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525651"/>
              </p:ext>
            </p:extLst>
          </p:nvPr>
        </p:nvGraphicFramePr>
        <p:xfrm>
          <a:off x="458788" y="1384300"/>
          <a:ext cx="11733212" cy="5473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934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0FE4C-1230-4A6A-9E67-52E15144D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C8869B-826A-48CA-B37D-B6CA7AB163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31438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7662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26006-ACC6-4A1E-94F2-C52FF82E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b="1" i="1" dirty="0"/>
              <a:t>سیستم پیشنهادی</a:t>
            </a:r>
            <a:endParaRPr lang="en-US" b="1" i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459D97-C219-42A6-9AA2-4DC0E37385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58347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5234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6F7CE-DA47-474B-905D-76107FD33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30" y="0"/>
            <a:ext cx="12061370" cy="6858000"/>
          </a:xfrm>
        </p:spPr>
        <p:txBody>
          <a:bodyPr/>
          <a:lstStyle/>
          <a:p>
            <a:pPr algn="ctr"/>
            <a:r>
              <a:rPr lang="en-US" sz="6600" b="1" i="1" dirty="0">
                <a:solidFill>
                  <a:schemeClr val="tx1"/>
                </a:solidFill>
              </a:rPr>
              <a:t>OS ALL MODELS</a:t>
            </a:r>
          </a:p>
        </p:txBody>
      </p:sp>
    </p:spTree>
    <p:extLst>
      <p:ext uri="{BB962C8B-B14F-4D97-AF65-F5344CB8AC3E}">
        <p14:creationId xmlns:p14="http://schemas.microsoft.com/office/powerpoint/2010/main" val="3404084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7910D-F9F6-48C6-A23D-EA950B0BF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726" y="625325"/>
            <a:ext cx="8761413" cy="706964"/>
          </a:xfrm>
        </p:spPr>
        <p:txBody>
          <a:bodyPr/>
          <a:lstStyle/>
          <a:p>
            <a:r>
              <a:rPr lang="en-US" dirty="0"/>
              <a:t>MODELS ALL OS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4B42CA4-E821-4158-BAE7-84DBF0EEEF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894500"/>
              </p:ext>
            </p:extLst>
          </p:nvPr>
        </p:nvGraphicFramePr>
        <p:xfrm>
          <a:off x="0" y="1332289"/>
          <a:ext cx="12192000" cy="5525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30853808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50476262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68089830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78355781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102268936"/>
                    </a:ext>
                  </a:extLst>
                </a:gridCol>
              </a:tblGrid>
              <a:tr h="552571">
                <a:tc>
                  <a:txBody>
                    <a:bodyPr/>
                    <a:lstStyle/>
                    <a:p>
                      <a:r>
                        <a:rPr lang="en-US" dirty="0"/>
                        <a:t>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062952"/>
                  </a:ext>
                </a:extLst>
              </a:tr>
              <a:tr h="552571">
                <a:tc>
                  <a:txBody>
                    <a:bodyPr/>
                    <a:lstStyle/>
                    <a:p>
                      <a:r>
                        <a:rPr lang="en-US" dirty="0"/>
                        <a:t>SXT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357973"/>
                  </a:ext>
                </a:extLst>
              </a:tr>
              <a:tr h="552571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421490"/>
                  </a:ext>
                </a:extLst>
              </a:tr>
              <a:tr h="552571">
                <a:tc>
                  <a:txBody>
                    <a:bodyPr/>
                    <a:lstStyle/>
                    <a:p>
                      <a:r>
                        <a:rPr lang="en-US" dirty="0"/>
                        <a:t>SRT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R/T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304193"/>
                  </a:ext>
                </a:extLst>
              </a:tr>
              <a:tr h="552571">
                <a:tc>
                  <a:txBody>
                    <a:bodyPr/>
                    <a:lstStyle/>
                    <a:p>
                      <a:r>
                        <a:rPr lang="en-US" dirty="0"/>
                        <a:t>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972355"/>
                  </a:ext>
                </a:extLst>
              </a:tr>
              <a:tr h="552571">
                <a:tc>
                  <a:txBody>
                    <a:bodyPr/>
                    <a:lstStyle/>
                    <a:p>
                      <a:r>
                        <a:rPr lang="en-US" dirty="0"/>
                        <a:t>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980855"/>
                  </a:ext>
                </a:extLst>
              </a:tr>
              <a:tr h="552571">
                <a:tc>
                  <a:txBody>
                    <a:bodyPr/>
                    <a:lstStyle/>
                    <a:p>
                      <a:r>
                        <a:rPr lang="en-US" dirty="0"/>
                        <a:t>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SVJC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SVJR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711577"/>
                  </a:ext>
                </a:extLst>
              </a:tr>
              <a:tr h="552571">
                <a:tc>
                  <a:txBody>
                    <a:bodyPr/>
                    <a:lstStyle/>
                    <a:p>
                      <a:r>
                        <a:rPr lang="en-US" dirty="0"/>
                        <a:t>SVT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XLR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067526"/>
                  </a:ext>
                </a:extLst>
              </a:tr>
              <a:tr h="552571">
                <a:tc>
                  <a:txBody>
                    <a:bodyPr/>
                    <a:lstStyle/>
                    <a:p>
                      <a:r>
                        <a:rPr lang="en-US" dirty="0"/>
                        <a:t>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169232"/>
                  </a:ext>
                </a:extLst>
              </a:tr>
              <a:tr h="552571">
                <a:tc>
                  <a:txBody>
                    <a:bodyPr/>
                    <a:lstStyle/>
                    <a:p>
                      <a:r>
                        <a:rPr lang="en-US" dirty="0"/>
                        <a:t>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583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074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Words>506</Words>
  <Application>Microsoft Office PowerPoint</Application>
  <PresentationFormat>Widescreen</PresentationFormat>
  <Paragraphs>242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توجه توجه: این پروژه کاملا واقعی می باشد و مباحث در این کتاب از سایت ها و کتاب ها و... گرفته شده است ) لطفا درمورد منابع سوال نفرمایید.)</vt:lpstr>
      <vt:lpstr>به نام خدا  NEW OS FUTURE</vt:lpstr>
      <vt:lpstr>سر فصل ها</vt:lpstr>
      <vt:lpstr>OS NEW YEAR</vt:lpstr>
      <vt:lpstr>OS WINDOWS</vt:lpstr>
      <vt:lpstr>OTHER OS</vt:lpstr>
      <vt:lpstr>سیستم پیشنهادی</vt:lpstr>
      <vt:lpstr>OS ALL MODELS</vt:lpstr>
      <vt:lpstr>MODELS ALL OS</vt:lpstr>
      <vt:lpstr>سیستم پیشنهادی</vt:lpstr>
      <vt:lpstr>NEW SERIES </vt:lpstr>
      <vt:lpstr>NEW SERIES ALL OS</vt:lpstr>
      <vt:lpstr>سیستم پیشنهادی</vt:lpstr>
      <vt:lpstr>CUSTOM MDELS( ALL OS , ALL SERIES, ALL MODELS)</vt:lpstr>
      <vt:lpstr>NEW CUSTOM MODELS ALL OS</vt:lpstr>
      <vt:lpstr>سیستم پیشنهادی</vt:lpstr>
      <vt:lpstr>ویژگی های نسل جدید</vt:lpstr>
      <vt:lpstr>ویژگی های نسل جدید</vt:lpstr>
      <vt:lpstr>ویژگی های نسل جدید</vt:lpstr>
      <vt:lpstr>PowerPoint Presentation</vt:lpstr>
      <vt:lpstr>عکس های نسخه قبل سیستم عامل ویندوز </vt:lpstr>
      <vt:lpstr>WIN7</vt:lpstr>
      <vt:lpstr>WIN8</vt:lpstr>
      <vt:lpstr>WIN8.1</vt:lpstr>
      <vt:lpstr>WIN9</vt:lpstr>
      <vt:lpstr>WIN10</vt:lpstr>
      <vt:lpstr>WIN11</vt:lpstr>
      <vt:lpstr>WIN11</vt:lpstr>
      <vt:lpstr>WIN12</vt:lpstr>
      <vt:lpstr>WIN12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توجه توجه: این پروژه کامل واقعی می باشد و مباحث در این کتاب از سایت ها و کتاب ها و... گرفته شده است </dc:title>
  <dc:creator>bvgsd</dc:creator>
  <cp:lastModifiedBy>bvgsd</cp:lastModifiedBy>
  <cp:revision>14</cp:revision>
  <dcterms:created xsi:type="dcterms:W3CDTF">2022-12-14T08:26:29Z</dcterms:created>
  <dcterms:modified xsi:type="dcterms:W3CDTF">2023-04-11T12:31:27Z</dcterms:modified>
</cp:coreProperties>
</file>