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C6795C-0C21-4518-84B2-CFD0EE29F585}">
          <p14:sldIdLst>
            <p14:sldId id="266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35280"/>
            <a:ext cx="5496560" cy="3342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RESTAURANT                   TABLE          BOOKING</a:t>
            </a:r>
            <a:br>
              <a:rPr lang="en-US" sz="6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19" y="10"/>
            <a:ext cx="6096001" cy="685799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41E43-11A5-A6C8-E340-B66F6D09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840" y="4602480"/>
            <a:ext cx="1991360" cy="1696720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/>
              <a:t>Team members</a:t>
            </a:r>
            <a:r>
              <a:rPr lang="en-US" sz="1400" dirty="0"/>
              <a:t>:</a:t>
            </a:r>
          </a:p>
          <a:p>
            <a:pPr algn="r"/>
            <a:r>
              <a:rPr lang="en-US" sz="1400" b="1" dirty="0"/>
              <a:t>B.AJAY KUMAR</a:t>
            </a:r>
          </a:p>
          <a:p>
            <a:pPr algn="r"/>
            <a:r>
              <a:rPr lang="en-US" sz="1400" b="1" dirty="0"/>
              <a:t>1602-22-737-004</a:t>
            </a:r>
          </a:p>
          <a:p>
            <a:pPr algn="r"/>
            <a:r>
              <a:rPr lang="en-US" sz="1400" b="1" dirty="0"/>
              <a:t>G.CHANDU</a:t>
            </a:r>
          </a:p>
          <a:p>
            <a:pPr algn="r"/>
            <a:r>
              <a:rPr lang="en-IN" sz="1400" b="1" dirty="0"/>
              <a:t>1602-22-737-011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2C0C-0606-9572-2DE6-064EB1E7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ABSTRACT</a:t>
            </a:r>
            <a:endParaRPr lang="en-IN" sz="4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BF41E-2BE1-258D-ADB9-7CB5CDAA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Söhne"/>
              </a:rPr>
              <a:t>Efficient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management of restaurant table bookings is crucial for enhancing customer satisfaction and optimizing operational workflow. This abstract presents a comprehensive overview of a proposed system aimed at revolutionizing the process of table reservations in restaurants.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61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02D87-AE37-9250-84A4-2C3086149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6060F7-B1DA-DFFC-A95B-C679591B7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6391A-C5FD-AB6B-30A5-44E66046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" y="0"/>
            <a:ext cx="106511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2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{26B89B13-56D1-4D4C-9ED9-72CF551520D4}tf11437505_win32</Template>
  <TotalTime>56</TotalTime>
  <Words>56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Georgia Pro Cond Light</vt:lpstr>
      <vt:lpstr>Söhne</vt:lpstr>
      <vt:lpstr>Speak Pro</vt:lpstr>
      <vt:lpstr>RetrospectVTI</vt:lpstr>
      <vt:lpstr>RESTAURANT                   TABLE          BOOKING SYSTEM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                 TABLE          BOOKING SYSTEM</dc:title>
  <dc:creator>Ajaykumar Bongoni</dc:creator>
  <cp:lastModifiedBy>Ajaykumar Bongoni</cp:lastModifiedBy>
  <cp:revision>1</cp:revision>
  <dcterms:created xsi:type="dcterms:W3CDTF">2024-03-05T16:02:57Z</dcterms:created>
  <dcterms:modified xsi:type="dcterms:W3CDTF">2024-03-05T16:59:13Z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