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sldIdLst>
    <p:sldId id="273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9" r:id="rId19"/>
    <p:sldId id="270" r:id="rId20"/>
    <p:sldId id="271" r:id="rId21"/>
    <p:sldId id="274" r:id="rId22"/>
    <p:sldId id="272" r:id="rId2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E82B7-9646-4BEA-9E80-E6011E3177B7}" v="1" dt="2023-03-13T10:01:54.649"/>
    <p1510:client id="{2856DE38-36A8-3E93-11C2-D29F8B7554AE}" v="1" dt="2023-03-13T10:32:07.869"/>
    <p1510:client id="{3ED006AB-139F-4575-CC5E-B282A3C590E7}" v="4" dt="2023-03-14T06:56:08.530"/>
    <p1510:client id="{465DE1A2-7A0F-44FA-8E67-70435DF1B585}" v="1" dt="2023-03-14T06:20:34.841"/>
    <p1510:client id="{47C798AF-D4A2-2931-D4D7-024313307AC8}" v="1" dt="2023-03-14T06:04:17.037"/>
    <p1510:client id="{57B16E12-5465-D82B-3BDB-2D8591C5ACA9}" v="2" dt="2023-03-13T09:29:11.175"/>
    <p1510:client id="{60B0F1B4-9B80-44BF-B830-3A608B473B73}" v="2" dt="2023-03-13T09:43:02.178"/>
    <p1510:client id="{81E51A8E-643D-B98D-4F4F-ADAAE42F97F9}" v="2" dt="2023-07-02T10:03:33.485"/>
    <p1510:client id="{869C9011-D10F-9DD7-A1B0-50005A598E51}" v="2" dt="2023-03-13T09:30:11.848"/>
    <p1510:client id="{8ACDDA23-51EE-93E0-3739-15431D6B9E0A}" v="1" dt="2023-07-02T05:13:08.866"/>
    <p1510:client id="{9510E20A-03F0-439A-97E0-0C47A6A24256}" v="2" dt="2023-03-13T09:14:33.257"/>
    <p1510:client id="{A2FBBB84-55F2-666D-29C9-5AD6A142F0B5}" v="1" dt="2023-03-21T06:15:08.703"/>
    <p1510:client id="{A617625A-D686-716D-1CCE-BE9E15F429FE}" v="37" dt="2023-03-13T10:35:33.767"/>
    <p1510:client id="{AA227EA9-18C5-4176-8079-D5C54B3614DA}" v="2" dt="2023-03-13T09:40:28.193"/>
    <p1510:client id="{CE1CC151-E91B-BB74-AD9F-55347463E5E5}" v="1" dt="2023-07-02T10:40:21.633"/>
    <p1510:client id="{D078A1D8-1AEF-3AE5-E622-A4FF48AE0DE4}" v="1" dt="2023-07-02T05:10:29.125"/>
    <p1510:client id="{FC937675-48AF-C3C0-61F2-EC9CDF761081}" v="18" dt="2023-07-02T11:10:50.104"/>
    <p1510:client id="{FF491F5A-2D28-4512-BF3E-C670729A9C74}" v="2" dt="2023-03-13T10:32:1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bd46dc85065b3a84bba8f90f18a473f4284ea3c000fd744c1044ea392d066f1::" providerId="AD" clId="Web-{D078A1D8-1AEF-3AE5-E622-A4FF48AE0DE4}"/>
    <pc:docChg chg="delSld">
      <pc:chgData name="Guest User" userId="S::urn:spo:anon#1bd46dc85065b3a84bba8f90f18a473f4284ea3c000fd744c1044ea392d066f1::" providerId="AD" clId="Web-{D078A1D8-1AEF-3AE5-E622-A4FF48AE0DE4}" dt="2023-07-02T05:10:29.125" v="0"/>
      <pc:docMkLst>
        <pc:docMk/>
      </pc:docMkLst>
      <pc:sldChg chg="del">
        <pc:chgData name="Guest User" userId="S::urn:spo:anon#1bd46dc85065b3a84bba8f90f18a473f4284ea3c000fd744c1044ea392d066f1::" providerId="AD" clId="Web-{D078A1D8-1AEF-3AE5-E622-A4FF48AE0DE4}" dt="2023-07-02T05:10:29.125" v="0"/>
        <pc:sldMkLst>
          <pc:docMk/>
          <pc:sldMk cId="0" sldId="266"/>
        </pc:sldMkLst>
      </pc:sldChg>
    </pc:docChg>
  </pc:docChgLst>
  <pc:docChgLst>
    <pc:chgData name="Guest User" userId="S::urn:spo:anon#fdff79a4f871d9d9212925006fe1a7d4ef53b43ef81d5dd1cc90363b8aca590d::" providerId="AD" clId="Web-{57B16E12-5465-D82B-3BDB-2D8591C5ACA9}"/>
    <pc:docChg chg="addSld delSld">
      <pc:chgData name="Guest User" userId="S::urn:spo:anon#fdff79a4f871d9d9212925006fe1a7d4ef53b43ef81d5dd1cc90363b8aca590d::" providerId="AD" clId="Web-{57B16E12-5465-D82B-3BDB-2D8591C5ACA9}" dt="2023-03-13T09:29:11.175" v="1"/>
      <pc:docMkLst>
        <pc:docMk/>
      </pc:docMkLst>
      <pc:sldChg chg="new del">
        <pc:chgData name="Guest User" userId="S::urn:spo:anon#fdff79a4f871d9d9212925006fe1a7d4ef53b43ef81d5dd1cc90363b8aca590d::" providerId="AD" clId="Web-{57B16E12-5465-D82B-3BDB-2D8591C5ACA9}" dt="2023-03-13T09:29:11.175" v="1"/>
        <pc:sldMkLst>
          <pc:docMk/>
          <pc:sldMk cId="1487627733" sldId="277"/>
        </pc:sldMkLst>
      </pc:sldChg>
    </pc:docChg>
  </pc:docChgLst>
  <pc:docChgLst>
    <pc:chgData name="Guest User" userId="S::urn:spo:anon#fdff79a4f871d9d9212925006fe1a7d4ef53b43ef81d5dd1cc90363b8aca590d::" providerId="AD" clId="Web-{60B0F1B4-9B80-44BF-B830-3A608B473B73}"/>
    <pc:docChg chg="modSld">
      <pc:chgData name="Guest User" userId="S::urn:spo:anon#fdff79a4f871d9d9212925006fe1a7d4ef53b43ef81d5dd1cc90363b8aca590d::" providerId="AD" clId="Web-{60B0F1B4-9B80-44BF-B830-3A608B473B73}" dt="2023-03-13T09:43:02.178" v="1" actId="1076"/>
      <pc:docMkLst>
        <pc:docMk/>
      </pc:docMkLst>
      <pc:sldChg chg="modSp">
        <pc:chgData name="Guest User" userId="S::urn:spo:anon#fdff79a4f871d9d9212925006fe1a7d4ef53b43ef81d5dd1cc90363b8aca590d::" providerId="AD" clId="Web-{60B0F1B4-9B80-44BF-B830-3A608B473B73}" dt="2023-03-13T09:23:37.777" v="0" actId="1076"/>
        <pc:sldMkLst>
          <pc:docMk/>
          <pc:sldMk cId="0" sldId="265"/>
        </pc:sldMkLst>
        <pc:graphicFrameChg chg="mod">
          <ac:chgData name="Guest User" userId="S::urn:spo:anon#fdff79a4f871d9d9212925006fe1a7d4ef53b43ef81d5dd1cc90363b8aca590d::" providerId="AD" clId="Web-{60B0F1B4-9B80-44BF-B830-3A608B473B73}" dt="2023-03-13T09:23:37.777" v="0" actId="1076"/>
          <ac:graphicFrameMkLst>
            <pc:docMk/>
            <pc:sldMk cId="0" sldId="265"/>
            <ac:graphicFrameMk id="131" creationId="{00000000-0000-0000-0000-000000000000}"/>
          </ac:graphicFrameMkLst>
        </pc:graphicFrameChg>
      </pc:sldChg>
      <pc:sldChg chg="modSp">
        <pc:chgData name="Guest User" userId="S::urn:spo:anon#fdff79a4f871d9d9212925006fe1a7d4ef53b43ef81d5dd1cc90363b8aca590d::" providerId="AD" clId="Web-{60B0F1B4-9B80-44BF-B830-3A608B473B73}" dt="2023-03-13T09:43:02.178" v="1" actId="1076"/>
        <pc:sldMkLst>
          <pc:docMk/>
          <pc:sldMk cId="0" sldId="268"/>
        </pc:sldMkLst>
        <pc:spChg chg="mod">
          <ac:chgData name="Guest User" userId="S::urn:spo:anon#fdff79a4f871d9d9212925006fe1a7d4ef53b43ef81d5dd1cc90363b8aca590d::" providerId="AD" clId="Web-{60B0F1B4-9B80-44BF-B830-3A608B473B73}" dt="2023-03-13T09:43:02.178" v="1" actId="1076"/>
          <ac:spMkLst>
            <pc:docMk/>
            <pc:sldMk cId="0" sldId="268"/>
            <ac:spMk id="139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81E51A8E-643D-B98D-4F4F-ADAAE42F97F9}"/>
    <pc:docChg chg="modSld">
      <pc:chgData name="Guest User" userId="S::urn:spo:anon#1bd46dc85065b3a84bba8f90f18a473f4284ea3c000fd744c1044ea392d066f1::" providerId="AD" clId="Web-{81E51A8E-643D-B98D-4F4F-ADAAE42F97F9}" dt="2023-07-02T10:03:33.485" v="1" actId="1076"/>
      <pc:docMkLst>
        <pc:docMk/>
      </pc:docMkLst>
      <pc:sldChg chg="modSp">
        <pc:chgData name="Guest User" userId="S::urn:spo:anon#1bd46dc85065b3a84bba8f90f18a473f4284ea3c000fd744c1044ea392d066f1::" providerId="AD" clId="Web-{81E51A8E-643D-B98D-4F4F-ADAAE42F97F9}" dt="2023-07-02T10:03:06.734" v="0" actId="14100"/>
        <pc:sldMkLst>
          <pc:docMk/>
          <pc:sldMk cId="0" sldId="265"/>
        </pc:sldMkLst>
        <pc:spChg chg="mod">
          <ac:chgData name="Guest User" userId="S::urn:spo:anon#1bd46dc85065b3a84bba8f90f18a473f4284ea3c000fd744c1044ea392d066f1::" providerId="AD" clId="Web-{81E51A8E-643D-B98D-4F4F-ADAAE42F97F9}" dt="2023-07-02T10:03:06.734" v="0" actId="14100"/>
          <ac:spMkLst>
            <pc:docMk/>
            <pc:sldMk cId="0" sldId="265"/>
            <ac:spMk id="130" creationId="{00000000-0000-0000-0000-000000000000}"/>
          </ac:spMkLst>
        </pc:spChg>
      </pc:sldChg>
      <pc:sldChg chg="modSp">
        <pc:chgData name="Guest User" userId="S::urn:spo:anon#1bd46dc85065b3a84bba8f90f18a473f4284ea3c000fd744c1044ea392d066f1::" providerId="AD" clId="Web-{81E51A8E-643D-B98D-4F4F-ADAAE42F97F9}" dt="2023-07-02T10:03:33.485" v="1" actId="1076"/>
        <pc:sldMkLst>
          <pc:docMk/>
          <pc:sldMk cId="0" sldId="270"/>
        </pc:sldMkLst>
        <pc:spChg chg="mod">
          <ac:chgData name="Guest User" userId="S::urn:spo:anon#1bd46dc85065b3a84bba8f90f18a473f4284ea3c000fd744c1044ea392d066f1::" providerId="AD" clId="Web-{81E51A8E-643D-B98D-4F4F-ADAAE42F97F9}" dt="2023-07-02T10:03:33.485" v="1" actId="1076"/>
          <ac:spMkLst>
            <pc:docMk/>
            <pc:sldMk cId="0" sldId="270"/>
            <ac:spMk id="145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465DE1A2-7A0F-44FA-8E67-70435DF1B585}"/>
    <pc:docChg chg="modSld">
      <pc:chgData name="Guest User" userId="S::urn:spo:anon#fdff79a4f871d9d9212925006fe1a7d4ef53b43ef81d5dd1cc90363b8aca590d::" providerId="AD" clId="Web-{465DE1A2-7A0F-44FA-8E67-70435DF1B585}" dt="2023-03-14T06:20:34.841" v="0" actId="1076"/>
      <pc:docMkLst>
        <pc:docMk/>
      </pc:docMkLst>
      <pc:sldChg chg="modSp">
        <pc:chgData name="Guest User" userId="S::urn:spo:anon#fdff79a4f871d9d9212925006fe1a7d4ef53b43ef81d5dd1cc90363b8aca590d::" providerId="AD" clId="Web-{465DE1A2-7A0F-44FA-8E67-70435DF1B585}" dt="2023-03-14T06:20:34.841" v="0" actId="1076"/>
        <pc:sldMkLst>
          <pc:docMk/>
          <pc:sldMk cId="0" sldId="268"/>
        </pc:sldMkLst>
        <pc:spChg chg="mod">
          <ac:chgData name="Guest User" userId="S::urn:spo:anon#fdff79a4f871d9d9212925006fe1a7d4ef53b43ef81d5dd1cc90363b8aca590d::" providerId="AD" clId="Web-{465DE1A2-7A0F-44FA-8E67-70435DF1B585}" dt="2023-03-14T06:20:34.841" v="0" actId="1076"/>
          <ac:spMkLst>
            <pc:docMk/>
            <pc:sldMk cId="0" sldId="268"/>
            <ac:spMk id="140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140E82B7-9646-4BEA-9E80-E6011E3177B7}"/>
    <pc:docChg chg="modSld">
      <pc:chgData name="Guest User" userId="S::urn:spo:anon#fdff79a4f871d9d9212925006fe1a7d4ef53b43ef81d5dd1cc90363b8aca590d::" providerId="AD" clId="Web-{140E82B7-9646-4BEA-9E80-E6011E3177B7}" dt="2023-03-13T10:01:54.649" v="0" actId="1076"/>
      <pc:docMkLst>
        <pc:docMk/>
      </pc:docMkLst>
      <pc:sldChg chg="modSp">
        <pc:chgData name="Guest User" userId="S::urn:spo:anon#fdff79a4f871d9d9212925006fe1a7d4ef53b43ef81d5dd1cc90363b8aca590d::" providerId="AD" clId="Web-{140E82B7-9646-4BEA-9E80-E6011E3177B7}" dt="2023-03-13T10:01:54.649" v="0" actId="1076"/>
        <pc:sldMkLst>
          <pc:docMk/>
          <pc:sldMk cId="0" sldId="271"/>
        </pc:sldMkLst>
        <pc:spChg chg="mod">
          <ac:chgData name="Guest User" userId="S::urn:spo:anon#fdff79a4f871d9d9212925006fe1a7d4ef53b43ef81d5dd1cc90363b8aca590d::" providerId="AD" clId="Web-{140E82B7-9646-4BEA-9E80-E6011E3177B7}" dt="2023-03-13T10:01:54.649" v="0" actId="1076"/>
          <ac:spMkLst>
            <pc:docMk/>
            <pc:sldMk cId="0" sldId="271"/>
            <ac:spMk id="147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869C9011-D10F-9DD7-A1B0-50005A598E51}"/>
    <pc:docChg chg="addSld delSld">
      <pc:chgData name="Guest User" userId="S::urn:spo:anon#fdff79a4f871d9d9212925006fe1a7d4ef53b43ef81d5dd1cc90363b8aca590d::" providerId="AD" clId="Web-{869C9011-D10F-9DD7-A1B0-50005A598E51}" dt="2023-03-13T09:30:11.848" v="1"/>
      <pc:docMkLst>
        <pc:docMk/>
      </pc:docMkLst>
      <pc:sldChg chg="new del">
        <pc:chgData name="Guest User" userId="S::urn:spo:anon#fdff79a4f871d9d9212925006fe1a7d4ef53b43ef81d5dd1cc90363b8aca590d::" providerId="AD" clId="Web-{869C9011-D10F-9DD7-A1B0-50005A598E51}" dt="2023-03-13T09:30:11.848" v="1"/>
        <pc:sldMkLst>
          <pc:docMk/>
          <pc:sldMk cId="4091935808" sldId="276"/>
        </pc:sldMkLst>
      </pc:sldChg>
    </pc:docChg>
  </pc:docChgLst>
  <pc:docChgLst>
    <pc:chgData name="Guest User" userId="S::urn:spo:anon#1bd46dc85065b3a84bba8f90f18a473f4284ea3c000fd744c1044ea392d066f1::" providerId="AD" clId="Web-{8ACDDA23-51EE-93E0-3739-15431D6B9E0A}"/>
    <pc:docChg chg="sldOrd">
      <pc:chgData name="Guest User" userId="S::urn:spo:anon#1bd46dc85065b3a84bba8f90f18a473f4284ea3c000fd744c1044ea392d066f1::" providerId="AD" clId="Web-{8ACDDA23-51EE-93E0-3739-15431D6B9E0A}" dt="2023-07-02T05:13:08.866" v="0"/>
      <pc:docMkLst>
        <pc:docMk/>
      </pc:docMkLst>
      <pc:sldChg chg="ord">
        <pc:chgData name="Guest User" userId="S::urn:spo:anon#1bd46dc85065b3a84bba8f90f18a473f4284ea3c000fd744c1044ea392d066f1::" providerId="AD" clId="Web-{8ACDDA23-51EE-93E0-3739-15431D6B9E0A}" dt="2023-07-02T05:13:08.866" v="0"/>
        <pc:sldMkLst>
          <pc:docMk/>
          <pc:sldMk cId="0" sldId="270"/>
        </pc:sldMkLst>
      </pc:sldChg>
    </pc:docChg>
  </pc:docChgLst>
  <pc:docChgLst>
    <pc:chgData name="Guest User" userId="S::urn:spo:anon#fdff79a4f871d9d9212925006fe1a7d4ef53b43ef81d5dd1cc90363b8aca590d::" providerId="AD" clId="Web-{2856DE38-36A8-3E93-11C2-D29F8B7554AE}"/>
    <pc:docChg chg="modSld">
      <pc:chgData name="Guest User" userId="S::urn:spo:anon#fdff79a4f871d9d9212925006fe1a7d4ef53b43ef81d5dd1cc90363b8aca590d::" providerId="AD" clId="Web-{2856DE38-36A8-3E93-11C2-D29F8B7554AE}" dt="2023-03-13T10:32:07.869" v="0"/>
      <pc:docMkLst>
        <pc:docMk/>
      </pc:docMkLst>
      <pc:sldChg chg="delSp">
        <pc:chgData name="Guest User" userId="S::urn:spo:anon#fdff79a4f871d9d9212925006fe1a7d4ef53b43ef81d5dd1cc90363b8aca590d::" providerId="AD" clId="Web-{2856DE38-36A8-3E93-11C2-D29F8B7554AE}" dt="2023-03-13T10:32:07.869" v="0"/>
        <pc:sldMkLst>
          <pc:docMk/>
          <pc:sldMk cId="0" sldId="273"/>
        </pc:sldMkLst>
        <pc:spChg chg="del">
          <ac:chgData name="Guest User" userId="S::urn:spo:anon#fdff79a4f871d9d9212925006fe1a7d4ef53b43ef81d5dd1cc90363b8aca590d::" providerId="AD" clId="Web-{2856DE38-36A8-3E93-11C2-D29F8B7554AE}" dt="2023-03-13T10:32:07.869" v="0"/>
          <ac:spMkLst>
            <pc:docMk/>
            <pc:sldMk cId="0" sldId="273"/>
            <ac:spMk id="3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3ED006AB-139F-4575-CC5E-B282A3C590E7}"/>
    <pc:docChg chg="modSld">
      <pc:chgData name="Guest User" userId="S::urn:spo:anon#fdff79a4f871d9d9212925006fe1a7d4ef53b43ef81d5dd1cc90363b8aca590d::" providerId="AD" clId="Web-{3ED006AB-139F-4575-CC5E-B282A3C590E7}" dt="2023-03-14T06:56:07.827" v="2" actId="20577"/>
      <pc:docMkLst>
        <pc:docMk/>
      </pc:docMkLst>
      <pc:sldChg chg="modSp">
        <pc:chgData name="Guest User" userId="S::urn:spo:anon#fdff79a4f871d9d9212925006fe1a7d4ef53b43ef81d5dd1cc90363b8aca590d::" providerId="AD" clId="Web-{3ED006AB-139F-4575-CC5E-B282A3C590E7}" dt="2023-03-14T06:56:07.827" v="2" actId="20577"/>
        <pc:sldMkLst>
          <pc:docMk/>
          <pc:sldMk cId="0" sldId="270"/>
        </pc:sldMkLst>
        <pc:spChg chg="mod">
          <ac:chgData name="Guest User" userId="S::urn:spo:anon#fdff79a4f871d9d9212925006fe1a7d4ef53b43ef81d5dd1cc90363b8aca590d::" providerId="AD" clId="Web-{3ED006AB-139F-4575-CC5E-B282A3C590E7}" dt="2023-03-14T06:56:07.827" v="2" actId="20577"/>
          <ac:spMkLst>
            <pc:docMk/>
            <pc:sldMk cId="0" sldId="270"/>
            <ac:spMk id="145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FF491F5A-2D28-4512-BF3E-C670729A9C74}"/>
    <pc:docChg chg="modSld">
      <pc:chgData name="Guest User" userId="S::urn:spo:anon#fdff79a4f871d9d9212925006fe1a7d4ef53b43ef81d5dd1cc90363b8aca590d::" providerId="AD" clId="Web-{FF491F5A-2D28-4512-BF3E-C670729A9C74}" dt="2023-03-13T10:32:15.750" v="1" actId="1076"/>
      <pc:docMkLst>
        <pc:docMk/>
      </pc:docMkLst>
      <pc:sldChg chg="modSp">
        <pc:chgData name="Guest User" userId="S::urn:spo:anon#fdff79a4f871d9d9212925006fe1a7d4ef53b43ef81d5dd1cc90363b8aca590d::" providerId="AD" clId="Web-{FF491F5A-2D28-4512-BF3E-C670729A9C74}" dt="2023-03-13T10:32:15.750" v="1" actId="1076"/>
        <pc:sldMkLst>
          <pc:docMk/>
          <pc:sldMk cId="241843275" sldId="272"/>
        </pc:sldMkLst>
        <pc:spChg chg="mod">
          <ac:chgData name="Guest User" userId="S::urn:spo:anon#fdff79a4f871d9d9212925006fe1a7d4ef53b43ef81d5dd1cc90363b8aca590d::" providerId="AD" clId="Web-{FF491F5A-2D28-4512-BF3E-C670729A9C74}" dt="2023-03-13T10:32:15.750" v="1" actId="1076"/>
          <ac:spMkLst>
            <pc:docMk/>
            <pc:sldMk cId="241843275" sldId="272"/>
            <ac:spMk id="3" creationId="{EB93C19F-1871-4B6A-9F07-9CBE92F48522}"/>
          </ac:spMkLst>
        </pc:spChg>
      </pc:sldChg>
    </pc:docChg>
  </pc:docChgLst>
  <pc:docChgLst>
    <pc:chgData name="Guest User" userId="S::urn:spo:anon#fdff79a4f871d9d9212925006fe1a7d4ef53b43ef81d5dd1cc90363b8aca590d::" providerId="AD" clId="Web-{9510E20A-03F0-439A-97E0-0C47A6A24256}"/>
    <pc:docChg chg="modSld">
      <pc:chgData name="Guest User" userId="S::urn:spo:anon#fdff79a4f871d9d9212925006fe1a7d4ef53b43ef81d5dd1cc90363b8aca590d::" providerId="AD" clId="Web-{9510E20A-03F0-439A-97E0-0C47A6A24256}" dt="2023-03-13T09:14:33.257" v="1" actId="20577"/>
      <pc:docMkLst>
        <pc:docMk/>
      </pc:docMkLst>
      <pc:sldChg chg="modSp">
        <pc:chgData name="Guest User" userId="S::urn:spo:anon#fdff79a4f871d9d9212925006fe1a7d4ef53b43ef81d5dd1cc90363b8aca590d::" providerId="AD" clId="Web-{9510E20A-03F0-439A-97E0-0C47A6A24256}" dt="2023-03-13T09:14:33.257" v="1" actId="20577"/>
        <pc:sldMkLst>
          <pc:docMk/>
          <pc:sldMk cId="0" sldId="259"/>
        </pc:sldMkLst>
        <pc:spChg chg="mod">
          <ac:chgData name="Guest User" userId="S::urn:spo:anon#fdff79a4f871d9d9212925006fe1a7d4ef53b43ef81d5dd1cc90363b8aca590d::" providerId="AD" clId="Web-{9510E20A-03F0-439A-97E0-0C47A6A24256}" dt="2023-03-13T09:14:33.257" v="1" actId="20577"/>
          <ac:spMkLst>
            <pc:docMk/>
            <pc:sldMk cId="0" sldId="259"/>
            <ac:spMk id="120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47C798AF-D4A2-2931-D4D7-024313307AC8}"/>
    <pc:docChg chg="modSld">
      <pc:chgData name="Guest User" userId="S::urn:spo:anon#fdff79a4f871d9d9212925006fe1a7d4ef53b43ef81d5dd1cc90363b8aca590d::" providerId="AD" clId="Web-{47C798AF-D4A2-2931-D4D7-024313307AC8}" dt="2023-03-14T06:04:17.037" v="0" actId="1076"/>
      <pc:docMkLst>
        <pc:docMk/>
      </pc:docMkLst>
      <pc:sldChg chg="modSp">
        <pc:chgData name="Guest User" userId="S::urn:spo:anon#fdff79a4f871d9d9212925006fe1a7d4ef53b43ef81d5dd1cc90363b8aca590d::" providerId="AD" clId="Web-{47C798AF-D4A2-2931-D4D7-024313307AC8}" dt="2023-03-14T06:04:17.037" v="0" actId="1076"/>
        <pc:sldMkLst>
          <pc:docMk/>
          <pc:sldMk cId="0" sldId="267"/>
        </pc:sldMkLst>
        <pc:spChg chg="mod">
          <ac:chgData name="Guest User" userId="S::urn:spo:anon#fdff79a4f871d9d9212925006fe1a7d4ef53b43ef81d5dd1cc90363b8aca590d::" providerId="AD" clId="Web-{47C798AF-D4A2-2931-D4D7-024313307AC8}" dt="2023-03-14T06:04:17.037" v="0" actId="1076"/>
          <ac:spMkLst>
            <pc:docMk/>
            <pc:sldMk cId="0" sldId="267"/>
            <ac:spMk id="138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A2FBBB84-55F2-666D-29C9-5AD6A142F0B5}"/>
    <pc:docChg chg="delSld">
      <pc:chgData name="Guest User" userId="S::urn:spo:anon#fdff79a4f871d9d9212925006fe1a7d4ef53b43ef81d5dd1cc90363b8aca590d::" providerId="AD" clId="Web-{A2FBBB84-55F2-666D-29C9-5AD6A142F0B5}" dt="2023-03-21T06:15:08.703" v="0"/>
      <pc:docMkLst>
        <pc:docMk/>
      </pc:docMkLst>
      <pc:sldChg chg="del">
        <pc:chgData name="Guest User" userId="S::urn:spo:anon#fdff79a4f871d9d9212925006fe1a7d4ef53b43ef81d5dd1cc90363b8aca590d::" providerId="AD" clId="Web-{A2FBBB84-55F2-666D-29C9-5AD6A142F0B5}" dt="2023-03-21T06:15:08.703" v="0"/>
        <pc:sldMkLst>
          <pc:docMk/>
          <pc:sldMk cId="0" sldId="268"/>
        </pc:sldMkLst>
      </pc:sldChg>
    </pc:docChg>
  </pc:docChgLst>
  <pc:docChgLst>
    <pc:chgData name="Guest User" userId="S::urn:spo:anon#36969549475c416afc98ab65bd700a42b541d6bc7b8313a8fd626f4d43a19802::" providerId="AD" clId="Web-{FC937675-48AF-C3C0-61F2-EC9CDF761081}"/>
    <pc:docChg chg="modSld sldOrd">
      <pc:chgData name="Guest User" userId="S::urn:spo:anon#36969549475c416afc98ab65bd700a42b541d6bc7b8313a8fd626f4d43a19802::" providerId="AD" clId="Web-{FC937675-48AF-C3C0-61F2-EC9CDF761081}" dt="2023-07-02T11:10:50.104" v="5" actId="1076"/>
      <pc:docMkLst>
        <pc:docMk/>
      </pc:docMkLst>
      <pc:sldChg chg="modSp">
        <pc:chgData name="Guest User" userId="S::urn:spo:anon#36969549475c416afc98ab65bd700a42b541d6bc7b8313a8fd626f4d43a19802::" providerId="AD" clId="Web-{FC937675-48AF-C3C0-61F2-EC9CDF761081}" dt="2023-07-02T11:10:50.104" v="5" actId="1076"/>
        <pc:sldMkLst>
          <pc:docMk/>
          <pc:sldMk cId="0" sldId="265"/>
        </pc:sldMkLst>
        <pc:spChg chg="mod">
          <ac:chgData name="Guest User" userId="S::urn:spo:anon#36969549475c416afc98ab65bd700a42b541d6bc7b8313a8fd626f4d43a19802::" providerId="AD" clId="Web-{FC937675-48AF-C3C0-61F2-EC9CDF761081}" dt="2023-07-02T11:10:50.104" v="5" actId="1076"/>
          <ac:spMkLst>
            <pc:docMk/>
            <pc:sldMk cId="0" sldId="265"/>
            <ac:spMk id="130" creationId="{00000000-0000-0000-0000-000000000000}"/>
          </ac:spMkLst>
        </pc:spChg>
        <pc:graphicFrameChg chg="mod modGraphic">
          <ac:chgData name="Guest User" userId="S::urn:spo:anon#36969549475c416afc98ab65bd700a42b541d6bc7b8313a8fd626f4d43a19802::" providerId="AD" clId="Web-{FC937675-48AF-C3C0-61F2-EC9CDF761081}" dt="2023-07-02T09:41:04.202" v="3"/>
          <ac:graphicFrameMkLst>
            <pc:docMk/>
            <pc:sldMk cId="0" sldId="265"/>
            <ac:graphicFrameMk id="131" creationId="{00000000-0000-0000-0000-000000000000}"/>
          </ac:graphicFrameMkLst>
        </pc:graphicFrameChg>
      </pc:sldChg>
      <pc:sldChg chg="ord">
        <pc:chgData name="Guest User" userId="S::urn:spo:anon#36969549475c416afc98ab65bd700a42b541d6bc7b8313a8fd626f4d43a19802::" providerId="AD" clId="Web-{FC937675-48AF-C3C0-61F2-EC9CDF761081}" dt="2023-07-02T11:10:14.149" v="4"/>
        <pc:sldMkLst>
          <pc:docMk/>
          <pc:sldMk cId="0" sldId="270"/>
        </pc:sldMkLst>
      </pc:sldChg>
    </pc:docChg>
  </pc:docChgLst>
  <pc:docChgLst>
    <pc:chgData name="Guest User" userId="S::urn:spo:anon#fdff79a4f871d9d9212925006fe1a7d4ef53b43ef81d5dd1cc90363b8aca590d::" providerId="AD" clId="Web-{A617625A-D686-716D-1CCE-BE9E15F429FE}"/>
    <pc:docChg chg="modSld">
      <pc:chgData name="Guest User" userId="S::urn:spo:anon#fdff79a4f871d9d9212925006fe1a7d4ef53b43ef81d5dd1cc90363b8aca590d::" providerId="AD" clId="Web-{A617625A-D686-716D-1CCE-BE9E15F429FE}" dt="2023-03-13T10:35:33.767" v="13"/>
      <pc:docMkLst>
        <pc:docMk/>
      </pc:docMkLst>
      <pc:sldChg chg="modSp">
        <pc:chgData name="Guest User" userId="S::urn:spo:anon#fdff79a4f871d9d9212925006fe1a7d4ef53b43ef81d5dd1cc90363b8aca590d::" providerId="AD" clId="Web-{A617625A-D686-716D-1CCE-BE9E15F429FE}" dt="2023-03-13T10:35:33.767" v="13"/>
        <pc:sldMkLst>
          <pc:docMk/>
          <pc:sldMk cId="0" sldId="262"/>
        </pc:sldMkLst>
        <pc:graphicFrameChg chg="mod modGraphic">
          <ac:chgData name="Guest User" userId="S::urn:spo:anon#fdff79a4f871d9d9212925006fe1a7d4ef53b43ef81d5dd1cc90363b8aca590d::" providerId="AD" clId="Web-{A617625A-D686-716D-1CCE-BE9E15F429FE}" dt="2023-03-13T10:35:33.767" v="13"/>
          <ac:graphicFrameMkLst>
            <pc:docMk/>
            <pc:sldMk cId="0" sldId="262"/>
            <ac:graphicFrameMk id="125" creationId="{00000000-0000-0000-0000-000000000000}"/>
          </ac:graphicFrameMkLst>
        </pc:graphicFrameChg>
      </pc:sldChg>
      <pc:sldChg chg="modSp">
        <pc:chgData name="Guest User" userId="S::urn:spo:anon#fdff79a4f871d9d9212925006fe1a7d4ef53b43ef81d5dd1cc90363b8aca590d::" providerId="AD" clId="Web-{A617625A-D686-716D-1CCE-BE9E15F429FE}" dt="2023-03-13T10:32:48.528" v="0" actId="14100"/>
        <pc:sldMkLst>
          <pc:docMk/>
          <pc:sldMk cId="0" sldId="273"/>
        </pc:sldMkLst>
        <pc:spChg chg="mod">
          <ac:chgData name="Guest User" userId="S::urn:spo:anon#fdff79a4f871d9d9212925006fe1a7d4ef53b43ef81d5dd1cc90363b8aca590d::" providerId="AD" clId="Web-{A617625A-D686-716D-1CCE-BE9E15F429FE}" dt="2023-03-13T10:32:48.528" v="0" actId="14100"/>
          <ac:spMkLst>
            <pc:docMk/>
            <pc:sldMk cId="0" sldId="273"/>
            <ac:spMk id="2" creationId="{00000000-0000-0000-0000-000000000000}"/>
          </ac:spMkLst>
        </pc:spChg>
      </pc:sldChg>
    </pc:docChg>
  </pc:docChgLst>
  <pc:docChgLst>
    <pc:chgData name="Guest User" userId="S::urn:spo:anon#fdff79a4f871d9d9212925006fe1a7d4ef53b43ef81d5dd1cc90363b8aca590d::" providerId="AD" clId="Web-{AA227EA9-18C5-4176-8079-D5C54B3614DA}"/>
    <pc:docChg chg="addSld delSld">
      <pc:chgData name="Guest User" userId="S::urn:spo:anon#fdff79a4f871d9d9212925006fe1a7d4ef53b43ef81d5dd1cc90363b8aca590d::" providerId="AD" clId="Web-{AA227EA9-18C5-4176-8079-D5C54B3614DA}" dt="2023-03-13T09:40:28.193" v="1"/>
      <pc:docMkLst>
        <pc:docMk/>
      </pc:docMkLst>
      <pc:sldChg chg="new del">
        <pc:chgData name="Guest User" userId="S::urn:spo:anon#fdff79a4f871d9d9212925006fe1a7d4ef53b43ef81d5dd1cc90363b8aca590d::" providerId="AD" clId="Web-{AA227EA9-18C5-4176-8079-D5C54B3614DA}" dt="2023-03-13T09:40:28.193" v="1"/>
        <pc:sldMkLst>
          <pc:docMk/>
          <pc:sldMk cId="1876616851" sldId="276"/>
        </pc:sldMkLst>
      </pc:sldChg>
    </pc:docChg>
  </pc:docChgLst>
  <pc:docChgLst>
    <pc:chgData name="Guest User" userId="S::urn:spo:anon#1bd46dc85065b3a84bba8f90f18a473f4284ea3c000fd744c1044ea392d066f1::" providerId="AD" clId="Web-{CE1CC151-E91B-BB74-AD9F-55347463E5E5}"/>
    <pc:docChg chg="modSld">
      <pc:chgData name="Guest User" userId="S::urn:spo:anon#1bd46dc85065b3a84bba8f90f18a473f4284ea3c000fd744c1044ea392d066f1::" providerId="AD" clId="Web-{CE1CC151-E91B-BB74-AD9F-55347463E5E5}" dt="2023-07-02T10:40:21.633" v="0" actId="1076"/>
      <pc:docMkLst>
        <pc:docMk/>
      </pc:docMkLst>
      <pc:sldChg chg="modSp">
        <pc:chgData name="Guest User" userId="S::urn:spo:anon#1bd46dc85065b3a84bba8f90f18a473f4284ea3c000fd744c1044ea392d066f1::" providerId="AD" clId="Web-{CE1CC151-E91B-BB74-AD9F-55347463E5E5}" dt="2023-07-02T10:40:21.633" v="0" actId="1076"/>
        <pc:sldMkLst>
          <pc:docMk/>
          <pc:sldMk cId="0" sldId="265"/>
        </pc:sldMkLst>
        <pc:spChg chg="mod">
          <ac:chgData name="Guest User" userId="S::urn:spo:anon#1bd46dc85065b3a84bba8f90f18a473f4284ea3c000fd744c1044ea392d066f1::" providerId="AD" clId="Web-{CE1CC151-E91B-BB74-AD9F-55347463E5E5}" dt="2023-07-02T10:40:21.633" v="0" actId="1076"/>
          <ac:spMkLst>
            <pc:docMk/>
            <pc:sldMk cId="0" sldId="265"/>
            <ac:spMk id="13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1/3/18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54F2F2F-B1EA-4AD3-905D-C2B0D5554C8D}" type="slidenum">
              <a:rPr lang="en-US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1/3/18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137646-F51B-410D-9ABA-3E520BCB0567}" type="slidenum">
              <a:rPr lang="en-US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1/3/18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5DF862-E165-4CBE-AD34-78CD5C822C46}" type="slidenum">
              <a:rPr lang="en-US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-dba-online.com/sql/oracle_sql_tutorial.htm" TargetMode="External"/><Relationship Id="rId2" Type="http://schemas.openxmlformats.org/officeDocument/2006/relationships/hyperlink" Target="https://docs.oracle.com/cd/E11882_01/server.112/e40540/intro.htm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EUzsy3W4I0g" TargetMode="External"/><Relationship Id="rId5" Type="http://schemas.openxmlformats.org/officeDocument/2006/relationships/hyperlink" Target="https://nptel.ac.in/courses/IIT-MADRAS/Intro_to_Database_Systems_Design/pdf/3_Relational_Model.pdf" TargetMode="External"/><Relationship Id="rId4" Type="http://schemas.openxmlformats.org/officeDocument/2006/relationships/hyperlink" Target="https://beginnersbook.com/2015/04/relational-model-in-db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36" y="2159751"/>
            <a:ext cx="8660314" cy="1560651"/>
          </a:xfrm>
        </p:spPr>
        <p:txBody>
          <a:bodyPr/>
          <a:lstStyle/>
          <a:p>
            <a:pPr algn="ctr"/>
            <a:r>
              <a:rPr lang="en-US"/>
              <a:t>AIM : DDL Commands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772040" cy="63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Components of SQL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80880" y="990720"/>
            <a:ext cx="8229240" cy="556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Data Definition Language (DDL)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CREATE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0070C0"/>
                </a:solidFill>
                <a:latin typeface="Calibri"/>
              </a:rPr>
              <a:t>– Used to create the database structures but not data like Tables, Views, Packages, Procedures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DROP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3200" strike="noStrike">
                <a:solidFill>
                  <a:srgbClr val="0070C0"/>
                </a:solidFill>
                <a:latin typeface="Calibri"/>
              </a:rPr>
              <a:t>Used for deleting the database structures like tables, views etc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ALTER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3200" strike="noStrike">
                <a:solidFill>
                  <a:srgbClr val="0070C0"/>
                </a:solidFill>
                <a:latin typeface="Calibri"/>
              </a:rPr>
              <a:t>Used for modifying the database structures that have already being created.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Note: DDL statements are auto-commit, they are permanent.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879116" y="275004"/>
            <a:ext cx="7585006" cy="64074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CREATE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Syntax: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CREATE  TABLE &lt;</a:t>
            </a:r>
            <a:r>
              <a:rPr lang="en-US" sz="2400" strike="noStrike" err="1">
                <a:solidFill>
                  <a:srgbClr val="0070C0"/>
                </a:solidFill>
                <a:latin typeface="Calibri"/>
              </a:rPr>
              <a:t>TableName</a:t>
            </a:r>
            <a:r>
              <a:rPr lang="en-US" sz="2400" strike="noStrike">
                <a:solidFill>
                  <a:srgbClr val="0070C0"/>
                </a:solidFill>
                <a:latin typeface="Calibri"/>
              </a:rPr>
              <a:t>&gt;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	                   ( &lt;ColumnName1&gt; &lt;</a:t>
            </a:r>
            <a:r>
              <a:rPr lang="en-US" sz="2400" strike="noStrike" err="1">
                <a:solidFill>
                  <a:srgbClr val="0070C0"/>
                </a:solidFill>
                <a:latin typeface="Calibri"/>
              </a:rPr>
              <a:t>DataType</a:t>
            </a:r>
            <a:r>
              <a:rPr lang="en-US" sz="2400" strike="noStrike">
                <a:solidFill>
                  <a:srgbClr val="0070C0"/>
                </a:solidFill>
                <a:latin typeface="Calibri"/>
              </a:rPr>
              <a:t>&gt; (&lt;size&gt;),            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                         &lt;ColumnName2&gt; &lt;</a:t>
            </a:r>
            <a:r>
              <a:rPr lang="en-US" sz="2400" strike="noStrike" err="1">
                <a:solidFill>
                  <a:srgbClr val="0070C0"/>
                </a:solidFill>
                <a:latin typeface="Calibri"/>
              </a:rPr>
              <a:t>DataType</a:t>
            </a:r>
            <a:r>
              <a:rPr lang="en-US" sz="2400" strike="noStrike">
                <a:solidFill>
                  <a:srgbClr val="0070C0"/>
                </a:solidFill>
                <a:latin typeface="Calibri"/>
              </a:rPr>
              <a:t>&gt; (&lt;size&gt;),…);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Exercise: 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Create table sailors with the following structure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Query: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CREATE TABLE sailors(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400" strike="noStrike" err="1">
                <a:solidFill>
                  <a:srgbClr val="000000"/>
                </a:solidFill>
                <a:latin typeface="Calibri"/>
              </a:rPr>
              <a:t>sid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NUMBER(5) ,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400" strike="noStrike" err="1">
                <a:solidFill>
                  <a:srgbClr val="000000"/>
                </a:solidFill>
                <a:latin typeface="Calibri"/>
              </a:rPr>
              <a:t>sname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VARCHAR2(20),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               rating  NUMBER(2) ) ;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graphicFrame>
        <p:nvGraphicFramePr>
          <p:cNvPr id="131" name="Table 3"/>
          <p:cNvGraphicFramePr/>
          <p:nvPr>
            <p:extLst>
              <p:ext uri="{D42A27DB-BD31-4B8C-83A1-F6EECF244321}">
                <p14:modId xmlns:p14="http://schemas.microsoft.com/office/powerpoint/2010/main" val="2019277602"/>
              </p:ext>
            </p:extLst>
          </p:nvPr>
        </p:nvGraphicFramePr>
        <p:xfrm>
          <a:off x="2362989" y="2967062"/>
          <a:ext cx="4572000" cy="1666606"/>
        </p:xfrm>
        <a:graphic>
          <a:graphicData uri="http://schemas.openxmlformats.org/drawingml/2006/table">
            <a:tbl>
              <a:tblPr/>
              <a:tblGrid>
                <a:gridCol w="179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Width 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694880" y="287743"/>
            <a:ext cx="5813640" cy="558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ALTER Command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ALTER  TABLE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TableName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             ADD(&lt;NewColName1&gt;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DataType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 (&lt;size&gt;),   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                      &lt;NewColName2&gt;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DataType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 (&lt;size&gt;),…);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Exercise: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Alter table </a:t>
            </a:r>
            <a:r>
              <a:rPr lang="en-US" b="1" strike="noStrike">
                <a:solidFill>
                  <a:srgbClr val="000000"/>
                </a:solidFill>
                <a:latin typeface="Calibri"/>
              </a:rPr>
              <a:t>sailors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, Add a column </a:t>
            </a:r>
            <a:r>
              <a:rPr lang="en-US" b="1" strike="noStrike">
                <a:solidFill>
                  <a:srgbClr val="000000"/>
                </a:solidFill>
                <a:latin typeface="Calibri"/>
              </a:rPr>
              <a:t>age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of the data type</a:t>
            </a:r>
            <a:endParaRPr/>
          </a:p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number,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with precision = 3 and scale =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Query: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ALTER TABLE sailors ADD (age NUMBER(3,1));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 Syntax: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ALTER  TABLE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TableName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          MODIFY(&lt;ColumnName1&gt;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NewDataType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 (&lt;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newsize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                          &lt;ColumnName2&gt;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NewDataType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 (&lt;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newsize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&gt;),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                           ….);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Exercise: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Alter table reserve, change the data type of </a:t>
            </a:r>
            <a:r>
              <a:rPr lang="en-US" b="1" strike="noStrike">
                <a:solidFill>
                  <a:srgbClr val="000000"/>
                </a:solidFill>
                <a:latin typeface="Calibri"/>
              </a:rPr>
              <a:t>day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to </a:t>
            </a:r>
            <a:r>
              <a:rPr lang="en-US" b="1" strike="noStrike">
                <a:solidFill>
                  <a:srgbClr val="000000"/>
                </a:solidFill>
                <a:latin typeface="Calibri"/>
              </a:rPr>
              <a:t>DATE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Query: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ALTER TABLE reserve MODIFY(day DATE);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0" y="-76320"/>
            <a:ext cx="4114440" cy="63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84000" y="711000"/>
            <a:ext cx="7995766" cy="5003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Restrictions for Using ALTER command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It cannot be used to change the name of the table. Instead, we can  RENAME &lt;</a:t>
            </a:r>
            <a:r>
              <a:rPr lang="en-US" sz="2400" strike="noStrike" err="1">
                <a:solidFill>
                  <a:srgbClr val="0070C0"/>
                </a:solidFill>
                <a:latin typeface="Calibri"/>
              </a:rPr>
              <a:t>OldTableName</a:t>
            </a:r>
            <a:r>
              <a:rPr lang="en-US" sz="2400" strike="noStrike">
                <a:solidFill>
                  <a:srgbClr val="0070C0"/>
                </a:solidFill>
                <a:latin typeface="Calibri"/>
              </a:rPr>
              <a:t>&gt; TO &lt;</a:t>
            </a:r>
            <a:r>
              <a:rPr lang="en-US" sz="2400" strike="noStrike" err="1">
                <a:solidFill>
                  <a:srgbClr val="0070C0"/>
                </a:solidFill>
                <a:latin typeface="Calibri"/>
              </a:rPr>
              <a:t>NewTableName</a:t>
            </a:r>
            <a:r>
              <a:rPr lang="en-US" sz="2400" strike="noStrike">
                <a:solidFill>
                  <a:srgbClr val="0070C0"/>
                </a:solidFill>
                <a:latin typeface="Calibri"/>
              </a:rPr>
              <a:t>&gt;;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It cannot be used to decrease the size of a column if the data already exists.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Exercise: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Rename the table </a:t>
            </a:r>
            <a:r>
              <a:rPr lang="en-US" sz="2400" b="1" strike="noStrike">
                <a:solidFill>
                  <a:srgbClr val="000000"/>
                </a:solidFill>
                <a:latin typeface="Calibri"/>
              </a:rPr>
              <a:t>Reserve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to </a:t>
            </a:r>
            <a:r>
              <a:rPr lang="en-US" sz="2400" b="1" strike="noStrike">
                <a:solidFill>
                  <a:srgbClr val="000000"/>
                </a:solidFill>
                <a:latin typeface="Calibri"/>
              </a:rPr>
              <a:t>Reserves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Query: 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RENAME reserve TO reserves;</a:t>
            </a:r>
            <a:endParaRPr sz="240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304920" y="152280"/>
            <a:ext cx="41144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900" strike="noStrike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83665" y="648269"/>
            <a:ext cx="7336440" cy="52574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DROP</a:t>
            </a:r>
            <a:endParaRPr sz="2800"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Syntax:</a:t>
            </a:r>
            <a:endParaRPr sz="2800"/>
          </a:p>
          <a:p>
            <a:r>
              <a:rPr lang="en-US" sz="2800" strike="noStrike">
                <a:solidFill>
                  <a:srgbClr val="0070C0"/>
                </a:solidFill>
                <a:latin typeface="Calibri"/>
              </a:rPr>
              <a:t>DROP</a:t>
            </a:r>
            <a:r>
              <a:rPr lang="en-US" sz="2800">
                <a:solidFill>
                  <a:srgbClr val="0070C0"/>
                </a:solidFill>
                <a:latin typeface="Calibri"/>
              </a:rPr>
              <a:t> </a:t>
            </a:r>
            <a:r>
              <a:rPr lang="en-US" sz="2800" strike="noStrike">
                <a:solidFill>
                  <a:srgbClr val="0070C0"/>
                </a:solidFill>
                <a:latin typeface="Calibri"/>
              </a:rPr>
              <a:t> TABLE &lt;</a:t>
            </a:r>
            <a:r>
              <a:rPr lang="en-US" sz="2800" strike="noStrike" err="1">
                <a:solidFill>
                  <a:srgbClr val="0070C0"/>
                </a:solidFill>
                <a:latin typeface="Calibri"/>
              </a:rPr>
              <a:t>TableName</a:t>
            </a:r>
            <a:r>
              <a:rPr lang="en-US" sz="2800" strike="noStrike">
                <a:solidFill>
                  <a:srgbClr val="0070C0"/>
                </a:solidFill>
                <a:latin typeface="Calibri"/>
              </a:rPr>
              <a:t>&gt; ;</a:t>
            </a:r>
            <a:endParaRPr sz="2800"/>
          </a:p>
          <a:p>
            <a:pPr>
              <a:lnSpc>
                <a:spcPct val="100000"/>
              </a:lnSpc>
            </a:pPr>
            <a:endParaRPr sz="2800"/>
          </a:p>
          <a:p>
            <a:r>
              <a:rPr lang="en-US" sz="2800" strike="noStrike">
                <a:solidFill>
                  <a:srgbClr val="FF0000"/>
                </a:solidFill>
                <a:latin typeface="Calibri"/>
              </a:rPr>
              <a:t>Exercise: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 </a:t>
            </a:r>
            <a:endParaRPr sz="2800"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Drop the table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student</a:t>
            </a:r>
            <a:endParaRPr sz="2800"/>
          </a:p>
          <a:p>
            <a:pPr>
              <a:lnSpc>
                <a:spcPct val="100000"/>
              </a:lnSpc>
            </a:pPr>
            <a:endParaRPr sz="2800"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Query:</a:t>
            </a:r>
            <a:endParaRPr sz="2800"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DROP TABLE student;</a:t>
            </a:r>
            <a:endParaRPr sz="2800"/>
          </a:p>
          <a:p>
            <a:pPr>
              <a:lnSpc>
                <a:spcPct val="100000"/>
              </a:lnSpc>
            </a:pPr>
            <a:endParaRPr sz="280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6474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>
                <a:latin typeface="Calibri"/>
              </a:rPr>
              <a:t>Viva Questions</a:t>
            </a:r>
            <a:endParaRPr sz="2400"/>
          </a:p>
        </p:txBody>
      </p:sp>
      <p:sp>
        <p:nvSpPr>
          <p:cNvPr id="147" name="TextShape 2"/>
          <p:cNvSpPr txBox="1"/>
          <p:nvPr/>
        </p:nvSpPr>
        <p:spPr>
          <a:xfrm>
            <a:off x="391885" y="1238654"/>
            <a:ext cx="8377311" cy="54068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latin typeface="Cambria"/>
              </a:rPr>
              <a:t>1) What is an RDBMS, state any 4 of the Codd's rules</a:t>
            </a:r>
            <a:endParaRPr sz="2000"/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2) What are the data types available for holding long objects in SQL</a:t>
            </a:r>
            <a:endParaRPr sz="2000"/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3) What is the difference between the datatypes CHAR and VARCHAR2</a:t>
            </a:r>
            <a:endParaRPr sz="2000"/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4) What is a database system?</a:t>
            </a:r>
            <a:endParaRPr sz="2000"/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5) What are the differences between database management systems and file processing.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6) Define database?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7) Differentiate schema and instance?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8) Who invented </a:t>
            </a:r>
            <a:r>
              <a:rPr lang="en-US" sz="2000" err="1">
                <a:latin typeface="Cambria"/>
              </a:rPr>
              <a:t>dbms</a:t>
            </a:r>
            <a:r>
              <a:rPr lang="en-US" sz="2000">
                <a:latin typeface="Cambri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9)SQL is abbreviated as?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mbria"/>
              </a:rPr>
              <a:t>10)Which version of oracle is being used in our lab?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" y="0"/>
            <a:ext cx="8229240" cy="1142640"/>
          </a:xfrm>
        </p:spPr>
        <p:txBody>
          <a:bodyPr/>
          <a:lstStyle/>
          <a:p>
            <a:pPr algn="ctr"/>
            <a:r>
              <a:rPr lang="en-US" sz="2800"/>
              <a:t>Text 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29064" y="872196"/>
            <a:ext cx="8475785" cy="45783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mbria" pitchFamily="18" charset="0"/>
              </a:rPr>
              <a:t>Abraham </a:t>
            </a:r>
            <a:r>
              <a:rPr lang="en-US" sz="2400" err="1">
                <a:latin typeface="Cambria" pitchFamily="18" charset="0"/>
              </a:rPr>
              <a:t>Silberschatz</a:t>
            </a:r>
            <a:r>
              <a:rPr lang="en-US" sz="2400">
                <a:latin typeface="Cambria" pitchFamily="18" charset="0"/>
              </a:rPr>
              <a:t>, Henry F </a:t>
            </a:r>
            <a:r>
              <a:rPr lang="en-US" sz="2400" err="1">
                <a:latin typeface="Cambria" pitchFamily="18" charset="0"/>
              </a:rPr>
              <a:t>Korth</a:t>
            </a:r>
            <a:r>
              <a:rPr lang="en-US" sz="2400">
                <a:latin typeface="Cambria" pitchFamily="18" charset="0"/>
              </a:rPr>
              <a:t>, S. </a:t>
            </a:r>
            <a:r>
              <a:rPr lang="en-US" sz="2400" err="1">
                <a:latin typeface="Cambria" pitchFamily="18" charset="0"/>
              </a:rPr>
              <a:t>Sudarshan</a:t>
            </a:r>
            <a:r>
              <a:rPr lang="en-US" sz="2400">
                <a:latin typeface="Cambria" pitchFamily="18" charset="0"/>
              </a:rPr>
              <a:t>, Database System Concepts, 6th Edition, McGraw-Hill International Edition, 2010.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Raghu</a:t>
            </a:r>
            <a:r>
              <a:rPr lang="en-US" sz="2400">
                <a:latin typeface="Cambria" pitchFamily="18" charset="0"/>
              </a:rPr>
              <a:t> </a:t>
            </a:r>
            <a:r>
              <a:rPr lang="en-US" sz="2400" err="1">
                <a:latin typeface="Cambria" pitchFamily="18" charset="0"/>
              </a:rPr>
              <a:t>Ramakrishnan</a:t>
            </a:r>
            <a:r>
              <a:rPr lang="en-US" sz="2400">
                <a:latin typeface="Cambria" pitchFamily="18" charset="0"/>
              </a:rPr>
              <a:t>, Johannes </a:t>
            </a:r>
            <a:r>
              <a:rPr lang="en-US" sz="2400" err="1">
                <a:latin typeface="Cambria" pitchFamily="18" charset="0"/>
              </a:rPr>
              <a:t>Gehrke</a:t>
            </a:r>
            <a:r>
              <a:rPr lang="en-US" sz="2400">
                <a:latin typeface="Cambria" pitchFamily="18" charset="0"/>
              </a:rPr>
              <a:t>, Database Management Systems, Third Edition, McGraw-Hill International Edition, 2003.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Elmasri</a:t>
            </a:r>
            <a:r>
              <a:rPr lang="en-US" sz="2400">
                <a:latin typeface="Cambria" pitchFamily="18" charset="0"/>
              </a:rPr>
              <a:t>, </a:t>
            </a:r>
            <a:r>
              <a:rPr lang="en-US" sz="2400" err="1">
                <a:latin typeface="Cambria" pitchFamily="18" charset="0"/>
              </a:rPr>
              <a:t>Navathe</a:t>
            </a:r>
            <a:r>
              <a:rPr lang="en-US" sz="2400">
                <a:latin typeface="Cambria" pitchFamily="18" charset="0"/>
              </a:rPr>
              <a:t>, </a:t>
            </a:r>
            <a:r>
              <a:rPr lang="en-US" sz="2400" err="1">
                <a:latin typeface="Cambria" pitchFamily="18" charset="0"/>
              </a:rPr>
              <a:t>Somayajulu</a:t>
            </a:r>
            <a:r>
              <a:rPr lang="en-US" sz="2400">
                <a:latin typeface="Cambria" pitchFamily="18" charset="0"/>
              </a:rPr>
              <a:t> and Gupta, Fundamentals of Database System, 6 </a:t>
            </a:r>
            <a:r>
              <a:rPr lang="en-US" sz="2400" err="1">
                <a:latin typeface="Cambria" pitchFamily="18" charset="0"/>
              </a:rPr>
              <a:t>th</a:t>
            </a:r>
            <a:r>
              <a:rPr lang="en-US" sz="2400">
                <a:latin typeface="Cambria" pitchFamily="18" charset="0"/>
              </a:rPr>
              <a:t> Edition, Pearson Education, 2011.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Patric</a:t>
            </a:r>
            <a:r>
              <a:rPr lang="en-US" sz="2400">
                <a:latin typeface="Cambria" pitchFamily="18" charset="0"/>
              </a:rPr>
              <a:t> O’Neil, Elizabeth O’Neil, Database-principles, programming, </a:t>
            </a:r>
            <a:r>
              <a:rPr lang="en-US" sz="2400" err="1">
                <a:latin typeface="Cambria" pitchFamily="18" charset="0"/>
              </a:rPr>
              <a:t>andperformance,Morgan</a:t>
            </a:r>
            <a:r>
              <a:rPr lang="en-US" sz="2400">
                <a:latin typeface="Cambria" pitchFamily="18" charset="0"/>
              </a:rPr>
              <a:t> Kaufmann Publishers, 2001.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6B0A-75C2-4F5F-A988-84048AD8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30" y="0"/>
            <a:ext cx="8229240" cy="1142640"/>
          </a:xfrm>
        </p:spPr>
        <p:txBody>
          <a:bodyPr/>
          <a:lstStyle/>
          <a:p>
            <a:r>
              <a:rPr lang="en-IN" sz="3200" b="1"/>
              <a:t>Web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3C19F-1871-4B6A-9F07-9CBE92F4852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4730" y="2393123"/>
            <a:ext cx="8264409" cy="220648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IN" sz="2400">
                <a:hlinkClick r:id="rId2"/>
              </a:rPr>
              <a:t>https://docs.oracle.com/cd/E11882_01/server.112/e40540/intro.htm#CNCPT001</a:t>
            </a:r>
            <a:endParaRPr lang="en-IN" sz="2400"/>
          </a:p>
          <a:p>
            <a:pPr marL="742950" indent="-742950">
              <a:buFont typeface="+mj-lt"/>
              <a:buAutoNum type="arabicPeriod"/>
            </a:pPr>
            <a:r>
              <a:rPr lang="en-IN" sz="2400">
                <a:hlinkClick r:id="rId3"/>
              </a:rPr>
              <a:t>https://www.oracle-dba-online.com/sql/oracle_sql_tutorial.htm</a:t>
            </a:r>
            <a:endParaRPr lang="en-IN" sz="2400"/>
          </a:p>
          <a:p>
            <a:pPr marL="742950" indent="-742950">
              <a:buFont typeface="+mj-lt"/>
              <a:buAutoNum type="arabicPeriod"/>
            </a:pPr>
            <a:r>
              <a:rPr lang="en-IN" sz="2400">
                <a:hlinkClick r:id="rId4"/>
              </a:rPr>
              <a:t>https://beginnersbook.com/2015/04/relational-model-in-dbms/</a:t>
            </a:r>
            <a:endParaRPr lang="en-IN" sz="2400"/>
          </a:p>
          <a:p>
            <a:pPr marL="742950" indent="-742950">
              <a:buFont typeface="+mj-lt"/>
              <a:buAutoNum type="arabicPeriod"/>
            </a:pPr>
            <a:r>
              <a:rPr lang="en-IN" sz="2400">
                <a:hlinkClick r:id="rId5"/>
              </a:rPr>
              <a:t>https://nptel.ac.in/courses/IIT-MADRAS/Intro_to_Database_Systems_Design/pdf/3_Relational_Model.pdf</a:t>
            </a:r>
            <a:endParaRPr lang="en-IN" sz="2400"/>
          </a:p>
          <a:p>
            <a:pPr marL="742950" indent="-742950">
              <a:buFont typeface="+mj-lt"/>
              <a:buAutoNum type="arabicPeriod"/>
            </a:pPr>
            <a:endParaRPr lang="en-IN" sz="2400"/>
          </a:p>
          <a:p>
            <a:pPr marL="742950" indent="-742950"/>
            <a:r>
              <a:rPr lang="en-IN" sz="3200" b="1"/>
              <a:t>Video Link: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>
                <a:hlinkClick r:id="rId6"/>
              </a:rPr>
              <a:t>https://www.youtube.com/watch?v=EUzsy3W4I0g</a:t>
            </a:r>
            <a:endParaRPr lang="en-IN" sz="2400"/>
          </a:p>
          <a:p>
            <a:pPr marL="742950" indent="-742950">
              <a:buFont typeface="+mj-lt"/>
              <a:buAutoNum type="arabicPeriod"/>
            </a:pPr>
            <a:endParaRPr lang="en-IN" sz="2400"/>
          </a:p>
          <a:p>
            <a:pPr marL="742950" indent="-742950">
              <a:buFont typeface="+mj-lt"/>
              <a:buAutoNum type="arabicPeriod"/>
            </a:pPr>
            <a:endParaRPr lang="en-IN" sz="2400"/>
          </a:p>
          <a:p>
            <a:pPr marL="742950" indent="-742950">
              <a:buFont typeface="+mj-lt"/>
              <a:buAutoNum type="arabicPeriod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18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4234" y="182880"/>
            <a:ext cx="8348815" cy="4676787"/>
          </a:xfrm>
        </p:spPr>
        <p:txBody>
          <a:bodyPr/>
          <a:lstStyle/>
          <a:p>
            <a:pPr algn="ctr">
              <a:buNone/>
            </a:pPr>
            <a:r>
              <a:rPr lang="en-US" sz="3200" b="1"/>
              <a:t>Software Used</a:t>
            </a:r>
          </a:p>
          <a:p>
            <a:pPr algn="ctr">
              <a:buNone/>
            </a:pPr>
            <a:endParaRPr lang="en-US" sz="3200" b="1"/>
          </a:p>
          <a:p>
            <a:r>
              <a:rPr lang="en-US" sz="4000" b="1"/>
              <a:t>Server: </a:t>
            </a:r>
            <a:r>
              <a:rPr lang="en-US" sz="4000"/>
              <a:t>Oracle Database 11g Enterprise Edition Release 11.2.0.1.0 - 64bit Production With the Partitioning, OLAP, Data Mining and Real Application Testing options</a:t>
            </a:r>
          </a:p>
          <a:p>
            <a:r>
              <a:rPr lang="en-US" sz="4000" b="1"/>
              <a:t>Client : </a:t>
            </a:r>
            <a:r>
              <a:rPr lang="en-US" sz="4000"/>
              <a:t>SQL*Plus: Release 9.0.1.3.0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74320" y="182880"/>
            <a:ext cx="8686800" cy="586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RDBMS	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Introduction to RDBMS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A relational Database Management System(RDBMS) is a database management system that is based on the relational model as introduced by Dr. Edgar F. Codd.  An important feature of relational systems is that a single database can be spread across several tables.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In RDBMS, relationship between two tables can be specified at the time of table creation. Most of the RDBMS support Client/Server Architecture and Distributed databases. 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RDBMS also implements multiple levels of security. </a:t>
            </a:r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Most RDBMS usually satisfy more than 7 or 8 rules of Dr. E F Codd.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0880" y="419220"/>
            <a:ext cx="8229240" cy="6019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0000"/>
                </a:solidFill>
                <a:latin typeface="Calibri"/>
              </a:rPr>
              <a:t>Dr. E. F. Codd’s Rules for RDBMS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1.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The information Rule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 All data should be presented in table form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2.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Guaranteed Access Rule 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 All  data should be accessible without ambiguity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 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3.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Systematic treatment of Null Values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  A field should be allowed to remain empty, it should support a null value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 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4.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Dynamic on-line Catalog based on Relational Model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 : A relational database must provide access to its structure through the same tools that are used to access the data. 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 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5.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Comprehensive Data Sublanguage Rule: 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The database must support at least  one clearly defined language that includes functionality for data definition, data manipulation, data integrity, and database transaction control.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 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6.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View Updating Rule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 Data can be presented in different logical combinations called views. 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	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0880" y="380880"/>
            <a:ext cx="8305560" cy="60195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r>
              <a:rPr lang="en-US" sz="200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strike="noStrike">
                <a:solidFill>
                  <a:srgbClr val="FF0000"/>
                </a:solidFill>
                <a:latin typeface="Calibri"/>
              </a:rPr>
              <a:t>Dr. E. F. Codd’s Rules for RDBMS</a:t>
            </a:r>
            <a:endParaRPr lang="en-US" sz="2000"/>
          </a:p>
          <a:p>
            <a:pPr>
              <a:lnSpc>
                <a:spcPct val="100000"/>
              </a:lnSpc>
            </a:pPr>
            <a:endParaRPr sz="2000"/>
          </a:p>
          <a:p>
            <a:r>
              <a:rPr lang="en-US" sz="2000" strike="noStrike">
                <a:solidFill>
                  <a:srgbClr val="0070C0"/>
                </a:solidFill>
                <a:latin typeface="Calibri"/>
              </a:rPr>
              <a:t>7.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High-Level Insert, Update, and Delete:</a:t>
            </a:r>
            <a:r>
              <a:rPr lang="en-US" sz="2000" u="sng">
                <a:solidFill>
                  <a:srgbClr val="0070C0"/>
                </a:solidFill>
                <a:latin typeface="Calibri"/>
              </a:rPr>
              <a:t> 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Data can be retrieved from a relational database in sets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 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 constructed of data from multiple rows and/or multiple tables.</a:t>
            </a:r>
            <a:endParaRPr lang="en-US" sz="2000"/>
          </a:p>
          <a:p>
            <a:pPr>
              <a:lnSpc>
                <a:spcPct val="100000"/>
              </a:lnSpc>
            </a:pPr>
            <a:endParaRPr sz="2000"/>
          </a:p>
          <a:p>
            <a:r>
              <a:rPr lang="en-US" sz="2000" strike="noStrike">
                <a:solidFill>
                  <a:srgbClr val="0070C0"/>
                </a:solidFill>
                <a:latin typeface="Calibri"/>
              </a:rPr>
              <a:t>8.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Physical Data Independence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 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 The user is isolated from the physical method of storing and retrieving information from the database.</a:t>
            </a:r>
            <a:endParaRPr lang="en-US" sz="2000"/>
          </a:p>
          <a:p>
            <a:pPr>
              <a:lnSpc>
                <a:spcPct val="100000"/>
              </a:lnSpc>
            </a:pPr>
            <a:endParaRPr sz="2000"/>
          </a:p>
          <a:p>
            <a:r>
              <a:rPr lang="en-US" sz="2000" strike="noStrike">
                <a:solidFill>
                  <a:srgbClr val="0070C0"/>
                </a:solidFill>
                <a:latin typeface="Calibri"/>
              </a:rPr>
              <a:t>9.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Logical Data Independence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 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 How data is viewed should not be changed when the logical structure of the database changes</a:t>
            </a:r>
            <a:endParaRPr lang="en-US" sz="2000"/>
          </a:p>
          <a:p>
            <a:pPr>
              <a:lnSpc>
                <a:spcPct val="100000"/>
              </a:lnSpc>
            </a:pPr>
            <a:endParaRPr sz="2000"/>
          </a:p>
          <a:p>
            <a:r>
              <a:rPr lang="en-US" sz="2000" strike="noStrike">
                <a:solidFill>
                  <a:srgbClr val="0070C0"/>
                </a:solidFill>
                <a:latin typeface="Calibri"/>
              </a:rPr>
              <a:t>10.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Integrity Independence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 The database language should support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 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 constraints on user input that maintain database integrity.</a:t>
            </a:r>
            <a:endParaRPr lang="en-US"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11.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Distribution Independence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 A user should be totally aware of whether or not the database is distributed.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12. </a:t>
            </a:r>
            <a:r>
              <a:rPr lang="en-US" sz="2000" u="sng" strike="noStrike">
                <a:solidFill>
                  <a:srgbClr val="0070C0"/>
                </a:solidFill>
                <a:latin typeface="Calibri"/>
              </a:rPr>
              <a:t>Non subversion Rule</a:t>
            </a:r>
            <a:r>
              <a:rPr lang="en-US" sz="2000" strike="noStrike">
                <a:solidFill>
                  <a:srgbClr val="0070C0"/>
                </a:solidFill>
                <a:latin typeface="Calibri"/>
              </a:rPr>
              <a:t>: There should be no way to modify the database structure other than through the multiple row database language.</a:t>
            </a:r>
            <a:endParaRPr lang="en-US" sz="20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20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91428" y="301367"/>
            <a:ext cx="8229240" cy="626839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Introduction to Structured Query Language (SQL)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SQL is a language that provides an interface to relational database  systems.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SQL was developed by IBM in the 1970s. In common usage SQL encompasses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DDL, DML, TCL and DCL  commands used  for data structure definition, data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manipulation, transaction control and data/authorization control.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0070C0"/>
                </a:solidFill>
                <a:latin typeface="Calibri"/>
              </a:rPr>
              <a:t>Types of SQL Statements</a:t>
            </a:r>
            <a:endParaRPr sz="2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Data Definition Language (DDL) – CREATE, ALTER, DROP</a:t>
            </a:r>
            <a:endParaRPr sz="2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Data Manipulation Language (DML) – INSERT, UPDATE, DELETE</a:t>
            </a:r>
            <a:endParaRPr sz="2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Data Control Language (DCL) – GRANT, REVOKE</a:t>
            </a:r>
            <a:endParaRPr sz="2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Transaction Control Language (TCL) – COMMIT, ROLLBACK, SAVEPOINT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04920" y="380880"/>
            <a:ext cx="8229240" cy="6095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Features of SQL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1. SQL can be used by a range of users, including those with little or no programming experience.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2. It is non procedural language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3. It reduces the amount of time required for creating and maintaining systems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4. It is an English-Like language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Features of SQL * PLUS COMMANDS	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1. SQL * PLUS accepts ad hoc entry of statements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2. It accepts SQL input from files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3. It provides a line editor for modifying SQL statements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4. It controls environmental settings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5. It formats query results into basic reports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70C0"/>
                </a:solidFill>
                <a:latin typeface="Calibri"/>
              </a:rPr>
              <a:t>6. It accesses local and remote databases.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Calibri"/>
              </a:rPr>
              <a:t> 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09480" y="228600"/>
            <a:ext cx="8229240" cy="563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0000"/>
                </a:solidFill>
                <a:latin typeface="Calibri"/>
              </a:rPr>
              <a:t>SQL Data Types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0880" y="914400"/>
            <a:ext cx="8305560" cy="579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70C0"/>
                </a:solidFill>
                <a:latin typeface="Calibri"/>
              </a:rPr>
              <a:t>Some of the most commonly used Data Types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5" name="Table 3"/>
          <p:cNvGraphicFramePr/>
          <p:nvPr>
            <p:extLst>
              <p:ext uri="{D42A27DB-BD31-4B8C-83A1-F6EECF244321}">
                <p14:modId xmlns:p14="http://schemas.microsoft.com/office/powerpoint/2010/main" val="3400358123"/>
              </p:ext>
            </p:extLst>
          </p:nvPr>
        </p:nvGraphicFramePr>
        <p:xfrm>
          <a:off x="1076156" y="1604698"/>
          <a:ext cx="7086357" cy="4710385"/>
        </p:xfrm>
        <a:graphic>
          <a:graphicData uri="http://schemas.openxmlformats.org/drawingml/2006/table">
            <a:tbl>
              <a:tblPr/>
              <a:tblGrid>
                <a:gridCol w="180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Data 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Values Allowed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Max-Limit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CHAR(size)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Stores alphanumeric values of fixed length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2000 Bytes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VARCHAR(size)/VARCHAR2(size)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Stores variable length alphanumeric data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4000 Bytes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Represents date, DD-MON-YY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7 Bytes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Represents date along with 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TIMESTAMP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Represents the time along with Fractional seconds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NUMBER(p , 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Stores numbers, precision determines the maximum length of data, whereas scale determines the number of places after the decimal point: 0,..,9,+,-,.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38 digits precision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 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 Text data (documents)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2 GB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 1"/>
          <p:cNvGraphicFramePr/>
          <p:nvPr/>
        </p:nvGraphicFramePr>
        <p:xfrm>
          <a:off x="762120" y="762120"/>
          <a:ext cx="7314840" cy="4952520"/>
        </p:xfrm>
        <a:graphic>
          <a:graphicData uri="http://schemas.openxmlformats.org/drawingml/2006/table">
            <a:tbl>
              <a:tblPr/>
              <a:tblGrid>
                <a:gridCol w="186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Data 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Values Allowed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Max-Limit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LONG RAW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Binary Data(Photos, Music)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2 GB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CLOB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Text data (documents)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4 GB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BLOB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Binary Data(Photos, Music)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4 GB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BFILE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Text/Binary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Depends on OS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NCLOB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Multi-Byte Characters(Other than  English)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70C0"/>
                          </a:solidFill>
                          <a:latin typeface="Calibri"/>
                        </a:rPr>
                        <a:t>Depends on OS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260BF8E5C9F4EBAE1D2697AF6B8CD" ma:contentTypeVersion="0" ma:contentTypeDescription="Create a new document." ma:contentTypeScope="" ma:versionID="4ad29d6db53474bf3f50fe1d3253c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6BA780-61F2-4445-AF31-45C462E4E1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A44432-56D5-4215-8CD6-1A5CF8A972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AFA5F3-F4AB-45C2-BBE3-C5CAEBA5ABE8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Office Theme</vt:lpstr>
      <vt:lpstr>Office Theme</vt:lpstr>
      <vt:lpstr>AIM : DDL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books</vt:lpstr>
      <vt:lpstr>Web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</dc:creator>
  <cp:revision>3</cp:revision>
  <dcterms:modified xsi:type="dcterms:W3CDTF">2023-07-02T11:10:50Z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0x01010077E260BF8E5C9F4EBAE1D2697AF6B8CD</vt:lpwstr>
  </property>
</Properties>
</file>