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90" r:id="rId2"/>
    <p:sldId id="29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Example (Contd.)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458200" cy="58674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L1</a:t>
            </a:r>
            <a:r>
              <a:rPr lang="en-US" sz="800" dirty="0" smtClean="0"/>
              <a:t> </a:t>
            </a:r>
            <a:r>
              <a:rPr lang="en-US" sz="2800" dirty="0" smtClean="0"/>
              <a:t>= (</a:t>
            </a:r>
            <a:r>
              <a:rPr lang="en-US" sz="2800" u="sng" dirty="0" smtClean="0"/>
              <a:t>Id</a:t>
            </a:r>
            <a:r>
              <a:rPr lang="en-US" sz="2800" dirty="0" smtClean="0"/>
              <a:t>, Dist, Lot, Area, Price) with FDs:</a:t>
            </a:r>
          </a:p>
          <a:p>
            <a:pPr lvl="1"/>
            <a:r>
              <a:rPr lang="en-US" dirty="0" smtClean="0"/>
              <a:t>(Id)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(Dist, Lot, Area, Price)</a:t>
            </a:r>
          </a:p>
          <a:p>
            <a:pPr lvl="1"/>
            <a:r>
              <a:rPr lang="en-US" dirty="0" smtClean="0"/>
              <a:t>(Dist, Lot)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(Id, Area, Price)</a:t>
            </a:r>
          </a:p>
          <a:p>
            <a:pPr lvl="1"/>
            <a:r>
              <a:rPr lang="en-US" dirty="0" smtClean="0"/>
              <a:t>(Area)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(Price)</a:t>
            </a:r>
          </a:p>
          <a:p>
            <a:r>
              <a:rPr lang="en-US" sz="2800" dirty="0" smtClean="0"/>
              <a:t>L1</a:t>
            </a:r>
            <a:r>
              <a:rPr lang="en-US" sz="800" dirty="0" smtClean="0"/>
              <a:t> </a:t>
            </a:r>
            <a:r>
              <a:rPr lang="en-US" sz="2800" dirty="0" smtClean="0"/>
              <a:t>is in 2NF but not 3NF because (Price) depends on (Id) through</a:t>
            </a:r>
          </a:p>
          <a:p>
            <a:pPr>
              <a:buNone/>
            </a:pPr>
            <a:r>
              <a:rPr lang="en-US" sz="2800" dirty="0" smtClean="0"/>
              <a:t>	(</a:t>
            </a:r>
            <a:r>
              <a:rPr lang="en-US" sz="2800" dirty="0" smtClean="0"/>
              <a:t>Area)</a:t>
            </a:r>
          </a:p>
          <a:p>
            <a:r>
              <a:rPr lang="en-US" sz="2800" dirty="0" smtClean="0"/>
              <a:t>L11</a:t>
            </a:r>
            <a:r>
              <a:rPr lang="en-US" sz="800" dirty="0" smtClean="0"/>
              <a:t> </a:t>
            </a:r>
            <a:r>
              <a:rPr lang="en-US" sz="2800" dirty="0" smtClean="0"/>
              <a:t>= (</a:t>
            </a:r>
            <a:r>
              <a:rPr lang="en-US" sz="2800" u="sng" dirty="0" smtClean="0"/>
              <a:t>Id</a:t>
            </a:r>
            <a:r>
              <a:rPr lang="en-US" sz="2800" dirty="0" smtClean="0"/>
              <a:t>, Dist, Lot, Area) with FDs:</a:t>
            </a:r>
          </a:p>
          <a:p>
            <a:pPr lvl="1"/>
            <a:r>
              <a:rPr lang="en-US" dirty="0" smtClean="0"/>
              <a:t>(Id)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(Dist, Lot, Area)</a:t>
            </a:r>
          </a:p>
          <a:p>
            <a:pPr lvl="1"/>
            <a:r>
              <a:rPr lang="en-US" dirty="0" smtClean="0"/>
              <a:t>(Dist, Lot)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(Id, Area)</a:t>
            </a:r>
          </a:p>
          <a:p>
            <a:r>
              <a:rPr lang="en-US" sz="2800" dirty="0" smtClean="0"/>
              <a:t>L12</a:t>
            </a:r>
            <a:r>
              <a:rPr lang="en-US" sz="800" dirty="0" smtClean="0"/>
              <a:t> </a:t>
            </a:r>
            <a:r>
              <a:rPr lang="en-US" sz="2800" dirty="0" smtClean="0"/>
              <a:t>= (</a:t>
            </a:r>
            <a:r>
              <a:rPr lang="en-US" sz="2800" u="sng" dirty="0" smtClean="0"/>
              <a:t>Area</a:t>
            </a:r>
            <a:r>
              <a:rPr lang="en-US" sz="2800" dirty="0" smtClean="0"/>
              <a:t>, Price) with FD:</a:t>
            </a:r>
          </a:p>
          <a:p>
            <a:pPr lvl="1"/>
            <a:r>
              <a:rPr lang="en-US" dirty="0" smtClean="0"/>
              <a:t>(Area)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(Price)</a:t>
            </a:r>
          </a:p>
          <a:p>
            <a:r>
              <a:rPr lang="en-US" sz="2800" dirty="0" smtClean="0"/>
              <a:t>L11 </a:t>
            </a:r>
            <a:r>
              <a:rPr lang="en-US" sz="800" dirty="0" smtClean="0"/>
              <a:t> </a:t>
            </a:r>
            <a:r>
              <a:rPr lang="en-US" sz="2800" smtClean="0"/>
              <a:t>and </a:t>
            </a:r>
            <a:r>
              <a:rPr lang="en-US" sz="2800" smtClean="0"/>
              <a:t>L12 </a:t>
            </a:r>
            <a:r>
              <a:rPr lang="en-US" sz="800" smtClean="0"/>
              <a:t> </a:t>
            </a:r>
            <a:r>
              <a:rPr lang="en-US" sz="2800" dirty="0" smtClean="0"/>
              <a:t>are in 3NF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Normalization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458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L = (</a:t>
            </a:r>
            <a:r>
              <a:rPr lang="en-US" sz="2800" u="sng" dirty="0" smtClean="0"/>
              <a:t>Id</a:t>
            </a:r>
            <a:r>
              <a:rPr lang="en-US" sz="2800" dirty="0" smtClean="0"/>
              <a:t>, Dist, Lot, Area, Price, Rate) with FDs:</a:t>
            </a:r>
          </a:p>
          <a:p>
            <a:pPr lvl="1"/>
            <a:r>
              <a:rPr lang="en-US" dirty="0" smtClean="0"/>
              <a:t>(Id)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(Dist, Lot, Area, Price, Rate)</a:t>
            </a:r>
          </a:p>
          <a:p>
            <a:pPr lvl="1"/>
            <a:r>
              <a:rPr lang="en-US" dirty="0" smtClean="0"/>
              <a:t>(Dist, Lot)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(Id, Area, Price, Rate)</a:t>
            </a:r>
          </a:p>
          <a:p>
            <a:pPr lvl="1"/>
            <a:r>
              <a:rPr lang="en-US" dirty="0" smtClean="0"/>
              <a:t>(Dist)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(Rate)</a:t>
            </a:r>
          </a:p>
          <a:p>
            <a:pPr lvl="1"/>
            <a:r>
              <a:rPr lang="en-US" dirty="0" smtClean="0"/>
              <a:t>(Area)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(Price)</a:t>
            </a:r>
          </a:p>
          <a:p>
            <a:r>
              <a:rPr lang="en-US" sz="2800" dirty="0" smtClean="0"/>
              <a:t>L is not in 2NF because (Rate) depends partially on (Dist)</a:t>
            </a:r>
          </a:p>
          <a:p>
            <a:r>
              <a:rPr lang="en-US" sz="2800" dirty="0" smtClean="0"/>
              <a:t>L </a:t>
            </a:r>
            <a:r>
              <a:rPr lang="en-US" sz="2800" dirty="0" smtClean="0"/>
              <a:t>1= </a:t>
            </a:r>
            <a:r>
              <a:rPr lang="en-US" sz="2800" dirty="0" smtClean="0"/>
              <a:t>(</a:t>
            </a:r>
            <a:r>
              <a:rPr lang="en-US" sz="2800" u="sng" dirty="0" smtClean="0"/>
              <a:t>Id</a:t>
            </a:r>
            <a:r>
              <a:rPr lang="en-US" sz="2800" dirty="0" smtClean="0"/>
              <a:t>, Dist, Lot, Area, Price) with FDs:</a:t>
            </a:r>
          </a:p>
          <a:p>
            <a:pPr lvl="1"/>
            <a:r>
              <a:rPr lang="en-US" dirty="0" smtClean="0"/>
              <a:t>(Id)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(Dist, Lot, Area, Price)</a:t>
            </a:r>
          </a:p>
          <a:p>
            <a:pPr lvl="1"/>
            <a:r>
              <a:rPr lang="en-US" dirty="0" smtClean="0"/>
              <a:t>(Dist, Lot)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(Id, Area, Price)</a:t>
            </a:r>
          </a:p>
          <a:p>
            <a:pPr lvl="1"/>
            <a:r>
              <a:rPr lang="en-US" dirty="0" smtClean="0"/>
              <a:t>(Area)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(Price)</a:t>
            </a:r>
          </a:p>
          <a:p>
            <a:r>
              <a:rPr lang="en-US" sz="2800" dirty="0" smtClean="0"/>
              <a:t>L2</a:t>
            </a:r>
            <a:r>
              <a:rPr lang="en-US" sz="800" dirty="0" smtClean="0"/>
              <a:t> </a:t>
            </a:r>
            <a:r>
              <a:rPr lang="en-US" sz="2800" dirty="0" smtClean="0"/>
              <a:t>= (</a:t>
            </a:r>
            <a:r>
              <a:rPr lang="en-US" sz="2800" u="sng" dirty="0" smtClean="0"/>
              <a:t>Dist</a:t>
            </a:r>
            <a:r>
              <a:rPr lang="en-US" sz="2800" dirty="0" smtClean="0"/>
              <a:t>, Rate) with FD:</a:t>
            </a:r>
          </a:p>
          <a:p>
            <a:pPr lvl="1"/>
            <a:r>
              <a:rPr lang="en-US" dirty="0" smtClean="0"/>
              <a:t>(Dist)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</a:t>
            </a:r>
            <a:r>
              <a:rPr lang="en-US" dirty="0" smtClean="0"/>
              <a:t>(Rate)</a:t>
            </a:r>
          </a:p>
          <a:p>
            <a:r>
              <a:rPr lang="en-US" sz="2800" dirty="0" smtClean="0"/>
              <a:t>L1 is </a:t>
            </a:r>
            <a:r>
              <a:rPr lang="en-US" sz="2800" dirty="0" smtClean="0"/>
              <a:t>in 2NF but not 3NF because (Price) depends on (Id) through</a:t>
            </a:r>
          </a:p>
          <a:p>
            <a:pPr>
              <a:buNone/>
            </a:pPr>
            <a:r>
              <a:rPr lang="en-US" sz="2800" dirty="0" smtClean="0"/>
              <a:t>	(</a:t>
            </a:r>
            <a:r>
              <a:rPr lang="en-US" sz="2800" dirty="0" smtClean="0"/>
              <a:t>Area)</a:t>
            </a:r>
          </a:p>
          <a:p>
            <a:r>
              <a:rPr lang="en-US" sz="2800" dirty="0" smtClean="0"/>
              <a:t>L2 </a:t>
            </a:r>
            <a:r>
              <a:rPr lang="en-US" sz="800" dirty="0" smtClean="0"/>
              <a:t> </a:t>
            </a:r>
            <a:r>
              <a:rPr lang="en-US" sz="2800" dirty="0" smtClean="0"/>
              <a:t>is in 2NF and in 3NF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F1ED978A5734AA5395C3B550BE3EA" ma:contentTypeVersion="0" ma:contentTypeDescription="Create a new document." ma:contentTypeScope="" ma:versionID="2f503fdbf8b56184a3dae33a094174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883A57-06EA-4AD7-8D6D-F6E586054D28}"/>
</file>

<file path=customXml/itemProps2.xml><?xml version="1.0" encoding="utf-8"?>
<ds:datastoreItem xmlns:ds="http://schemas.openxmlformats.org/officeDocument/2006/customXml" ds:itemID="{07362E98-3B7A-462C-802D-A1ACB99C88FA}"/>
</file>

<file path=customXml/itemProps3.xml><?xml version="1.0" encoding="utf-8"?>
<ds:datastoreItem xmlns:ds="http://schemas.openxmlformats.org/officeDocument/2006/customXml" ds:itemID="{D4FD5449-0FAA-4FEA-83FB-B961B475D3F4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658</TotalTime>
  <Words>233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Example (Contd.)</vt:lpstr>
      <vt:lpstr>Normalization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Anomaly</dc:title>
  <dc:creator>admin</dc:creator>
  <cp:lastModifiedBy>admin</cp:lastModifiedBy>
  <cp:revision>184</cp:revision>
  <dcterms:created xsi:type="dcterms:W3CDTF">2006-08-16T00:00:00Z</dcterms:created>
  <dcterms:modified xsi:type="dcterms:W3CDTF">2015-10-23T12:23:13Z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0x010100A40F1ED978A5734AA5395C3B550BE3EA</vt:lpwstr>
  </property>
</Properties>
</file>