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BF243-A992-4C38-B2D0-47F15145BFB7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A94F9-1763-4C42-BA25-E82654B82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747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0955-6261-4309-91C1-4FEB8AF40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FA0CF-F574-4E85-9A19-5F8276B7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690AE-2FEB-4EFD-9F24-ED72C1A7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8323-0EED-4132-8DEF-64CAD1F33F30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7199-F81F-48DB-941A-2BD8D528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37B5-402A-4F90-9AF4-9CC89A45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DD37-E51C-4828-B27C-0133122C3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2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13FE-AAD2-41DA-8C35-D118F8CC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577CD-629E-46D1-B896-AB880A3A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E01DC-D9F8-4E16-9D30-57F0341A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8323-0EED-4132-8DEF-64CAD1F33F30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9687C-BAC2-4325-B2E4-6558EB11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37735-6E8E-4879-90AC-5080E5F7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DD37-E51C-4828-B27C-0133122C3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82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F0AAD-E8A0-4ABA-8A5A-68335C5A9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E4A4E-4328-45C5-B589-E8BED9FD6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660B-A942-4135-98CB-A344AC51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8323-0EED-4132-8DEF-64CAD1F33F30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66FE4-65A8-49D0-931B-5550B356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B075D-A011-4249-90F4-F4A3B8A9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DD37-E51C-4828-B27C-0133122C3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63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68B-6B3B-4289-AD74-3D0835E7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EFE96-F87E-4F79-BB7A-70E5CDC72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0526E-EF27-46A2-8E32-459CDB3B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8323-0EED-4132-8DEF-64CAD1F33F30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02EF0-0E57-4CC0-9ED3-7392224A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54C33-13AA-4816-AF79-365E1F38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DD37-E51C-4828-B27C-0133122C3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94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03C0-9EDD-4DC9-A55D-AB0632D9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4437D-D8C9-44D7-BF73-A17D59176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CF993-4A79-4BF1-832C-C8F243A6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8323-0EED-4132-8DEF-64CAD1F33F30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5972F-2157-4B63-9DC0-3ACBABBC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E806D-F55A-4272-A45C-17883E13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DD37-E51C-4828-B27C-0133122C3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43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507D-D4F5-4F84-977B-8AFBE189E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F16A-4D98-4C05-A852-598C44F71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3258A-2CC2-42E1-9CC6-B49F73737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2B1C7-13CB-4E6D-89C7-DDF62921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8323-0EED-4132-8DEF-64CAD1F33F30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57698-6135-449E-811A-8CD13D74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CF8BF-BBDC-4000-87CC-F2E6CA52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DD37-E51C-4828-B27C-0133122C3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11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605E-AD70-4577-94BE-C8B1F219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A65C1-F83C-4904-AD11-82C1D155E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D3EC6-099F-4EE0-8CCE-6E6DF8CCD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A4B5A-AB29-4127-960C-29633A0B5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87C8F-2DD7-4AB5-B2E8-85DECC707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11B36-8D5C-4807-8C42-74A14D6B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8323-0EED-4132-8DEF-64CAD1F33F30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17582-57A4-4F39-8F08-5A4DA069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95CF4-71EC-4A20-9825-32ABFD75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DD37-E51C-4828-B27C-0133122C3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52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12A8-9CD4-4879-85B2-23264B55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043C7-6374-4C96-BB66-DF7046AB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8323-0EED-4132-8DEF-64CAD1F33F30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A9D9D-55B3-4377-B37A-7D007EEC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17B33-B656-409B-AB7B-21114FAA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DD37-E51C-4828-B27C-0133122C3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78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56ADB-9799-49D4-BEAF-B8EE507A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8323-0EED-4132-8DEF-64CAD1F33F30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7BAD2-B475-49EA-9975-EC535174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E066E-A534-4B5D-894F-BD0E5E6C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DD37-E51C-4828-B27C-0133122C3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52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5D60-51CE-43D7-9347-60BCB2DC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C75B-D9C8-4CD3-A330-83CAC0F7D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38A8A-B4EA-4772-8D79-BBD5B1C9E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F1EC5-57FB-4599-A5FE-1F146B20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8323-0EED-4132-8DEF-64CAD1F33F30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26741-6114-4C19-99F6-73E55B9B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2A920-3911-49B2-AD66-3D19D4D0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DD37-E51C-4828-B27C-0133122C3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0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F75A-5E00-427A-BF45-B65D9077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B8EB8-738F-43FA-8B11-7EB54E82C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D4DDC-39E4-47DA-B1BE-A8E3AD6B3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1B0B8-8A14-421F-B6A2-03738878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8323-0EED-4132-8DEF-64CAD1F33F30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35DDF-1599-4C07-A1D5-EE590B0E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4FE15-FCE5-441C-A83B-B937FA88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DD37-E51C-4828-B27C-0133122C3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36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D97D5-F9E8-4D3B-87E5-9533D254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47B68-FC48-4BAD-A7D5-AA9F8D971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C7490-2755-4043-BEDE-CB66814F0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98323-0EED-4132-8DEF-64CAD1F33F30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95601-8A25-448A-8542-537171EBD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1B229-2839-4895-8670-E90B88093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8DD37-E51C-4828-B27C-0133122C3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91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43CB-7A0C-4086-B517-B79FA57A4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Keys in DBMS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3C748-C5BD-4A91-AD15-D5FCC238C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9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4BFD-B4E9-4761-9E9A-914EBF53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243C-4178-4611-A820-373696760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B1A31-DD30-49E0-8D65-01B56831A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" y="365124"/>
            <a:ext cx="6891903" cy="625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4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3B59-8A7D-4BF6-BF71-92067827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CA0C5-D172-40CE-8E23-DE074E4E1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B8FA3-2C3B-4317-8F55-D87ED415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2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1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CD85-5936-4037-9B30-80B4FF02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F1321-8199-41B4-9CD6-F645EE781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1DDD0-4608-4118-AD7C-CD0AACF3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82946"/>
            <a:ext cx="10257094" cy="621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8D24-816B-4447-9C9F-0AAB96D6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E6CC8-79B3-4754-8CD5-235AA6DCA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2A276-7D06-4B25-9A60-A7EC4BEE2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6880"/>
            <a:ext cx="10287000" cy="56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7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97F6-459C-406D-9F74-87EF5C67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EE4DA-6443-465C-BE46-4FF01C55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68158-C380-44B3-9380-8D4BEE1DD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439399" cy="497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6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D398-085F-4FD9-A809-9727FFBE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BD825-5CBC-4E00-9B86-3606EEC39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137A8-DD63-4FA2-840A-D73F2ADC8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681036"/>
            <a:ext cx="10347960" cy="532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2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804E-CFEF-4AA9-A257-A48AE337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3B4FB-B094-4BB3-BB4A-811F9FCFD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BDB58-E673-41D4-ACA7-F0BB39B26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499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2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1099-599A-458C-B403-705ED4FC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419D-8040-44B1-ADD1-81216CEB4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3611B-A3E2-47D9-9498-BEF47E2EE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6725"/>
            <a:ext cx="10657840" cy="506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2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0F1ED978A5734AA5395C3B550BE3EA" ma:contentTypeVersion="0" ma:contentTypeDescription="Create a new document." ma:contentTypeScope="" ma:versionID="2f503fdbf8b56184a3dae33a0941746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59C477-ED4D-4A1E-A9F5-6898476CA0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C9FA86-F647-4E11-BCC1-D8BADD6DF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33815FD-1095-4F85-A516-47152D367A8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Keys in DBMS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Leelavathy B</dc:creator>
  <cp:lastModifiedBy>Phani Meghana</cp:lastModifiedBy>
  <cp:revision>4</cp:revision>
  <dcterms:created xsi:type="dcterms:W3CDTF">2022-04-12T05:52:53Z</dcterms:created>
  <dcterms:modified xsi:type="dcterms:W3CDTF">2023-07-22T18:53:49Z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0x010100A40F1ED978A5734AA5395C3B550BE3EA</vt:lpwstr>
  </property>
</Properties>
</file>