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77" r:id="rId7"/>
    <p:sldId id="276" r:id="rId8"/>
    <p:sldId id="275" r:id="rId9"/>
    <p:sldId id="274" r:id="rId10"/>
    <p:sldId id="273" r:id="rId11"/>
    <p:sldId id="272" r:id="rId12"/>
    <p:sldId id="271" r:id="rId13"/>
    <p:sldId id="270" r:id="rId14"/>
    <p:sldId id="269" r:id="rId15"/>
    <p:sldId id="268" r:id="rId16"/>
    <p:sldId id="267" r:id="rId17"/>
    <p:sldId id="266" r:id="rId18"/>
    <p:sldId id="265" r:id="rId19"/>
    <p:sldId id="264" r:id="rId20"/>
    <p:sldId id="263" r:id="rId21"/>
    <p:sldId id="262" r:id="rId22"/>
    <p:sldId id="261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E1DE-6784-4EED-9AFB-975DC011AA37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AFCA-781A-4935-B7E7-9A1B7DC0E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E1DE-6784-4EED-9AFB-975DC011AA37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AFCA-781A-4935-B7E7-9A1B7DC0E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E1DE-6784-4EED-9AFB-975DC011AA37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AFCA-781A-4935-B7E7-9A1B7DC0E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E1DE-6784-4EED-9AFB-975DC011AA37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AFCA-781A-4935-B7E7-9A1B7DC0E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E1DE-6784-4EED-9AFB-975DC011AA37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AFCA-781A-4935-B7E7-9A1B7DC0E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E1DE-6784-4EED-9AFB-975DC011AA37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AFCA-781A-4935-B7E7-9A1B7DC0E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E1DE-6784-4EED-9AFB-975DC011AA37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AFCA-781A-4935-B7E7-9A1B7DC0E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E1DE-6784-4EED-9AFB-975DC011AA37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AFCA-781A-4935-B7E7-9A1B7DC0E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E1DE-6784-4EED-9AFB-975DC011AA37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AFCA-781A-4935-B7E7-9A1B7DC0E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E1DE-6784-4EED-9AFB-975DC011AA37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AFCA-781A-4935-B7E7-9A1B7DC0E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E1DE-6784-4EED-9AFB-975DC011AA37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AFCA-781A-4935-B7E7-9A1B7DC0E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9E1DE-6784-4EED-9AFB-975DC011AA37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1AFCA-781A-4935-B7E7-9A1B7DC0E3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Firebase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020" y="1734046"/>
            <a:ext cx="8125960" cy="425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204" y="1691178"/>
            <a:ext cx="8173591" cy="434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783" y="1643546"/>
            <a:ext cx="7754433" cy="443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506" y="1600200"/>
            <a:ext cx="76789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520" y="1600200"/>
            <a:ext cx="769696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178" y="1643546"/>
            <a:ext cx="7649643" cy="443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11068"/>
            <a:ext cx="8229600" cy="450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On-screen Show (4:3)</PresentationFormat>
  <Paragraphs>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Firebase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</dc:title>
  <dc:creator>ADMIN</dc:creator>
  <cp:lastModifiedBy>ADMIN</cp:lastModifiedBy>
  <cp:revision>1</cp:revision>
  <dcterms:created xsi:type="dcterms:W3CDTF">2023-06-16T04:22:50Z</dcterms:created>
  <dcterms:modified xsi:type="dcterms:W3CDTF">2023-06-16T04:34:03Z</dcterms:modified>
</cp:coreProperties>
</file>