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E6BE-6B5C-46B8-9A9E-95AF24015E28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1F95-3D8D-48B1-895F-BD2731FF5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HBase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314" y="1600200"/>
            <a:ext cx="81033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1160"/>
            <a:ext cx="8229600" cy="42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66" y="1600200"/>
            <a:ext cx="81574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 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512" y="1600200"/>
            <a:ext cx="73749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336" y="1634020"/>
            <a:ext cx="7173327" cy="445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755" y="1600200"/>
            <a:ext cx="62164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7592"/>
            <a:ext cx="8229600" cy="431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36" y="1600200"/>
            <a:ext cx="51339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957" y="1600200"/>
            <a:ext cx="61960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38" y="1095375"/>
            <a:ext cx="8440737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327" y="1600200"/>
            <a:ext cx="80213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547" y="2329442"/>
            <a:ext cx="7020905" cy="3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663" y="2205038"/>
            <a:ext cx="74310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7810"/>
            <a:ext cx="8229600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783" y="1600200"/>
            <a:ext cx="46204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521" y="1600200"/>
            <a:ext cx="70129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3546"/>
            <a:ext cx="8229600" cy="391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On-screen Show (4:3)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HBase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Hadoop Distributed File System </vt:lpstr>
      <vt:lpstr>Slide 14</vt:lpstr>
      <vt:lpstr>Slide 15</vt:lpstr>
      <vt:lpstr>Slide 16</vt:lpstr>
      <vt:lpstr>Slide 17</vt:lpstr>
      <vt:lpstr>Slide 18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2023-06-16T04:06:59Z</dcterms:created>
  <dcterms:modified xsi:type="dcterms:W3CDTF">2023-06-16T04:52:16Z</dcterms:modified>
</cp:coreProperties>
</file>