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1584" r:id="rId3"/>
    <p:sldId id="1617" r:id="rId4"/>
    <p:sldId id="1722" r:id="rId5"/>
    <p:sldId id="1723" r:id="rId6"/>
    <p:sldId id="1752" r:id="rId7"/>
    <p:sldId id="1724" r:id="rId8"/>
    <p:sldId id="1725" r:id="rId9"/>
    <p:sldId id="1761" r:id="rId10"/>
    <p:sldId id="1727" r:id="rId11"/>
    <p:sldId id="1762" r:id="rId12"/>
    <p:sldId id="1728" r:id="rId13"/>
    <p:sldId id="1729" r:id="rId14"/>
    <p:sldId id="1731" r:id="rId15"/>
    <p:sldId id="1753" r:id="rId16"/>
    <p:sldId id="1732" r:id="rId17"/>
    <p:sldId id="1733" r:id="rId18"/>
    <p:sldId id="1734" r:id="rId19"/>
    <p:sldId id="1740" r:id="rId20"/>
    <p:sldId id="1741" r:id="rId21"/>
    <p:sldId id="1735" r:id="rId22"/>
    <p:sldId id="1738" r:id="rId23"/>
    <p:sldId id="1763" r:id="rId24"/>
    <p:sldId id="1739" r:id="rId25"/>
    <p:sldId id="1754" r:id="rId26"/>
    <p:sldId id="1742" r:id="rId27"/>
    <p:sldId id="1743" r:id="rId28"/>
    <p:sldId id="1744" r:id="rId29"/>
    <p:sldId id="1746" r:id="rId30"/>
    <p:sldId id="1745" r:id="rId31"/>
    <p:sldId id="1747" r:id="rId32"/>
    <p:sldId id="1748" r:id="rId33"/>
    <p:sldId id="1749" r:id="rId34"/>
    <p:sldId id="1750" r:id="rId35"/>
    <p:sldId id="1755" r:id="rId36"/>
    <p:sldId id="1756" r:id="rId37"/>
    <p:sldId id="175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511D1-0F0F-2909-F933-4FF8CB9A684A}" v="1" dt="2023-06-25T16:48:24.265"/>
    <p1510:client id="{3C536F8A-5A89-1952-8359-C8E51ACA8068}" v="2" dt="2023-06-26T13:59:46.021"/>
    <p1510:client id="{3D5665A7-CAEB-2391-F69B-0668B0B4E3D7}" v="1" dt="2023-06-26T13:19:53.165"/>
    <p1510:client id="{52061724-7989-EF88-DB3B-5123470CCB4E}" v="1" dt="2023-06-26T13:50:59.847"/>
    <p1510:client id="{57D5591A-86BC-266C-6146-5761903E347F}" v="8" dt="2023-06-26T18:17:12.534"/>
    <p1510:client id="{5D5DB478-7A1D-2527-4B4F-5232B5CFEBFD}" v="1" dt="2023-06-26T13:53:07.809"/>
    <p1510:client id="{764A6F7A-BC7B-9980-F33C-8C0154F97FC4}" v="1" dt="2023-06-26T04:51:44.466"/>
    <p1510:client id="{85059643-6D0A-91C4-F738-864FA1592CC0}" v="2" dt="2023-06-26T17:21:37.057"/>
    <p1510:client id="{8DBC1AC4-9328-F547-A05B-CA04D350DE07}" v="4" dt="2023-06-26T11:34:56.140"/>
    <p1510:client id="{A2ECAE55-5AE8-42B4-A4C0-DD8463BFABEB}" v="1" dt="2023-06-26T13:45:29.956"/>
    <p1510:client id="{A8C12149-5D7D-0EE9-B033-B2731BD26C11}" v="3" dt="2023-06-26T18:51:50.704"/>
    <p1510:client id="{B135DDC9-EF67-F8EC-8004-21E267FB70E0}" v="24" dt="2023-06-26T18:17:29.472"/>
    <p1510:client id="{BA341A91-D607-44DF-8BD6-17E73C2E5BC3}" v="1" dt="2023-06-26T13:30:06.538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1bd46dc85065b3a84bba8f90f18a473f4284ea3c000fd744c1044ea392d066f1::" providerId="AD" clId="Web-{16A511D1-0F0F-2909-F933-4FF8CB9A684A}"/>
    <pc:docChg chg="addSld">
      <pc:chgData name="Guest User" userId="S::urn:spo:anon#1bd46dc85065b3a84bba8f90f18a473f4284ea3c000fd744c1044ea392d066f1::" providerId="AD" clId="Web-{16A511D1-0F0F-2909-F933-4FF8CB9A684A}" dt="2023-06-25T16:48:24.265" v="0"/>
      <pc:docMkLst>
        <pc:docMk/>
      </pc:docMkLst>
      <pc:sldChg chg="new">
        <pc:chgData name="Guest User" userId="S::urn:spo:anon#1bd46dc85065b3a84bba8f90f18a473f4284ea3c000fd744c1044ea392d066f1::" providerId="AD" clId="Web-{16A511D1-0F0F-2909-F933-4FF8CB9A684A}" dt="2023-06-25T16:48:24.265" v="0"/>
        <pc:sldMkLst>
          <pc:docMk/>
          <pc:sldMk cId="22428524" sldId="1764"/>
        </pc:sldMkLst>
      </pc:sldChg>
    </pc:docChg>
  </pc:docChgLst>
  <pc:docChgLst>
    <pc:chgData name="Guest User" userId="S::urn:spo:anon#1bd46dc85065b3a84bba8f90f18a473f4284ea3c000fd744c1044ea392d066f1::" providerId="AD" clId="Web-{764A6F7A-BC7B-9980-F33C-8C0154F97FC4}"/>
    <pc:docChg chg="delSld">
      <pc:chgData name="Guest User" userId="S::urn:spo:anon#1bd46dc85065b3a84bba8f90f18a473f4284ea3c000fd744c1044ea392d066f1::" providerId="AD" clId="Web-{764A6F7A-BC7B-9980-F33C-8C0154F97FC4}" dt="2023-06-26T04:51:44.466" v="0"/>
      <pc:docMkLst>
        <pc:docMk/>
      </pc:docMkLst>
      <pc:sldChg chg="del">
        <pc:chgData name="Guest User" userId="S::urn:spo:anon#1bd46dc85065b3a84bba8f90f18a473f4284ea3c000fd744c1044ea392d066f1::" providerId="AD" clId="Web-{764A6F7A-BC7B-9980-F33C-8C0154F97FC4}" dt="2023-06-26T04:51:44.466" v="0"/>
        <pc:sldMkLst>
          <pc:docMk/>
          <pc:sldMk cId="22428524" sldId="1764"/>
        </pc:sldMkLst>
      </pc:sldChg>
    </pc:docChg>
  </pc:docChgLst>
  <pc:docChgLst>
    <pc:chgData name="Guest User" userId="S::urn:spo:anon#1bd46dc85065b3a84bba8f90f18a473f4284ea3c000fd744c1044ea392d066f1::" providerId="AD" clId="Web-{85059643-6D0A-91C4-F738-864FA1592CC0}"/>
    <pc:docChg chg="modSld">
      <pc:chgData name="Guest User" userId="S::urn:spo:anon#1bd46dc85065b3a84bba8f90f18a473f4284ea3c000fd744c1044ea392d066f1::" providerId="AD" clId="Web-{85059643-6D0A-91C4-F738-864FA1592CC0}" dt="2023-06-26T17:21:37.057" v="1" actId="14100"/>
      <pc:docMkLst>
        <pc:docMk/>
      </pc:docMkLst>
      <pc:sldChg chg="modSp">
        <pc:chgData name="Guest User" userId="S::urn:spo:anon#1bd46dc85065b3a84bba8f90f18a473f4284ea3c000fd744c1044ea392d066f1::" providerId="AD" clId="Web-{85059643-6D0A-91C4-F738-864FA1592CC0}" dt="2023-06-26T17:21:37.057" v="1" actId="14100"/>
        <pc:sldMkLst>
          <pc:docMk/>
          <pc:sldMk cId="1613854506" sldId="1729"/>
        </pc:sldMkLst>
        <pc:spChg chg="mod">
          <ac:chgData name="Guest User" userId="S::urn:spo:anon#1bd46dc85065b3a84bba8f90f18a473f4284ea3c000fd744c1044ea392d066f1::" providerId="AD" clId="Web-{85059643-6D0A-91C4-F738-864FA1592CC0}" dt="2023-06-26T17:21:37.057" v="1" actId="14100"/>
          <ac:spMkLst>
            <pc:docMk/>
            <pc:sldMk cId="1613854506" sldId="1729"/>
            <ac:spMk id="1039" creationId="{00000000-0000-0000-0000-000000000000}"/>
          </ac:spMkLst>
        </pc:spChg>
      </pc:sldChg>
    </pc:docChg>
  </pc:docChgLst>
  <pc:docChgLst>
    <pc:chgData name="Guest User" userId="S::urn:spo:anon#1bd46dc85065b3a84bba8f90f18a473f4284ea3c000fd744c1044ea392d066f1::" providerId="AD" clId="Web-{8DBC1AC4-9328-F547-A05B-CA04D350DE07}"/>
    <pc:docChg chg="modSld">
      <pc:chgData name="Guest User" userId="S::urn:spo:anon#1bd46dc85065b3a84bba8f90f18a473f4284ea3c000fd744c1044ea392d066f1::" providerId="AD" clId="Web-{8DBC1AC4-9328-F547-A05B-CA04D350DE07}" dt="2023-06-26T11:34:55.686" v="2" actId="20577"/>
      <pc:docMkLst>
        <pc:docMk/>
      </pc:docMkLst>
      <pc:sldChg chg="modSp">
        <pc:chgData name="Guest User" userId="S::urn:spo:anon#1bd46dc85065b3a84bba8f90f18a473f4284ea3c000fd744c1044ea392d066f1::" providerId="AD" clId="Web-{8DBC1AC4-9328-F547-A05B-CA04D350DE07}" dt="2023-06-26T11:34:55.686" v="2" actId="20577"/>
        <pc:sldMkLst>
          <pc:docMk/>
          <pc:sldMk cId="3579759961" sldId="1762"/>
        </pc:sldMkLst>
        <pc:spChg chg="mod">
          <ac:chgData name="Guest User" userId="S::urn:spo:anon#1bd46dc85065b3a84bba8f90f18a473f4284ea3c000fd744c1044ea392d066f1::" providerId="AD" clId="Web-{8DBC1AC4-9328-F547-A05B-CA04D350DE07}" dt="2023-06-26T11:34:55.686" v="2" actId="20577"/>
          <ac:spMkLst>
            <pc:docMk/>
            <pc:sldMk cId="3579759961" sldId="1762"/>
            <ac:spMk id="3" creationId="{00000000-0000-0000-0000-000000000000}"/>
          </ac:spMkLst>
        </pc:spChg>
      </pc:sldChg>
    </pc:docChg>
  </pc:docChgLst>
  <pc:docChgLst>
    <pc:chgData name="Guest User" userId="S::urn:spo:anon#1bd46dc85065b3a84bba8f90f18a473f4284ea3c000fd744c1044ea392d066f1::" providerId="AD" clId="Web-{57D5591A-86BC-266C-6146-5761903E347F}"/>
    <pc:docChg chg="delSld">
      <pc:chgData name="Guest User" userId="S::urn:spo:anon#1bd46dc85065b3a84bba8f90f18a473f4284ea3c000fd744c1044ea392d066f1::" providerId="AD" clId="Web-{57D5591A-86BC-266C-6146-5761903E347F}" dt="2023-06-26T18:17:12.534" v="7"/>
      <pc:docMkLst>
        <pc:docMk/>
      </pc:docMkLst>
      <pc:sldChg chg="del">
        <pc:chgData name="Guest User" userId="S::urn:spo:anon#1bd46dc85065b3a84bba8f90f18a473f4284ea3c000fd744c1044ea392d066f1::" providerId="AD" clId="Web-{57D5591A-86BC-266C-6146-5761903E347F}" dt="2023-06-26T18:17:06.237" v="0"/>
        <pc:sldMkLst>
          <pc:docMk/>
          <pc:sldMk cId="1608781372" sldId="1767"/>
        </pc:sldMkLst>
      </pc:sldChg>
      <pc:sldChg chg="del">
        <pc:chgData name="Guest User" userId="S::urn:spo:anon#1bd46dc85065b3a84bba8f90f18a473f4284ea3c000fd744c1044ea392d066f1::" providerId="AD" clId="Web-{57D5591A-86BC-266C-6146-5761903E347F}" dt="2023-06-26T18:17:08.128" v="1"/>
        <pc:sldMkLst>
          <pc:docMk/>
          <pc:sldMk cId="1553966930" sldId="1768"/>
        </pc:sldMkLst>
      </pc:sldChg>
      <pc:sldChg chg="del">
        <pc:chgData name="Guest User" userId="S::urn:spo:anon#1bd46dc85065b3a84bba8f90f18a473f4284ea3c000fd744c1044ea392d066f1::" providerId="AD" clId="Web-{57D5591A-86BC-266C-6146-5761903E347F}" dt="2023-06-26T18:17:08.941" v="2"/>
        <pc:sldMkLst>
          <pc:docMk/>
          <pc:sldMk cId="2762854082" sldId="1769"/>
        </pc:sldMkLst>
      </pc:sldChg>
      <pc:sldChg chg="del">
        <pc:chgData name="Guest User" userId="S::urn:spo:anon#1bd46dc85065b3a84bba8f90f18a473f4284ea3c000fd744c1044ea392d066f1::" providerId="AD" clId="Web-{57D5591A-86BC-266C-6146-5761903E347F}" dt="2023-06-26T18:17:09.581" v="3"/>
        <pc:sldMkLst>
          <pc:docMk/>
          <pc:sldMk cId="2567798843" sldId="1770"/>
        </pc:sldMkLst>
      </pc:sldChg>
      <pc:sldChg chg="del">
        <pc:chgData name="Guest User" userId="S::urn:spo:anon#1bd46dc85065b3a84bba8f90f18a473f4284ea3c000fd744c1044ea392d066f1::" providerId="AD" clId="Web-{57D5591A-86BC-266C-6146-5761903E347F}" dt="2023-06-26T18:17:10.550" v="4"/>
        <pc:sldMkLst>
          <pc:docMk/>
          <pc:sldMk cId="1877038526" sldId="1771"/>
        </pc:sldMkLst>
      </pc:sldChg>
      <pc:sldChg chg="del">
        <pc:chgData name="Guest User" userId="S::urn:spo:anon#1bd46dc85065b3a84bba8f90f18a473f4284ea3c000fd744c1044ea392d066f1::" providerId="AD" clId="Web-{57D5591A-86BC-266C-6146-5761903E347F}" dt="2023-06-26T18:17:11.144" v="5"/>
        <pc:sldMkLst>
          <pc:docMk/>
          <pc:sldMk cId="2723940224" sldId="1772"/>
        </pc:sldMkLst>
      </pc:sldChg>
      <pc:sldChg chg="del">
        <pc:chgData name="Guest User" userId="S::urn:spo:anon#1bd46dc85065b3a84bba8f90f18a473f4284ea3c000fd744c1044ea392d066f1::" providerId="AD" clId="Web-{57D5591A-86BC-266C-6146-5761903E347F}" dt="2023-06-26T18:17:11.909" v="6"/>
        <pc:sldMkLst>
          <pc:docMk/>
          <pc:sldMk cId="2949455404" sldId="1773"/>
        </pc:sldMkLst>
      </pc:sldChg>
      <pc:sldChg chg="del">
        <pc:chgData name="Guest User" userId="S::urn:spo:anon#1bd46dc85065b3a84bba8f90f18a473f4284ea3c000fd744c1044ea392d066f1::" providerId="AD" clId="Web-{57D5591A-86BC-266C-6146-5761903E347F}" dt="2023-06-26T18:17:12.534" v="7"/>
        <pc:sldMkLst>
          <pc:docMk/>
          <pc:sldMk cId="3668543773" sldId="1774"/>
        </pc:sldMkLst>
      </pc:sldChg>
    </pc:docChg>
  </pc:docChgLst>
  <pc:docChgLst>
    <pc:chgData name="Guest User" userId="S::urn:spo:anon#1bd46dc85065b3a84bba8f90f18a473f4284ea3c000fd744c1044ea392d066f1::" providerId="AD" clId="Web-{B135DDC9-EF67-F8EC-8004-21E267FB70E0}"/>
    <pc:docChg chg="addSld delSld">
      <pc:chgData name="Guest User" userId="S::urn:spo:anon#1bd46dc85065b3a84bba8f90f18a473f4284ea3c000fd744c1044ea392d066f1::" providerId="AD" clId="Web-{B135DDC9-EF67-F8EC-8004-21E267FB70E0}" dt="2023-06-26T18:17:29.472" v="23"/>
      <pc:docMkLst>
        <pc:docMk/>
      </pc:docMkLst>
      <pc:sldChg chg="new del">
        <pc:chgData name="Guest User" userId="S::urn:spo:anon#1bd46dc85065b3a84bba8f90f18a473f4284ea3c000fd744c1044ea392d066f1::" providerId="AD" clId="Web-{B135DDC9-EF67-F8EC-8004-21E267FB70E0}" dt="2023-06-26T18:17:29.472" v="23"/>
        <pc:sldMkLst>
          <pc:docMk/>
          <pc:sldMk cId="3091115699" sldId="1764"/>
        </pc:sldMkLst>
      </pc:sldChg>
      <pc:sldChg chg="new del">
        <pc:chgData name="Guest User" userId="S::urn:spo:anon#1bd46dc85065b3a84bba8f90f18a473f4284ea3c000fd744c1044ea392d066f1::" providerId="AD" clId="Web-{B135DDC9-EF67-F8EC-8004-21E267FB70E0}" dt="2023-06-26T18:17:27.613" v="22"/>
        <pc:sldMkLst>
          <pc:docMk/>
          <pc:sldMk cId="1097385484" sldId="1765"/>
        </pc:sldMkLst>
      </pc:sldChg>
      <pc:sldChg chg="new del">
        <pc:chgData name="Guest User" userId="S::urn:spo:anon#1bd46dc85065b3a84bba8f90f18a473f4284ea3c000fd744c1044ea392d066f1::" providerId="AD" clId="Web-{B135DDC9-EF67-F8EC-8004-21E267FB70E0}" dt="2023-06-26T18:17:25.331" v="21"/>
        <pc:sldMkLst>
          <pc:docMk/>
          <pc:sldMk cId="1549931246" sldId="1766"/>
        </pc:sldMkLst>
      </pc:sldChg>
      <pc:sldChg chg="new">
        <pc:chgData name="Guest User" userId="S::urn:spo:anon#1bd46dc85065b3a84bba8f90f18a473f4284ea3c000fd744c1044ea392d066f1::" providerId="AD" clId="Web-{B135DDC9-EF67-F8EC-8004-21E267FB70E0}" dt="2023-06-26T18:16:34.064" v="3"/>
        <pc:sldMkLst>
          <pc:docMk/>
          <pc:sldMk cId="1608781372" sldId="1767"/>
        </pc:sldMkLst>
      </pc:sldChg>
      <pc:sldChg chg="new">
        <pc:chgData name="Guest User" userId="S::urn:spo:anon#1bd46dc85065b3a84bba8f90f18a473f4284ea3c000fd744c1044ea392d066f1::" providerId="AD" clId="Web-{B135DDC9-EF67-F8EC-8004-21E267FB70E0}" dt="2023-06-26T18:16:36.955" v="4"/>
        <pc:sldMkLst>
          <pc:docMk/>
          <pc:sldMk cId="1553966930" sldId="1768"/>
        </pc:sldMkLst>
      </pc:sldChg>
      <pc:sldChg chg="new">
        <pc:chgData name="Guest User" userId="S::urn:spo:anon#1bd46dc85065b3a84bba8f90f18a473f4284ea3c000fd744c1044ea392d066f1::" providerId="AD" clId="Web-{B135DDC9-EF67-F8EC-8004-21E267FB70E0}" dt="2023-06-26T18:16:38.002" v="5"/>
        <pc:sldMkLst>
          <pc:docMk/>
          <pc:sldMk cId="2762854082" sldId="1769"/>
        </pc:sldMkLst>
      </pc:sldChg>
      <pc:sldChg chg="new">
        <pc:chgData name="Guest User" userId="S::urn:spo:anon#1bd46dc85065b3a84bba8f90f18a473f4284ea3c000fd744c1044ea392d066f1::" providerId="AD" clId="Web-{B135DDC9-EF67-F8EC-8004-21E267FB70E0}" dt="2023-06-26T18:16:38.486" v="6"/>
        <pc:sldMkLst>
          <pc:docMk/>
          <pc:sldMk cId="2567798843" sldId="1770"/>
        </pc:sldMkLst>
      </pc:sldChg>
      <pc:sldChg chg="new">
        <pc:chgData name="Guest User" userId="S::urn:spo:anon#1bd46dc85065b3a84bba8f90f18a473f4284ea3c000fd744c1044ea392d066f1::" providerId="AD" clId="Web-{B135DDC9-EF67-F8EC-8004-21E267FB70E0}" dt="2023-06-26T18:16:38.752" v="7"/>
        <pc:sldMkLst>
          <pc:docMk/>
          <pc:sldMk cId="1877038526" sldId="1771"/>
        </pc:sldMkLst>
      </pc:sldChg>
      <pc:sldChg chg="new">
        <pc:chgData name="Guest User" userId="S::urn:spo:anon#1bd46dc85065b3a84bba8f90f18a473f4284ea3c000fd744c1044ea392d066f1::" providerId="AD" clId="Web-{B135DDC9-EF67-F8EC-8004-21E267FB70E0}" dt="2023-06-26T18:16:39.221" v="8"/>
        <pc:sldMkLst>
          <pc:docMk/>
          <pc:sldMk cId="2723940224" sldId="1772"/>
        </pc:sldMkLst>
      </pc:sldChg>
      <pc:sldChg chg="new">
        <pc:chgData name="Guest User" userId="S::urn:spo:anon#1bd46dc85065b3a84bba8f90f18a473f4284ea3c000fd744c1044ea392d066f1::" providerId="AD" clId="Web-{B135DDC9-EF67-F8EC-8004-21E267FB70E0}" dt="2023-06-26T18:16:39.252" v="9"/>
        <pc:sldMkLst>
          <pc:docMk/>
          <pc:sldMk cId="2949455404" sldId="1773"/>
        </pc:sldMkLst>
      </pc:sldChg>
      <pc:sldChg chg="new">
        <pc:chgData name="Guest User" userId="S::urn:spo:anon#1bd46dc85065b3a84bba8f90f18a473f4284ea3c000fd744c1044ea392d066f1::" providerId="AD" clId="Web-{B135DDC9-EF67-F8EC-8004-21E267FB70E0}" dt="2023-06-26T18:16:40.127" v="10"/>
        <pc:sldMkLst>
          <pc:docMk/>
          <pc:sldMk cId="3668543773" sldId="1774"/>
        </pc:sldMkLst>
      </pc:sldChg>
      <pc:sldChg chg="new del">
        <pc:chgData name="Guest User" userId="S::urn:spo:anon#1bd46dc85065b3a84bba8f90f18a473f4284ea3c000fd744c1044ea392d066f1::" providerId="AD" clId="Web-{B135DDC9-EF67-F8EC-8004-21E267FB70E0}" dt="2023-06-26T18:17:17.237" v="20"/>
        <pc:sldMkLst>
          <pc:docMk/>
          <pc:sldMk cId="2227145916" sldId="1775"/>
        </pc:sldMkLst>
      </pc:sldChg>
      <pc:sldChg chg="new del">
        <pc:chgData name="Guest User" userId="S::urn:spo:anon#1bd46dc85065b3a84bba8f90f18a473f4284ea3c000fd744c1044ea392d066f1::" providerId="AD" clId="Web-{B135DDC9-EF67-F8EC-8004-21E267FB70E0}" dt="2023-06-26T18:17:07.378" v="19"/>
        <pc:sldMkLst>
          <pc:docMk/>
          <pc:sldMk cId="2333277412" sldId="1776"/>
        </pc:sldMkLst>
      </pc:sldChg>
      <pc:sldChg chg="new del">
        <pc:chgData name="Guest User" userId="S::urn:spo:anon#1bd46dc85065b3a84bba8f90f18a473f4284ea3c000fd744c1044ea392d066f1::" providerId="AD" clId="Web-{B135DDC9-EF67-F8EC-8004-21E267FB70E0}" dt="2023-06-26T18:17:01.956" v="18"/>
        <pc:sldMkLst>
          <pc:docMk/>
          <pc:sldMk cId="1721088286" sldId="1777"/>
        </pc:sldMkLst>
      </pc:sldChg>
      <pc:sldChg chg="new del">
        <pc:chgData name="Guest User" userId="S::urn:spo:anon#1bd46dc85065b3a84bba8f90f18a473f4284ea3c000fd744c1044ea392d066f1::" providerId="AD" clId="Web-{B135DDC9-EF67-F8EC-8004-21E267FB70E0}" dt="2023-06-26T18:17:00.112" v="17"/>
        <pc:sldMkLst>
          <pc:docMk/>
          <pc:sldMk cId="4210767739" sldId="1778"/>
        </pc:sldMkLst>
      </pc:sldChg>
      <pc:sldChg chg="new del">
        <pc:chgData name="Guest User" userId="S::urn:spo:anon#1bd46dc85065b3a84bba8f90f18a473f4284ea3c000fd744c1044ea392d066f1::" providerId="AD" clId="Web-{B135DDC9-EF67-F8EC-8004-21E267FB70E0}" dt="2023-06-26T18:16:55.924" v="16"/>
        <pc:sldMkLst>
          <pc:docMk/>
          <pc:sldMk cId="1207027958" sldId="1779"/>
        </pc:sldMkLst>
      </pc:sldChg>
    </pc:docChg>
  </pc:docChgLst>
  <pc:docChgLst>
    <pc:chgData name="Guest User" userId="S::urn:spo:anon#1bd46dc85065b3a84bba8f90f18a473f4284ea3c000fd744c1044ea392d066f1::" providerId="AD" clId="Web-{46AE5274-58C8-4A61-B309-F2B6DB79700A}"/>
    <pc:docChg chg="modSld">
      <pc:chgData name="Guest User" userId="S::urn:spo:anon#1bd46dc85065b3a84bba8f90f18a473f4284ea3c000fd744c1044ea392d066f1::" providerId="AD" clId="Web-{46AE5274-58C8-4A61-B309-F2B6DB79700A}" dt="2023-06-26T13:01:03.731" v="0" actId="1076"/>
      <pc:docMkLst>
        <pc:docMk/>
      </pc:docMkLst>
      <pc:sldChg chg="modSp">
        <pc:chgData name="Guest User" userId="S::urn:spo:anon#1bd46dc85065b3a84bba8f90f18a473f4284ea3c000fd744c1044ea392d066f1::" providerId="AD" clId="Web-{46AE5274-58C8-4A61-B309-F2B6DB79700A}" dt="2023-06-26T13:01:03.731" v="0" actId="1076"/>
        <pc:sldMkLst>
          <pc:docMk/>
          <pc:sldMk cId="1304821654" sldId="1584"/>
        </pc:sldMkLst>
        <pc:graphicFrameChg chg="mod">
          <ac:chgData name="Guest User" userId="S::urn:spo:anon#1bd46dc85065b3a84bba8f90f18a473f4284ea3c000fd744c1044ea392d066f1::" providerId="AD" clId="Web-{46AE5274-58C8-4A61-B309-F2B6DB79700A}" dt="2023-06-26T13:01:03.731" v="0" actId="1076"/>
          <ac:graphicFrameMkLst>
            <pc:docMk/>
            <pc:sldMk cId="1304821654" sldId="1584"/>
            <ac:graphicFrameMk id="22" creationId="{00000000-0000-0000-0000-000000000000}"/>
          </ac:graphicFrameMkLst>
        </pc:graphicFrameChg>
      </pc:sldChg>
    </pc:docChg>
  </pc:docChgLst>
  <pc:docChgLst>
    <pc:chgData name="Guest User" userId="S::urn:spo:anon#1bd46dc85065b3a84bba8f90f18a473f4284ea3c000fd744c1044ea392d066f1::" providerId="AD" clId="Web-{3D5665A7-CAEB-2391-F69B-0668B0B4E3D7}"/>
    <pc:docChg chg="addSld">
      <pc:chgData name="Guest User" userId="S::urn:spo:anon#1bd46dc85065b3a84bba8f90f18a473f4284ea3c000fd744c1044ea392d066f1::" providerId="AD" clId="Web-{3D5665A7-CAEB-2391-F69B-0668B0B4E3D7}" dt="2023-06-26T13:19:53.165" v="0"/>
      <pc:docMkLst>
        <pc:docMk/>
      </pc:docMkLst>
      <pc:sldChg chg="new">
        <pc:chgData name="Guest User" userId="S::urn:spo:anon#1bd46dc85065b3a84bba8f90f18a473f4284ea3c000fd744c1044ea392d066f1::" providerId="AD" clId="Web-{3D5665A7-CAEB-2391-F69B-0668B0B4E3D7}" dt="2023-06-26T13:19:53.165" v="0"/>
        <pc:sldMkLst>
          <pc:docMk/>
          <pc:sldMk cId="2006500844" sldId="1764"/>
        </pc:sldMkLst>
      </pc:sldChg>
    </pc:docChg>
  </pc:docChgLst>
  <pc:docChgLst>
    <pc:chgData name="Guest User" userId="S::urn:spo:anon#1bd46dc85065b3a84bba8f90f18a473f4284ea3c000fd744c1044ea392d066f1::" providerId="AD" clId="Web-{A8C12149-5D7D-0EE9-B033-B2731BD26C11}"/>
    <pc:docChg chg="addSld delSld modSld">
      <pc:chgData name="Guest User" userId="S::urn:spo:anon#1bd46dc85065b3a84bba8f90f18a473f4284ea3c000fd744c1044ea392d066f1::" providerId="AD" clId="Web-{A8C12149-5D7D-0EE9-B033-B2731BD26C11}" dt="2023-06-26T18:51:50.704" v="2"/>
      <pc:docMkLst>
        <pc:docMk/>
      </pc:docMkLst>
      <pc:sldChg chg="modSp">
        <pc:chgData name="Guest User" userId="S::urn:spo:anon#1bd46dc85065b3a84bba8f90f18a473f4284ea3c000fd744c1044ea392d066f1::" providerId="AD" clId="Web-{A8C12149-5D7D-0EE9-B033-B2731BD26C11}" dt="2023-06-26T17:35:35.106" v="0" actId="1076"/>
        <pc:sldMkLst>
          <pc:docMk/>
          <pc:sldMk cId="3702336871" sldId="1741"/>
        </pc:sldMkLst>
        <pc:picChg chg="mod">
          <ac:chgData name="Guest User" userId="S::urn:spo:anon#1bd46dc85065b3a84bba8f90f18a473f4284ea3c000fd744c1044ea392d066f1::" providerId="AD" clId="Web-{A8C12149-5D7D-0EE9-B033-B2731BD26C11}" dt="2023-06-26T17:35:35.106" v="0" actId="1076"/>
          <ac:picMkLst>
            <pc:docMk/>
            <pc:sldMk cId="3702336871" sldId="1741"/>
            <ac:picMk id="9" creationId="{00000000-0000-0000-0000-000000000000}"/>
          </ac:picMkLst>
        </pc:picChg>
      </pc:sldChg>
      <pc:sldChg chg="new del">
        <pc:chgData name="Guest User" userId="S::urn:spo:anon#1bd46dc85065b3a84bba8f90f18a473f4284ea3c000fd744c1044ea392d066f1::" providerId="AD" clId="Web-{A8C12149-5D7D-0EE9-B033-B2731BD26C11}" dt="2023-06-26T18:51:50.704" v="2"/>
        <pc:sldMkLst>
          <pc:docMk/>
          <pc:sldMk cId="4048915061" sldId="1764"/>
        </pc:sldMkLst>
      </pc:sldChg>
    </pc:docChg>
  </pc:docChgLst>
  <pc:docChgLst>
    <pc:chgData name="Guest User" userId="S::urn:spo:anon#1bd46dc85065b3a84bba8f90f18a473f4284ea3c000fd744c1044ea392d066f1::" providerId="AD" clId="Web-{BA341A91-D607-44DF-8BD6-17E73C2E5BC3}"/>
    <pc:docChg chg="delSld">
      <pc:chgData name="Guest User" userId="S::urn:spo:anon#1bd46dc85065b3a84bba8f90f18a473f4284ea3c000fd744c1044ea392d066f1::" providerId="AD" clId="Web-{BA341A91-D607-44DF-8BD6-17E73C2E5BC3}" dt="2023-06-26T13:30:06.538" v="0"/>
      <pc:docMkLst>
        <pc:docMk/>
      </pc:docMkLst>
      <pc:sldChg chg="del">
        <pc:chgData name="Guest User" userId="S::urn:spo:anon#1bd46dc85065b3a84bba8f90f18a473f4284ea3c000fd744c1044ea392d066f1::" providerId="AD" clId="Web-{BA341A91-D607-44DF-8BD6-17E73C2E5BC3}" dt="2023-06-26T13:30:06.538" v="0"/>
        <pc:sldMkLst>
          <pc:docMk/>
          <pc:sldMk cId="2006500844" sldId="1764"/>
        </pc:sldMkLst>
      </pc:sldChg>
    </pc:docChg>
  </pc:docChgLst>
  <pc:docChgLst>
    <pc:chgData name="Guest User" userId="S::urn:spo:anon#1bd46dc85065b3a84bba8f90f18a473f4284ea3c000fd744c1044ea392d066f1::" providerId="AD" clId="Web-{5D5DB478-7A1D-2527-4B4F-5232B5CFEBFD}"/>
    <pc:docChg chg="delSld">
      <pc:chgData name="Guest User" userId="S::urn:spo:anon#1bd46dc85065b3a84bba8f90f18a473f4284ea3c000fd744c1044ea392d066f1::" providerId="AD" clId="Web-{5D5DB478-7A1D-2527-4B4F-5232B5CFEBFD}" dt="2023-06-26T13:53:07.809" v="0"/>
      <pc:docMkLst>
        <pc:docMk/>
      </pc:docMkLst>
      <pc:sldChg chg="del">
        <pc:chgData name="Guest User" userId="S::urn:spo:anon#1bd46dc85065b3a84bba8f90f18a473f4284ea3c000fd744c1044ea392d066f1::" providerId="AD" clId="Web-{5D5DB478-7A1D-2527-4B4F-5232B5CFEBFD}" dt="2023-06-26T13:53:07.809" v="0"/>
        <pc:sldMkLst>
          <pc:docMk/>
          <pc:sldMk cId="1977700189" sldId="1764"/>
        </pc:sldMkLst>
      </pc:sldChg>
    </pc:docChg>
  </pc:docChgLst>
  <pc:docChgLst>
    <pc:chgData name="Guest User" userId="S::urn:spo:anon#1bd46dc85065b3a84bba8f90f18a473f4284ea3c000fd744c1044ea392d066f1::" providerId="AD" clId="Web-{52061724-7989-EF88-DB3B-5123470CCB4E}"/>
    <pc:docChg chg="addSld">
      <pc:chgData name="Guest User" userId="S::urn:spo:anon#1bd46dc85065b3a84bba8f90f18a473f4284ea3c000fd744c1044ea392d066f1::" providerId="AD" clId="Web-{52061724-7989-EF88-DB3B-5123470CCB4E}" dt="2023-06-26T13:50:59.847" v="0"/>
      <pc:docMkLst>
        <pc:docMk/>
      </pc:docMkLst>
      <pc:sldChg chg="new">
        <pc:chgData name="Guest User" userId="S::urn:spo:anon#1bd46dc85065b3a84bba8f90f18a473f4284ea3c000fd744c1044ea392d066f1::" providerId="AD" clId="Web-{52061724-7989-EF88-DB3B-5123470CCB4E}" dt="2023-06-26T13:50:59.847" v="0"/>
        <pc:sldMkLst>
          <pc:docMk/>
          <pc:sldMk cId="1977700189" sldId="1764"/>
        </pc:sldMkLst>
      </pc:sldChg>
    </pc:docChg>
  </pc:docChgLst>
  <pc:docChgLst>
    <pc:chgData name="Guest User" userId="S::urn:spo:anon#1bd46dc85065b3a84bba8f90f18a473f4284ea3c000fd744c1044ea392d066f1::" providerId="AD" clId="Web-{A2ECAE55-5AE8-42B4-A4C0-DD8463BFABEB}"/>
    <pc:docChg chg="modSld">
      <pc:chgData name="Guest User" userId="S::urn:spo:anon#1bd46dc85065b3a84bba8f90f18a473f4284ea3c000fd744c1044ea392d066f1::" providerId="AD" clId="Web-{A2ECAE55-5AE8-42B4-A4C0-DD8463BFABEB}" dt="2023-06-26T13:45:29.956" v="0" actId="1076"/>
      <pc:docMkLst>
        <pc:docMk/>
      </pc:docMkLst>
      <pc:sldChg chg="modSp">
        <pc:chgData name="Guest User" userId="S::urn:spo:anon#1bd46dc85065b3a84bba8f90f18a473f4284ea3c000fd744c1044ea392d066f1::" providerId="AD" clId="Web-{A2ECAE55-5AE8-42B4-A4C0-DD8463BFABEB}" dt="2023-06-26T13:45:29.956" v="0" actId="1076"/>
        <pc:sldMkLst>
          <pc:docMk/>
          <pc:sldMk cId="3702336871" sldId="1741"/>
        </pc:sldMkLst>
        <pc:picChg chg="mod">
          <ac:chgData name="Guest User" userId="S::urn:spo:anon#1bd46dc85065b3a84bba8f90f18a473f4284ea3c000fd744c1044ea392d066f1::" providerId="AD" clId="Web-{A2ECAE55-5AE8-42B4-A4C0-DD8463BFABEB}" dt="2023-06-26T13:45:29.956" v="0" actId="1076"/>
          <ac:picMkLst>
            <pc:docMk/>
            <pc:sldMk cId="3702336871" sldId="1741"/>
            <ac:picMk id="9" creationId="{00000000-0000-0000-0000-000000000000}"/>
          </ac:picMkLst>
        </pc:picChg>
      </pc:sldChg>
    </pc:docChg>
  </pc:docChgLst>
  <pc:docChgLst>
    <pc:chgData name="Guest User" userId="S::urn:spo:anon#1bd46dc85065b3a84bba8f90f18a473f4284ea3c000fd744c1044ea392d066f1::" providerId="AD" clId="Web-{1A107F95-CAB9-D060-7BB5-5FCB3B48D767}"/>
    <pc:docChg chg="modSld">
      <pc:chgData name="Guest User" userId="S::urn:spo:anon#1bd46dc85065b3a84bba8f90f18a473f4284ea3c000fd744c1044ea392d066f1::" providerId="AD" clId="Web-{1A107F95-CAB9-D060-7BB5-5FCB3B48D767}" dt="2023-06-26T08:59:34.292" v="5" actId="20577"/>
      <pc:docMkLst>
        <pc:docMk/>
      </pc:docMkLst>
      <pc:sldChg chg="modSp">
        <pc:chgData name="Guest User" userId="S::urn:spo:anon#1bd46dc85065b3a84bba8f90f18a473f4284ea3c000fd744c1044ea392d066f1::" providerId="AD" clId="Web-{1A107F95-CAB9-D060-7BB5-5FCB3B48D767}" dt="2023-06-26T08:59:34.292" v="5" actId="20577"/>
        <pc:sldMkLst>
          <pc:docMk/>
          <pc:sldMk cId="1304821654" sldId="1584"/>
        </pc:sldMkLst>
        <pc:graphicFrameChg chg="modGraphic">
          <ac:chgData name="Guest User" userId="S::urn:spo:anon#1bd46dc85065b3a84bba8f90f18a473f4284ea3c000fd744c1044ea392d066f1::" providerId="AD" clId="Web-{1A107F95-CAB9-D060-7BB5-5FCB3B48D767}" dt="2023-06-26T08:59:34.292" v="5" actId="20577"/>
          <ac:graphicFrameMkLst>
            <pc:docMk/>
            <pc:sldMk cId="1304821654" sldId="1584"/>
            <ac:graphicFrameMk id="22" creationId="{00000000-0000-0000-0000-000000000000}"/>
          </ac:graphicFrameMkLst>
        </pc:graphicFrameChg>
      </pc:sldChg>
    </pc:docChg>
  </pc:docChgLst>
  <pc:docChgLst>
    <pc:chgData name="Guest User" userId="S::urn:spo:anon#1bd46dc85065b3a84bba8f90f18a473f4284ea3c000fd744c1044ea392d066f1::" providerId="AD" clId="Web-{3C536F8A-5A89-1952-8359-C8E51ACA8068}"/>
    <pc:docChg chg="modSld">
      <pc:chgData name="Guest User" userId="S::urn:spo:anon#1bd46dc85065b3a84bba8f90f18a473f4284ea3c000fd744c1044ea392d066f1::" providerId="AD" clId="Web-{3C536F8A-5A89-1952-8359-C8E51ACA8068}" dt="2023-06-26T13:59:46.021" v="1" actId="1076"/>
      <pc:docMkLst>
        <pc:docMk/>
      </pc:docMkLst>
      <pc:sldChg chg="modSp">
        <pc:chgData name="Guest User" userId="S::urn:spo:anon#1bd46dc85065b3a84bba8f90f18a473f4284ea3c000fd744c1044ea392d066f1::" providerId="AD" clId="Web-{3C536F8A-5A89-1952-8359-C8E51ACA8068}" dt="2023-06-26T13:59:46.021" v="1" actId="1076"/>
        <pc:sldMkLst>
          <pc:docMk/>
          <pc:sldMk cId="3330743844" sldId="1724"/>
        </pc:sldMkLst>
        <pc:spChg chg="mod">
          <ac:chgData name="Guest User" userId="S::urn:spo:anon#1bd46dc85065b3a84bba8f90f18a473f4284ea3c000fd744c1044ea392d066f1::" providerId="AD" clId="Web-{3C536F8A-5A89-1952-8359-C8E51ACA8068}" dt="2023-06-26T13:59:46.021" v="1" actId="1076"/>
          <ac:spMkLst>
            <pc:docMk/>
            <pc:sldMk cId="3330743844" sldId="1724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>
              <a:solidFill>
                <a:schemeClr val="tx1"/>
              </a:solidFill>
            </a:rPr>
            <a:t>Scaling Databases &amp; the 2PC Protocol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>
              <a:solidFill>
                <a:schemeClr val="bg1"/>
              </a:solidFill>
            </a:rPr>
            <a:t>Types of Data</a:t>
          </a: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>
              <a:solidFill>
                <a:schemeClr val="bg1"/>
              </a:solidFill>
            </a:rPr>
            <a:t>The CAP Theorem and the BASE Properties</a:t>
          </a: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>
              <a:solidFill>
                <a:schemeClr val="tx1"/>
              </a:solidFill>
            </a:rPr>
            <a:t>NoSQL </a:t>
          </a:r>
          <a:r>
            <a:rPr lang="en-US" sz="2800">
              <a:solidFill>
                <a:schemeClr val="tx1"/>
              </a:solidFill>
              <a:latin typeface="Calibri"/>
            </a:rPr>
            <a:t>Database</a:t>
          </a:r>
          <a:endParaRPr lang="en-US" sz="2800">
            <a:solidFill>
              <a:schemeClr val="tx1"/>
            </a:solidFill>
          </a:endParaRPr>
        </a:p>
      </dgm:t>
    </dgm:pt>
    <dgm:pt modelId="{63495625-211D-4082-9676-3F607B824F09}" type="parTrans" cxnId="{E2F19C00-F5ED-48CA-A85B-3EE71C38B20C}">
      <dgm:prSet/>
      <dgm:spPr/>
      <dgm:t>
        <a:bodyPr/>
        <a:lstStyle/>
        <a:p>
          <a:endParaRPr lang="en-US"/>
        </a:p>
      </dgm:t>
    </dgm:pt>
    <dgm:pt modelId="{FA40DDEE-8F7D-4035-AF84-9E3C3407768C}" type="sibTrans" cxnId="{E2F19C00-F5ED-48CA-A85B-3EE71C38B20C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</dgm:pt>
  </dgm:ptLst>
  <dgm:cxnLst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600C241D-2133-463D-A8C4-7FAA4E4A4B08}" type="presOf" srcId="{47736B17-8141-4E43-9780-98F53B713858}" destId="{158283C6-2307-4412-A694-C24A35138AE4}" srcOrd="0" destOrd="0" presId="urn:microsoft.com/office/officeart/2008/layout/VerticalCurvedList"/>
    <dgm:cxn modelId="{B7E7562B-5E5D-4649-A7D2-2B52DE395F64}" type="presOf" srcId="{594BF85D-E9BC-439A-80D6-0EB4896FAE66}" destId="{3D425B47-886A-4BDE-9129-435A885F7BDD}" srcOrd="0" destOrd="0" presId="urn:microsoft.com/office/officeart/2008/layout/VerticalCurvedList"/>
    <dgm:cxn modelId="{B8733436-59E8-4100-B8D5-E8C628FE75F9}" type="presOf" srcId="{E0EF98CB-C1C0-4C22-A539-F558B4CAED5C}" destId="{C56633DC-E658-46D8-BE63-7CB1CCD3C8DC}" srcOrd="0" destOrd="0" presId="urn:microsoft.com/office/officeart/2008/layout/VerticalCurvedList"/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7BC2EABA-0F4B-4621-B3C9-AF41A2B1ADAC}" type="presOf" srcId="{BE1645D6-1611-4DF4-8DF3-EEC32D8C4F8A}" destId="{8D4BB782-D1CB-4178-BD6C-378E667E109F}" srcOrd="0" destOrd="0" presId="urn:microsoft.com/office/officeart/2008/layout/VerticalCurvedList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5CEB8AD4-7C44-4E41-A5D4-E83AFD435E45}" type="presOf" srcId="{020DE52D-4485-480D-9641-C45E840E866B}" destId="{B7B03930-5CC2-462E-B9EC-616030F550D1}" srcOrd="0" destOrd="0" presId="urn:microsoft.com/office/officeart/2008/layout/VerticalCurvedList"/>
    <dgm:cxn modelId="{0BF206DC-3F0E-4FAD-A62B-0ECD2ABCD9C2}" type="presOf" srcId="{9044E199-CE41-4D69-946F-81059F947649}" destId="{CC744001-4C3C-4F81-8A5F-5EA59164522D}" srcOrd="0" destOrd="0" presId="urn:microsoft.com/office/officeart/2008/layout/VerticalCurvedList"/>
    <dgm:cxn modelId="{B282ADA3-52ED-45CF-A73C-3CDF520328A1}" type="presParOf" srcId="{8D4BB782-D1CB-4178-BD6C-378E667E109F}" destId="{30E5EA73-69FE-4C99-B7E6-D2785DA2F8C5}" srcOrd="0" destOrd="0" presId="urn:microsoft.com/office/officeart/2008/layout/VerticalCurvedList"/>
    <dgm:cxn modelId="{7D6F24F2-D93E-49F9-B62A-806A0B7C0C74}" type="presParOf" srcId="{30E5EA73-69FE-4C99-B7E6-D2785DA2F8C5}" destId="{147482D8-F793-4B63-AC92-2D2E108DBAA0}" srcOrd="0" destOrd="0" presId="urn:microsoft.com/office/officeart/2008/layout/VerticalCurvedList"/>
    <dgm:cxn modelId="{1F0EE9F1-A11B-4BCE-9B47-608C30DBCB01}" type="presParOf" srcId="{147482D8-F793-4B63-AC92-2D2E108DBAA0}" destId="{F2410933-DB5E-4543-A714-4AF5A203C95C}" srcOrd="0" destOrd="0" presId="urn:microsoft.com/office/officeart/2008/layout/VerticalCurvedList"/>
    <dgm:cxn modelId="{EF60B320-8D89-40D4-9CD4-3E11C9D50553}" type="presParOf" srcId="{147482D8-F793-4B63-AC92-2D2E108DBAA0}" destId="{C56633DC-E658-46D8-BE63-7CB1CCD3C8DC}" srcOrd="1" destOrd="0" presId="urn:microsoft.com/office/officeart/2008/layout/VerticalCurvedList"/>
    <dgm:cxn modelId="{E09FDE63-C9C9-48AD-871A-9CC5EBBDE798}" type="presParOf" srcId="{147482D8-F793-4B63-AC92-2D2E108DBAA0}" destId="{82F03708-A2AD-459B-AB59-7BBD9EB44E67}" srcOrd="2" destOrd="0" presId="urn:microsoft.com/office/officeart/2008/layout/VerticalCurvedList"/>
    <dgm:cxn modelId="{2729B20B-897A-40BE-9672-5F287F8BB1E5}" type="presParOf" srcId="{147482D8-F793-4B63-AC92-2D2E108DBAA0}" destId="{9C6C1869-E7B2-4FB9-A22B-16BADC04A189}" srcOrd="3" destOrd="0" presId="urn:microsoft.com/office/officeart/2008/layout/VerticalCurvedList"/>
    <dgm:cxn modelId="{1F05E96B-9C33-4CEC-BEFE-B94527FF3DE4}" type="presParOf" srcId="{30E5EA73-69FE-4C99-B7E6-D2785DA2F8C5}" destId="{B7B03930-5CC2-462E-B9EC-616030F550D1}" srcOrd="1" destOrd="0" presId="urn:microsoft.com/office/officeart/2008/layout/VerticalCurvedList"/>
    <dgm:cxn modelId="{6772BDCB-1FE9-41BC-B0A0-0A6C73084F55}" type="presParOf" srcId="{30E5EA73-69FE-4C99-B7E6-D2785DA2F8C5}" destId="{738F6C6A-40BC-4677-97B0-D278E6A03A0F}" srcOrd="2" destOrd="0" presId="urn:microsoft.com/office/officeart/2008/layout/VerticalCurvedList"/>
    <dgm:cxn modelId="{EEE306FB-4C50-4F77-95C9-E45E95B843A3}" type="presParOf" srcId="{738F6C6A-40BC-4677-97B0-D278E6A03A0F}" destId="{2B94B3DE-3FD1-4138-B6A8-86C32D7CDAE7}" srcOrd="0" destOrd="0" presId="urn:microsoft.com/office/officeart/2008/layout/VerticalCurvedList"/>
    <dgm:cxn modelId="{66299082-E06A-4BB5-B827-FEF5BDA33067}" type="presParOf" srcId="{30E5EA73-69FE-4C99-B7E6-D2785DA2F8C5}" destId="{3D425B47-886A-4BDE-9129-435A885F7BDD}" srcOrd="3" destOrd="0" presId="urn:microsoft.com/office/officeart/2008/layout/VerticalCurvedList"/>
    <dgm:cxn modelId="{74803381-0F08-44B0-890D-71E66A244DD3}" type="presParOf" srcId="{30E5EA73-69FE-4C99-B7E6-D2785DA2F8C5}" destId="{64518638-C484-41DC-B301-F8E8B8C83E00}" srcOrd="4" destOrd="0" presId="urn:microsoft.com/office/officeart/2008/layout/VerticalCurvedList"/>
    <dgm:cxn modelId="{EA60C794-9654-48B1-BE6C-1617C7B7C6D3}" type="presParOf" srcId="{64518638-C484-41DC-B301-F8E8B8C83E00}" destId="{58A99791-976C-4270-ABCC-A15CE6943D6C}" srcOrd="0" destOrd="0" presId="urn:microsoft.com/office/officeart/2008/layout/VerticalCurvedList"/>
    <dgm:cxn modelId="{8ED684F0-579C-436A-9849-BD4D989CF998}" type="presParOf" srcId="{30E5EA73-69FE-4C99-B7E6-D2785DA2F8C5}" destId="{158283C6-2307-4412-A694-C24A35138AE4}" srcOrd="5" destOrd="0" presId="urn:microsoft.com/office/officeart/2008/layout/VerticalCurvedList"/>
    <dgm:cxn modelId="{29E65391-845E-4E5A-8136-D0FD252115A9}" type="presParOf" srcId="{30E5EA73-69FE-4C99-B7E6-D2785DA2F8C5}" destId="{4E54576A-E900-4046-BE98-5C6BBB87BD62}" srcOrd="6" destOrd="0" presId="urn:microsoft.com/office/officeart/2008/layout/VerticalCurvedList"/>
    <dgm:cxn modelId="{40CE4712-839A-427F-9BBE-53FED98043CB}" type="presParOf" srcId="{4E54576A-E900-4046-BE98-5C6BBB87BD62}" destId="{C4F438E0-C9FB-4142-A782-E2ED2FAB32AB}" srcOrd="0" destOrd="0" presId="urn:microsoft.com/office/officeart/2008/layout/VerticalCurvedList"/>
    <dgm:cxn modelId="{E14F15ED-2E08-4ABB-8126-7796BEE1C8EA}" type="presParOf" srcId="{30E5EA73-69FE-4C99-B7E6-D2785DA2F8C5}" destId="{CC744001-4C3C-4F81-8A5F-5EA59164522D}" srcOrd="7" destOrd="0" presId="urn:microsoft.com/office/officeart/2008/layout/VerticalCurvedList"/>
    <dgm:cxn modelId="{BC6686CD-1F58-405B-9DE1-72116CE64A6F}" type="presParOf" srcId="{30E5EA73-69FE-4C99-B7E6-D2785DA2F8C5}" destId="{510C83F2-0440-4E7F-892C-DCEBD03EB732}" srcOrd="8" destOrd="0" presId="urn:microsoft.com/office/officeart/2008/layout/VerticalCurvedList"/>
    <dgm:cxn modelId="{0325036E-8E12-4900-BBC5-CBB960EEA2DE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>
              <a:solidFill>
                <a:schemeClr val="tx1"/>
              </a:solidFill>
            </a:rPr>
            <a:t>Scaling Databases &amp; the 2PC Protocol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>
              <a:solidFill>
                <a:schemeClr val="bg1"/>
              </a:solidFill>
            </a:rPr>
            <a:t>Types of Data</a:t>
          </a: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>
              <a:solidFill>
                <a:schemeClr val="bg1"/>
              </a:solidFill>
            </a:rPr>
            <a:t>The CAP Theorem and the BASE Properties</a:t>
          </a: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>
              <a:solidFill>
                <a:schemeClr val="tx1"/>
              </a:solidFill>
            </a:rPr>
            <a:t>NoSQL Databases</a:t>
          </a:r>
        </a:p>
      </dgm:t>
    </dgm:pt>
    <dgm:pt modelId="{63495625-211D-4082-9676-3F607B824F09}" type="parTrans" cxnId="{E2F19C00-F5ED-48CA-A85B-3EE71C38B20C}">
      <dgm:prSet/>
      <dgm:spPr/>
      <dgm:t>
        <a:bodyPr/>
        <a:lstStyle/>
        <a:p>
          <a:endParaRPr lang="en-US"/>
        </a:p>
      </dgm:t>
    </dgm:pt>
    <dgm:pt modelId="{FA40DDEE-8F7D-4035-AF84-9E3C3407768C}" type="sibTrans" cxnId="{E2F19C00-F5ED-48CA-A85B-3EE71C38B20C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</dgm:pt>
  </dgm:ptLst>
  <dgm:cxnLst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59AA8A08-046B-4502-A692-2CCCD33EDDB7}" type="presOf" srcId="{9044E199-CE41-4D69-946F-81059F947649}" destId="{CC744001-4C3C-4F81-8A5F-5EA59164522D}" srcOrd="0" destOrd="0" presId="urn:microsoft.com/office/officeart/2008/layout/VerticalCurvedList"/>
    <dgm:cxn modelId="{40292014-97E7-483D-90A6-ED1F5B9C8AFB}" type="presOf" srcId="{020DE52D-4485-480D-9641-C45E840E866B}" destId="{B7B03930-5CC2-462E-B9EC-616030F550D1}" srcOrd="0" destOrd="0" presId="urn:microsoft.com/office/officeart/2008/layout/VerticalCurvedList"/>
    <dgm:cxn modelId="{832C9330-9C8D-49B2-B132-DD15C2238C7E}" type="presOf" srcId="{594BF85D-E9BC-439A-80D6-0EB4896FAE66}" destId="{3D425B47-886A-4BDE-9129-435A885F7BDD}" srcOrd="0" destOrd="0" presId="urn:microsoft.com/office/officeart/2008/layout/VerticalCurvedList"/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B6B52BA8-F402-4E43-B484-D8BA50F35C2B}" type="presOf" srcId="{BE1645D6-1611-4DF4-8DF3-EEC32D8C4F8A}" destId="{8D4BB782-D1CB-4178-BD6C-378E667E109F}" srcOrd="0" destOrd="0" presId="urn:microsoft.com/office/officeart/2008/layout/VerticalCurvedList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431185C4-741C-4035-8CE1-CF31ADDE6BA1}" type="presOf" srcId="{E0EF98CB-C1C0-4C22-A539-F558B4CAED5C}" destId="{C56633DC-E658-46D8-BE63-7CB1CCD3C8DC}" srcOrd="0" destOrd="0" presId="urn:microsoft.com/office/officeart/2008/layout/VerticalCurvedList"/>
    <dgm:cxn modelId="{BD9841EC-9C04-489A-A15F-EE69D921AC99}" type="presOf" srcId="{47736B17-8141-4E43-9780-98F53B713858}" destId="{158283C6-2307-4412-A694-C24A35138AE4}" srcOrd="0" destOrd="0" presId="urn:microsoft.com/office/officeart/2008/layout/VerticalCurvedList"/>
    <dgm:cxn modelId="{715043E3-7D8F-42F9-BE6A-01E3531253CC}" type="presParOf" srcId="{8D4BB782-D1CB-4178-BD6C-378E667E109F}" destId="{30E5EA73-69FE-4C99-B7E6-D2785DA2F8C5}" srcOrd="0" destOrd="0" presId="urn:microsoft.com/office/officeart/2008/layout/VerticalCurvedList"/>
    <dgm:cxn modelId="{8253E618-95A4-4F14-8908-5137A8DE28A2}" type="presParOf" srcId="{30E5EA73-69FE-4C99-B7E6-D2785DA2F8C5}" destId="{147482D8-F793-4B63-AC92-2D2E108DBAA0}" srcOrd="0" destOrd="0" presId="urn:microsoft.com/office/officeart/2008/layout/VerticalCurvedList"/>
    <dgm:cxn modelId="{EBB0D5CA-D194-412A-9277-F5A2165A4852}" type="presParOf" srcId="{147482D8-F793-4B63-AC92-2D2E108DBAA0}" destId="{F2410933-DB5E-4543-A714-4AF5A203C95C}" srcOrd="0" destOrd="0" presId="urn:microsoft.com/office/officeart/2008/layout/VerticalCurvedList"/>
    <dgm:cxn modelId="{2CC1652D-B2F2-40B2-9C24-A59E5313257A}" type="presParOf" srcId="{147482D8-F793-4B63-AC92-2D2E108DBAA0}" destId="{C56633DC-E658-46D8-BE63-7CB1CCD3C8DC}" srcOrd="1" destOrd="0" presId="urn:microsoft.com/office/officeart/2008/layout/VerticalCurvedList"/>
    <dgm:cxn modelId="{CA9A1A86-0B9E-4C23-B7F1-83C71EE29078}" type="presParOf" srcId="{147482D8-F793-4B63-AC92-2D2E108DBAA0}" destId="{82F03708-A2AD-459B-AB59-7BBD9EB44E67}" srcOrd="2" destOrd="0" presId="urn:microsoft.com/office/officeart/2008/layout/VerticalCurvedList"/>
    <dgm:cxn modelId="{B585D8AA-8612-4072-87CB-715246956C2A}" type="presParOf" srcId="{147482D8-F793-4B63-AC92-2D2E108DBAA0}" destId="{9C6C1869-E7B2-4FB9-A22B-16BADC04A189}" srcOrd="3" destOrd="0" presId="urn:microsoft.com/office/officeart/2008/layout/VerticalCurvedList"/>
    <dgm:cxn modelId="{F9F84836-3ED3-445C-94DA-03D872E6D367}" type="presParOf" srcId="{30E5EA73-69FE-4C99-B7E6-D2785DA2F8C5}" destId="{B7B03930-5CC2-462E-B9EC-616030F550D1}" srcOrd="1" destOrd="0" presId="urn:microsoft.com/office/officeart/2008/layout/VerticalCurvedList"/>
    <dgm:cxn modelId="{E28A2CD6-A496-40C4-953B-2BF9A77F90B2}" type="presParOf" srcId="{30E5EA73-69FE-4C99-B7E6-D2785DA2F8C5}" destId="{738F6C6A-40BC-4677-97B0-D278E6A03A0F}" srcOrd="2" destOrd="0" presId="urn:microsoft.com/office/officeart/2008/layout/VerticalCurvedList"/>
    <dgm:cxn modelId="{4CF0EADE-4EFC-4D93-8F87-20BE795C0137}" type="presParOf" srcId="{738F6C6A-40BC-4677-97B0-D278E6A03A0F}" destId="{2B94B3DE-3FD1-4138-B6A8-86C32D7CDAE7}" srcOrd="0" destOrd="0" presId="urn:microsoft.com/office/officeart/2008/layout/VerticalCurvedList"/>
    <dgm:cxn modelId="{8A42388A-F030-4A0F-9A96-BBC57EF450AC}" type="presParOf" srcId="{30E5EA73-69FE-4C99-B7E6-D2785DA2F8C5}" destId="{3D425B47-886A-4BDE-9129-435A885F7BDD}" srcOrd="3" destOrd="0" presId="urn:microsoft.com/office/officeart/2008/layout/VerticalCurvedList"/>
    <dgm:cxn modelId="{E8602E43-97CB-4927-8348-341354391674}" type="presParOf" srcId="{30E5EA73-69FE-4C99-B7E6-D2785DA2F8C5}" destId="{64518638-C484-41DC-B301-F8E8B8C83E00}" srcOrd="4" destOrd="0" presId="urn:microsoft.com/office/officeart/2008/layout/VerticalCurvedList"/>
    <dgm:cxn modelId="{0FEE9FE1-A2BA-4B6C-97D6-9F6D5F32F074}" type="presParOf" srcId="{64518638-C484-41DC-B301-F8E8B8C83E00}" destId="{58A99791-976C-4270-ABCC-A15CE6943D6C}" srcOrd="0" destOrd="0" presId="urn:microsoft.com/office/officeart/2008/layout/VerticalCurvedList"/>
    <dgm:cxn modelId="{237A359A-3DA5-4C0C-9DFA-7C8508544C93}" type="presParOf" srcId="{30E5EA73-69FE-4C99-B7E6-D2785DA2F8C5}" destId="{158283C6-2307-4412-A694-C24A35138AE4}" srcOrd="5" destOrd="0" presId="urn:microsoft.com/office/officeart/2008/layout/VerticalCurvedList"/>
    <dgm:cxn modelId="{FC12769C-0A22-44A2-8189-A5ABA8F10E88}" type="presParOf" srcId="{30E5EA73-69FE-4C99-B7E6-D2785DA2F8C5}" destId="{4E54576A-E900-4046-BE98-5C6BBB87BD62}" srcOrd="6" destOrd="0" presId="urn:microsoft.com/office/officeart/2008/layout/VerticalCurvedList"/>
    <dgm:cxn modelId="{2754C532-8E61-462D-9C22-DB3BC64F612C}" type="presParOf" srcId="{4E54576A-E900-4046-BE98-5C6BBB87BD62}" destId="{C4F438E0-C9FB-4142-A782-E2ED2FAB32AB}" srcOrd="0" destOrd="0" presId="urn:microsoft.com/office/officeart/2008/layout/VerticalCurvedList"/>
    <dgm:cxn modelId="{3B620F4E-7241-473B-B27E-DD7B3AD2DDC0}" type="presParOf" srcId="{30E5EA73-69FE-4C99-B7E6-D2785DA2F8C5}" destId="{CC744001-4C3C-4F81-8A5F-5EA59164522D}" srcOrd="7" destOrd="0" presId="urn:microsoft.com/office/officeart/2008/layout/VerticalCurvedList"/>
    <dgm:cxn modelId="{67462FE8-2EF3-495D-A9D9-C4BC84790ED9}" type="presParOf" srcId="{30E5EA73-69FE-4C99-B7E6-D2785DA2F8C5}" destId="{510C83F2-0440-4E7F-892C-DCEBD03EB732}" srcOrd="8" destOrd="0" presId="urn:microsoft.com/office/officeart/2008/layout/VerticalCurvedList"/>
    <dgm:cxn modelId="{9CB869EE-D915-44E5-B1DE-DE8CFFDD279A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>
              <a:solidFill>
                <a:schemeClr val="tx1"/>
              </a:solidFill>
            </a:rPr>
            <a:t>Scaling Databases &amp; the 2PC Protocol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>
              <a:solidFill>
                <a:schemeClr val="bg1"/>
              </a:solidFill>
            </a:rPr>
            <a:t>Types of Data</a:t>
          </a: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>
              <a:solidFill>
                <a:schemeClr val="bg1"/>
              </a:solidFill>
            </a:rPr>
            <a:t>The CAP Theorem and the BASE Properties</a:t>
          </a: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>
              <a:solidFill>
                <a:schemeClr val="tx1"/>
              </a:solidFill>
            </a:rPr>
            <a:t>NoSQL Databases</a:t>
          </a:r>
        </a:p>
      </dgm:t>
    </dgm:pt>
    <dgm:pt modelId="{63495625-211D-4082-9676-3F607B824F09}" type="parTrans" cxnId="{E2F19C00-F5ED-48CA-A85B-3EE71C38B20C}">
      <dgm:prSet/>
      <dgm:spPr/>
      <dgm:t>
        <a:bodyPr/>
        <a:lstStyle/>
        <a:p>
          <a:endParaRPr lang="en-US"/>
        </a:p>
      </dgm:t>
    </dgm:pt>
    <dgm:pt modelId="{FA40DDEE-8F7D-4035-AF84-9E3C3407768C}" type="sibTrans" cxnId="{E2F19C00-F5ED-48CA-A85B-3EE71C38B20C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</dgm:pt>
  </dgm:ptLst>
  <dgm:cxnLst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8289AC1F-6392-4B00-B166-5B7A0A0B069F}" type="presOf" srcId="{BE1645D6-1611-4DF4-8DF3-EEC32D8C4F8A}" destId="{8D4BB782-D1CB-4178-BD6C-378E667E109F}" srcOrd="0" destOrd="0" presId="urn:microsoft.com/office/officeart/2008/layout/VerticalCurvedList"/>
    <dgm:cxn modelId="{63AC6329-5CDD-4F43-8292-FD43FC0C4B70}" type="presOf" srcId="{E0EF98CB-C1C0-4C22-A539-F558B4CAED5C}" destId="{C56633DC-E658-46D8-BE63-7CB1CCD3C8DC}" srcOrd="0" destOrd="0" presId="urn:microsoft.com/office/officeart/2008/layout/VerticalCurvedList"/>
    <dgm:cxn modelId="{AD810062-62BA-4839-B0E0-7E04A7518CE5}" type="presOf" srcId="{47736B17-8141-4E43-9780-98F53B713858}" destId="{158283C6-2307-4412-A694-C24A35138AE4}" srcOrd="0" destOrd="0" presId="urn:microsoft.com/office/officeart/2008/layout/VerticalCurvedList"/>
    <dgm:cxn modelId="{8D133E69-FF6C-4AC7-837B-62EAA32B04CF}" type="presOf" srcId="{020DE52D-4485-480D-9641-C45E840E866B}" destId="{B7B03930-5CC2-462E-B9EC-616030F550D1}" srcOrd="0" destOrd="0" presId="urn:microsoft.com/office/officeart/2008/layout/VerticalCurvedList"/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CEF195BC-2F69-45E9-A9E6-B243446D29CE}" type="presOf" srcId="{9044E199-CE41-4D69-946F-81059F947649}" destId="{CC744001-4C3C-4F81-8A5F-5EA59164522D}" srcOrd="0" destOrd="0" presId="urn:microsoft.com/office/officeart/2008/layout/VerticalCurvedList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4EA0AFFB-A3A9-4B2D-A0BE-126B392908E0}" type="presOf" srcId="{594BF85D-E9BC-439A-80D6-0EB4896FAE66}" destId="{3D425B47-886A-4BDE-9129-435A885F7BDD}" srcOrd="0" destOrd="0" presId="urn:microsoft.com/office/officeart/2008/layout/VerticalCurvedList"/>
    <dgm:cxn modelId="{1BF5B10A-C807-4467-852A-B16BB9F23D70}" type="presParOf" srcId="{8D4BB782-D1CB-4178-BD6C-378E667E109F}" destId="{30E5EA73-69FE-4C99-B7E6-D2785DA2F8C5}" srcOrd="0" destOrd="0" presId="urn:microsoft.com/office/officeart/2008/layout/VerticalCurvedList"/>
    <dgm:cxn modelId="{6694602F-D7F4-4FA9-8F69-9F0C833B7CC5}" type="presParOf" srcId="{30E5EA73-69FE-4C99-B7E6-D2785DA2F8C5}" destId="{147482D8-F793-4B63-AC92-2D2E108DBAA0}" srcOrd="0" destOrd="0" presId="urn:microsoft.com/office/officeart/2008/layout/VerticalCurvedList"/>
    <dgm:cxn modelId="{9B6487A3-1380-4AF6-9FF7-34224EE734E2}" type="presParOf" srcId="{147482D8-F793-4B63-AC92-2D2E108DBAA0}" destId="{F2410933-DB5E-4543-A714-4AF5A203C95C}" srcOrd="0" destOrd="0" presId="urn:microsoft.com/office/officeart/2008/layout/VerticalCurvedList"/>
    <dgm:cxn modelId="{64BA6E3F-09CC-4A31-85DC-8D207573DB03}" type="presParOf" srcId="{147482D8-F793-4B63-AC92-2D2E108DBAA0}" destId="{C56633DC-E658-46D8-BE63-7CB1CCD3C8DC}" srcOrd="1" destOrd="0" presId="urn:microsoft.com/office/officeart/2008/layout/VerticalCurvedList"/>
    <dgm:cxn modelId="{451E3342-6397-47E8-95C5-023FFF0891CE}" type="presParOf" srcId="{147482D8-F793-4B63-AC92-2D2E108DBAA0}" destId="{82F03708-A2AD-459B-AB59-7BBD9EB44E67}" srcOrd="2" destOrd="0" presId="urn:microsoft.com/office/officeart/2008/layout/VerticalCurvedList"/>
    <dgm:cxn modelId="{7DE300FB-3E80-46BA-8ABC-347C8BA4C967}" type="presParOf" srcId="{147482D8-F793-4B63-AC92-2D2E108DBAA0}" destId="{9C6C1869-E7B2-4FB9-A22B-16BADC04A189}" srcOrd="3" destOrd="0" presId="urn:microsoft.com/office/officeart/2008/layout/VerticalCurvedList"/>
    <dgm:cxn modelId="{2021E8BC-380A-4E96-B617-015030E647F5}" type="presParOf" srcId="{30E5EA73-69FE-4C99-B7E6-D2785DA2F8C5}" destId="{B7B03930-5CC2-462E-B9EC-616030F550D1}" srcOrd="1" destOrd="0" presId="urn:microsoft.com/office/officeart/2008/layout/VerticalCurvedList"/>
    <dgm:cxn modelId="{C5496BBE-5720-45A1-9D78-A9A1BDBAE818}" type="presParOf" srcId="{30E5EA73-69FE-4C99-B7E6-D2785DA2F8C5}" destId="{738F6C6A-40BC-4677-97B0-D278E6A03A0F}" srcOrd="2" destOrd="0" presId="urn:microsoft.com/office/officeart/2008/layout/VerticalCurvedList"/>
    <dgm:cxn modelId="{02ED9BAB-2DD4-4510-AAB2-A843C5202E97}" type="presParOf" srcId="{738F6C6A-40BC-4677-97B0-D278E6A03A0F}" destId="{2B94B3DE-3FD1-4138-B6A8-86C32D7CDAE7}" srcOrd="0" destOrd="0" presId="urn:microsoft.com/office/officeart/2008/layout/VerticalCurvedList"/>
    <dgm:cxn modelId="{926D8281-FF91-4DC8-94E1-1105C74EF23D}" type="presParOf" srcId="{30E5EA73-69FE-4C99-B7E6-D2785DA2F8C5}" destId="{3D425B47-886A-4BDE-9129-435A885F7BDD}" srcOrd="3" destOrd="0" presId="urn:microsoft.com/office/officeart/2008/layout/VerticalCurvedList"/>
    <dgm:cxn modelId="{30E398F3-2182-4EFA-932C-DD2395193312}" type="presParOf" srcId="{30E5EA73-69FE-4C99-B7E6-D2785DA2F8C5}" destId="{64518638-C484-41DC-B301-F8E8B8C83E00}" srcOrd="4" destOrd="0" presId="urn:microsoft.com/office/officeart/2008/layout/VerticalCurvedList"/>
    <dgm:cxn modelId="{02BBB7AB-B1CC-4715-80A3-6A8C31F701B1}" type="presParOf" srcId="{64518638-C484-41DC-B301-F8E8B8C83E00}" destId="{58A99791-976C-4270-ABCC-A15CE6943D6C}" srcOrd="0" destOrd="0" presId="urn:microsoft.com/office/officeart/2008/layout/VerticalCurvedList"/>
    <dgm:cxn modelId="{E442DF62-6A41-4742-83D3-D4202CE4920D}" type="presParOf" srcId="{30E5EA73-69FE-4C99-B7E6-D2785DA2F8C5}" destId="{158283C6-2307-4412-A694-C24A35138AE4}" srcOrd="5" destOrd="0" presId="urn:microsoft.com/office/officeart/2008/layout/VerticalCurvedList"/>
    <dgm:cxn modelId="{80BF626E-96DC-4814-A531-F3E46A081ECB}" type="presParOf" srcId="{30E5EA73-69FE-4C99-B7E6-D2785DA2F8C5}" destId="{4E54576A-E900-4046-BE98-5C6BBB87BD62}" srcOrd="6" destOrd="0" presId="urn:microsoft.com/office/officeart/2008/layout/VerticalCurvedList"/>
    <dgm:cxn modelId="{10DEF544-D697-4E9F-8E5D-BDFDF612F479}" type="presParOf" srcId="{4E54576A-E900-4046-BE98-5C6BBB87BD62}" destId="{C4F438E0-C9FB-4142-A782-E2ED2FAB32AB}" srcOrd="0" destOrd="0" presId="urn:microsoft.com/office/officeart/2008/layout/VerticalCurvedList"/>
    <dgm:cxn modelId="{0C8E3D2E-1DBD-4FBF-BBCD-D916FE5B0C9C}" type="presParOf" srcId="{30E5EA73-69FE-4C99-B7E6-D2785DA2F8C5}" destId="{CC744001-4C3C-4F81-8A5F-5EA59164522D}" srcOrd="7" destOrd="0" presId="urn:microsoft.com/office/officeart/2008/layout/VerticalCurvedList"/>
    <dgm:cxn modelId="{D5A82060-E2DB-453C-944E-EED96D5069A0}" type="presParOf" srcId="{30E5EA73-69FE-4C99-B7E6-D2785DA2F8C5}" destId="{510C83F2-0440-4E7F-892C-DCEBD03EB732}" srcOrd="8" destOrd="0" presId="urn:microsoft.com/office/officeart/2008/layout/VerticalCurvedList"/>
    <dgm:cxn modelId="{1D6081E0-6011-4E25-804C-B53E8414C56B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>
              <a:solidFill>
                <a:schemeClr val="tx1"/>
              </a:solidFill>
            </a:rPr>
            <a:t>Scaling Databases &amp; the 2PC Protocol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>
              <a:solidFill>
                <a:schemeClr val="bg1"/>
              </a:solidFill>
            </a:rPr>
            <a:t>Types of Data</a:t>
          </a: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>
              <a:solidFill>
                <a:schemeClr val="bg1"/>
              </a:solidFill>
            </a:rPr>
            <a:t>The CAP Theorem and the BASE Properties</a:t>
          </a: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>
              <a:solidFill>
                <a:schemeClr val="tx1"/>
              </a:solidFill>
            </a:rPr>
            <a:t>NoSQL Databases</a:t>
          </a:r>
        </a:p>
      </dgm:t>
    </dgm:pt>
    <dgm:pt modelId="{63495625-211D-4082-9676-3F607B824F09}" type="parTrans" cxnId="{E2F19C00-F5ED-48CA-A85B-3EE71C38B20C}">
      <dgm:prSet/>
      <dgm:spPr/>
      <dgm:t>
        <a:bodyPr/>
        <a:lstStyle/>
        <a:p>
          <a:endParaRPr lang="en-US"/>
        </a:p>
      </dgm:t>
    </dgm:pt>
    <dgm:pt modelId="{FA40DDEE-8F7D-4035-AF84-9E3C3407768C}" type="sibTrans" cxnId="{E2F19C00-F5ED-48CA-A85B-3EE71C38B20C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</dgm:pt>
  </dgm:ptLst>
  <dgm:cxnLst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42373D14-E1A8-4ACB-ACA7-394CD5818DFA}" type="presOf" srcId="{E0EF98CB-C1C0-4C22-A539-F558B4CAED5C}" destId="{C56633DC-E658-46D8-BE63-7CB1CCD3C8DC}" srcOrd="0" destOrd="0" presId="urn:microsoft.com/office/officeart/2008/layout/VerticalCurvedList"/>
    <dgm:cxn modelId="{EA48EB60-64E5-4634-9804-FA89B65611CD}" type="presOf" srcId="{594BF85D-E9BC-439A-80D6-0EB4896FAE66}" destId="{3D425B47-886A-4BDE-9129-435A885F7BDD}" srcOrd="0" destOrd="0" presId="urn:microsoft.com/office/officeart/2008/layout/VerticalCurvedList"/>
    <dgm:cxn modelId="{27EF9D47-3556-4DEB-B0DE-9F628012D4F3}" type="presOf" srcId="{47736B17-8141-4E43-9780-98F53B713858}" destId="{158283C6-2307-4412-A694-C24A35138AE4}" srcOrd="0" destOrd="0" presId="urn:microsoft.com/office/officeart/2008/layout/VerticalCurvedList"/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95F7C34D-EFB4-4CEE-92A3-6CAB3F4B2703}" type="presOf" srcId="{9044E199-CE41-4D69-946F-81059F947649}" destId="{CC744001-4C3C-4F81-8A5F-5EA59164522D}" srcOrd="0" destOrd="0" presId="urn:microsoft.com/office/officeart/2008/layout/VerticalCurvedList"/>
    <dgm:cxn modelId="{099BF3B5-607A-4364-85CD-4C6F5B12CE72}" type="presOf" srcId="{BE1645D6-1611-4DF4-8DF3-EEC32D8C4F8A}" destId="{8D4BB782-D1CB-4178-BD6C-378E667E109F}" srcOrd="0" destOrd="0" presId="urn:microsoft.com/office/officeart/2008/layout/VerticalCurvedList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6E9214EF-B76F-4213-957F-B4E31360C613}" type="presOf" srcId="{020DE52D-4485-480D-9641-C45E840E866B}" destId="{B7B03930-5CC2-462E-B9EC-616030F550D1}" srcOrd="0" destOrd="0" presId="urn:microsoft.com/office/officeart/2008/layout/VerticalCurvedList"/>
    <dgm:cxn modelId="{525CE417-4276-4703-9E82-989D8BE78A5E}" type="presParOf" srcId="{8D4BB782-D1CB-4178-BD6C-378E667E109F}" destId="{30E5EA73-69FE-4C99-B7E6-D2785DA2F8C5}" srcOrd="0" destOrd="0" presId="urn:microsoft.com/office/officeart/2008/layout/VerticalCurvedList"/>
    <dgm:cxn modelId="{93A3C16E-F670-46CB-809A-1CD60B969A45}" type="presParOf" srcId="{30E5EA73-69FE-4C99-B7E6-D2785DA2F8C5}" destId="{147482D8-F793-4B63-AC92-2D2E108DBAA0}" srcOrd="0" destOrd="0" presId="urn:microsoft.com/office/officeart/2008/layout/VerticalCurvedList"/>
    <dgm:cxn modelId="{2D3460FD-716F-4AF5-ACD3-25BF95C6A20D}" type="presParOf" srcId="{147482D8-F793-4B63-AC92-2D2E108DBAA0}" destId="{F2410933-DB5E-4543-A714-4AF5A203C95C}" srcOrd="0" destOrd="0" presId="urn:microsoft.com/office/officeart/2008/layout/VerticalCurvedList"/>
    <dgm:cxn modelId="{99D7DB1C-57AD-49ED-B68E-D01F54176515}" type="presParOf" srcId="{147482D8-F793-4B63-AC92-2D2E108DBAA0}" destId="{C56633DC-E658-46D8-BE63-7CB1CCD3C8DC}" srcOrd="1" destOrd="0" presId="urn:microsoft.com/office/officeart/2008/layout/VerticalCurvedList"/>
    <dgm:cxn modelId="{1A03E4EF-505F-420B-B6BC-8990D597D192}" type="presParOf" srcId="{147482D8-F793-4B63-AC92-2D2E108DBAA0}" destId="{82F03708-A2AD-459B-AB59-7BBD9EB44E67}" srcOrd="2" destOrd="0" presId="urn:microsoft.com/office/officeart/2008/layout/VerticalCurvedList"/>
    <dgm:cxn modelId="{8C500162-DCF3-48C3-9E54-A18F76A8E220}" type="presParOf" srcId="{147482D8-F793-4B63-AC92-2D2E108DBAA0}" destId="{9C6C1869-E7B2-4FB9-A22B-16BADC04A189}" srcOrd="3" destOrd="0" presId="urn:microsoft.com/office/officeart/2008/layout/VerticalCurvedList"/>
    <dgm:cxn modelId="{74FD9C12-ED0F-4976-A76C-9294635AD4F3}" type="presParOf" srcId="{30E5EA73-69FE-4C99-B7E6-D2785DA2F8C5}" destId="{B7B03930-5CC2-462E-B9EC-616030F550D1}" srcOrd="1" destOrd="0" presId="urn:microsoft.com/office/officeart/2008/layout/VerticalCurvedList"/>
    <dgm:cxn modelId="{D963967E-811D-4448-AE38-035C75C32F19}" type="presParOf" srcId="{30E5EA73-69FE-4C99-B7E6-D2785DA2F8C5}" destId="{738F6C6A-40BC-4677-97B0-D278E6A03A0F}" srcOrd="2" destOrd="0" presId="urn:microsoft.com/office/officeart/2008/layout/VerticalCurvedList"/>
    <dgm:cxn modelId="{4101B66B-3254-48CD-AD12-BEBDE25C6B4F}" type="presParOf" srcId="{738F6C6A-40BC-4677-97B0-D278E6A03A0F}" destId="{2B94B3DE-3FD1-4138-B6A8-86C32D7CDAE7}" srcOrd="0" destOrd="0" presId="urn:microsoft.com/office/officeart/2008/layout/VerticalCurvedList"/>
    <dgm:cxn modelId="{6A04FBCE-E6E5-4072-9C5A-85BBD54774C5}" type="presParOf" srcId="{30E5EA73-69FE-4C99-B7E6-D2785DA2F8C5}" destId="{3D425B47-886A-4BDE-9129-435A885F7BDD}" srcOrd="3" destOrd="0" presId="urn:microsoft.com/office/officeart/2008/layout/VerticalCurvedList"/>
    <dgm:cxn modelId="{426C3ADD-BEA0-40D7-AADF-BE72C21A9287}" type="presParOf" srcId="{30E5EA73-69FE-4C99-B7E6-D2785DA2F8C5}" destId="{64518638-C484-41DC-B301-F8E8B8C83E00}" srcOrd="4" destOrd="0" presId="urn:microsoft.com/office/officeart/2008/layout/VerticalCurvedList"/>
    <dgm:cxn modelId="{9DB86A14-5D1C-4F29-8342-9525EB08ACBD}" type="presParOf" srcId="{64518638-C484-41DC-B301-F8E8B8C83E00}" destId="{58A99791-976C-4270-ABCC-A15CE6943D6C}" srcOrd="0" destOrd="0" presId="urn:microsoft.com/office/officeart/2008/layout/VerticalCurvedList"/>
    <dgm:cxn modelId="{A6789E95-82B6-4CB9-A69E-AB9944CA0FC9}" type="presParOf" srcId="{30E5EA73-69FE-4C99-B7E6-D2785DA2F8C5}" destId="{158283C6-2307-4412-A694-C24A35138AE4}" srcOrd="5" destOrd="0" presId="urn:microsoft.com/office/officeart/2008/layout/VerticalCurvedList"/>
    <dgm:cxn modelId="{E605AE32-B271-4B69-B14A-306DAC4D1D7F}" type="presParOf" srcId="{30E5EA73-69FE-4C99-B7E6-D2785DA2F8C5}" destId="{4E54576A-E900-4046-BE98-5C6BBB87BD62}" srcOrd="6" destOrd="0" presId="urn:microsoft.com/office/officeart/2008/layout/VerticalCurvedList"/>
    <dgm:cxn modelId="{7EDEBF1A-451E-4440-AD14-EFA77BFBE255}" type="presParOf" srcId="{4E54576A-E900-4046-BE98-5C6BBB87BD62}" destId="{C4F438E0-C9FB-4142-A782-E2ED2FAB32AB}" srcOrd="0" destOrd="0" presId="urn:microsoft.com/office/officeart/2008/layout/VerticalCurvedList"/>
    <dgm:cxn modelId="{F04DCEA7-04D8-4447-8DC5-B2962633B4A0}" type="presParOf" srcId="{30E5EA73-69FE-4C99-B7E6-D2785DA2F8C5}" destId="{CC744001-4C3C-4F81-8A5F-5EA59164522D}" srcOrd="7" destOrd="0" presId="urn:microsoft.com/office/officeart/2008/layout/VerticalCurvedList"/>
    <dgm:cxn modelId="{53FC01CB-6418-4923-A7D6-699851D2D684}" type="presParOf" srcId="{30E5EA73-69FE-4C99-B7E6-D2785DA2F8C5}" destId="{510C83F2-0440-4E7F-892C-DCEBD03EB732}" srcOrd="8" destOrd="0" presId="urn:microsoft.com/office/officeart/2008/layout/VerticalCurvedList"/>
    <dgm:cxn modelId="{F0DAE737-85A4-419A-8C1C-423E9FBE4747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03930-5CC2-462E-B9EC-616030F550D1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</a:rPr>
            <a:t>Types of Data</a:t>
          </a:r>
        </a:p>
      </dsp:txBody>
      <dsp:txXfrm>
        <a:off x="584189" y="398361"/>
        <a:ext cx="6860950" cy="797137"/>
      </dsp:txXfrm>
    </dsp:sp>
    <dsp:sp modelId="{2B94B3DE-3FD1-4138-B6A8-86C32D7CDAE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25B47-886A-4BDE-9129-435A885F7BDD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</a:rPr>
            <a:t>Scaling Databases &amp; the 2PC Protocol</a:t>
          </a:r>
        </a:p>
      </dsp:txBody>
      <dsp:txXfrm>
        <a:off x="1041206" y="1594274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283C6-2307-4412-A694-C24A35138AE4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</a:rPr>
            <a:t>The CAP Theorem and the BASE Properties</a:t>
          </a:r>
        </a:p>
      </dsp:txBody>
      <dsp:txXfrm>
        <a:off x="1041206" y="2790187"/>
        <a:ext cx="6403933" cy="797137"/>
      </dsp:txXfrm>
    </dsp:sp>
    <dsp:sp modelId="{C4F438E0-C9FB-4142-A782-E2ED2FAB32AB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44001-4C3C-4F81-8A5F-5EA59164522D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NoSQL </a:t>
          </a:r>
          <a:r>
            <a:rPr lang="en-US" sz="2800" kern="1200">
              <a:solidFill>
                <a:schemeClr val="tx1"/>
              </a:solidFill>
              <a:latin typeface="Calibri"/>
            </a:rPr>
            <a:t>Database</a:t>
          </a:r>
          <a:endParaRPr lang="en-US" sz="2800" kern="1200">
            <a:solidFill>
              <a:schemeClr val="tx1"/>
            </a:solidFill>
          </a:endParaRPr>
        </a:p>
      </dsp:txBody>
      <dsp:txXfrm>
        <a:off x="584189" y="3986101"/>
        <a:ext cx="6860950" cy="797137"/>
      </dsp:txXfrm>
    </dsp:sp>
    <dsp:sp modelId="{3F3C026E-5E59-4607-89AF-91A7C0FC61F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03930-5CC2-462E-B9EC-616030F550D1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</a:rPr>
            <a:t>Types of Data</a:t>
          </a:r>
        </a:p>
      </dsp:txBody>
      <dsp:txXfrm>
        <a:off x="584189" y="398361"/>
        <a:ext cx="6860950" cy="797137"/>
      </dsp:txXfrm>
    </dsp:sp>
    <dsp:sp modelId="{2B94B3DE-3FD1-4138-B6A8-86C32D7CDAE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25B47-886A-4BDE-9129-435A885F7BDD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</a:rPr>
            <a:t>Scaling Databases &amp; the 2PC Protocol</a:t>
          </a:r>
        </a:p>
      </dsp:txBody>
      <dsp:txXfrm>
        <a:off x="1041206" y="1594274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283C6-2307-4412-A694-C24A35138AE4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</a:rPr>
            <a:t>The CAP Theorem and the BASE Properties</a:t>
          </a:r>
        </a:p>
      </dsp:txBody>
      <dsp:txXfrm>
        <a:off x="1041206" y="2790187"/>
        <a:ext cx="6403933" cy="797137"/>
      </dsp:txXfrm>
    </dsp:sp>
    <dsp:sp modelId="{C4F438E0-C9FB-4142-A782-E2ED2FAB32AB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44001-4C3C-4F81-8A5F-5EA59164522D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NoSQL Databases</a:t>
          </a:r>
        </a:p>
      </dsp:txBody>
      <dsp:txXfrm>
        <a:off x="584189" y="3986101"/>
        <a:ext cx="6860950" cy="797137"/>
      </dsp:txXfrm>
    </dsp:sp>
    <dsp:sp modelId="{3F3C026E-5E59-4607-89AF-91A7C0FC61F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03930-5CC2-462E-B9EC-616030F550D1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</a:rPr>
            <a:t>Types of Data</a:t>
          </a:r>
        </a:p>
      </dsp:txBody>
      <dsp:txXfrm>
        <a:off x="584189" y="398361"/>
        <a:ext cx="6860950" cy="797137"/>
      </dsp:txXfrm>
    </dsp:sp>
    <dsp:sp modelId="{2B94B3DE-3FD1-4138-B6A8-86C32D7CDAE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25B47-886A-4BDE-9129-435A885F7BDD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</a:rPr>
            <a:t>Scaling Databases &amp; the 2PC Protocol</a:t>
          </a:r>
        </a:p>
      </dsp:txBody>
      <dsp:txXfrm>
        <a:off x="1041206" y="1594274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283C6-2307-4412-A694-C24A35138AE4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</a:rPr>
            <a:t>The CAP Theorem and the BASE Properties</a:t>
          </a:r>
        </a:p>
      </dsp:txBody>
      <dsp:txXfrm>
        <a:off x="1041206" y="2790187"/>
        <a:ext cx="6403933" cy="797137"/>
      </dsp:txXfrm>
    </dsp:sp>
    <dsp:sp modelId="{C4F438E0-C9FB-4142-A782-E2ED2FAB32AB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44001-4C3C-4F81-8A5F-5EA59164522D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NoSQL Databases</a:t>
          </a:r>
        </a:p>
      </dsp:txBody>
      <dsp:txXfrm>
        <a:off x="584189" y="3986101"/>
        <a:ext cx="6860950" cy="797137"/>
      </dsp:txXfrm>
    </dsp:sp>
    <dsp:sp modelId="{3F3C026E-5E59-4607-89AF-91A7C0FC61F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03930-5CC2-462E-B9EC-616030F550D1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</a:rPr>
            <a:t>Types of Data</a:t>
          </a:r>
        </a:p>
      </dsp:txBody>
      <dsp:txXfrm>
        <a:off x="584189" y="398361"/>
        <a:ext cx="6860950" cy="797137"/>
      </dsp:txXfrm>
    </dsp:sp>
    <dsp:sp modelId="{2B94B3DE-3FD1-4138-B6A8-86C32D7CDAE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25B47-886A-4BDE-9129-435A885F7BDD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</a:rPr>
            <a:t>Scaling Databases &amp; the 2PC Protocol</a:t>
          </a:r>
        </a:p>
      </dsp:txBody>
      <dsp:txXfrm>
        <a:off x="1041206" y="1594274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283C6-2307-4412-A694-C24A35138AE4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</a:rPr>
            <a:t>The CAP Theorem and the BASE Properties</a:t>
          </a:r>
        </a:p>
      </dsp:txBody>
      <dsp:txXfrm>
        <a:off x="1041206" y="2790187"/>
        <a:ext cx="6403933" cy="797137"/>
      </dsp:txXfrm>
    </dsp:sp>
    <dsp:sp modelId="{C4F438E0-C9FB-4142-A782-E2ED2FAB32AB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44001-4C3C-4F81-8A5F-5EA59164522D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NoSQL Databases</a:t>
          </a:r>
        </a:p>
      </dsp:txBody>
      <dsp:txXfrm>
        <a:off x="584189" y="3986101"/>
        <a:ext cx="6860950" cy="797137"/>
      </dsp:txXfrm>
    </dsp:sp>
    <dsp:sp modelId="{3F3C026E-5E59-4607-89AF-91A7C0FC61F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4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5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24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8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352800"/>
          </a:xfrm>
        </p:spPr>
        <p:txBody>
          <a:bodyPr>
            <a:normAutofit/>
          </a:bodyPr>
          <a:lstStyle/>
          <a:p>
            <a:r>
              <a:rPr lang="en-US" sz="4900"/>
              <a:t>Database Applications </a:t>
            </a:r>
            <a:br>
              <a:rPr lang="en-US" sz="4900"/>
            </a:br>
            <a:br>
              <a:rPr lang="en-US"/>
            </a:br>
            <a:r>
              <a:rPr lang="en-US" err="1"/>
              <a:t>NoSQL</a:t>
            </a:r>
            <a:r>
              <a:rPr lang="en-US"/>
              <a:t> Databases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</p:spPr>
        <p:txBody>
          <a:bodyPr>
            <a:normAutofit/>
          </a:bodyPr>
          <a:lstStyle/>
          <a:p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Why Replicating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/>
              <a:t>Replicating data across servers helps in: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Avoiding performance bottlenecks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Avoiding single point of failures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And, hence, enhancing scalability and availability</a:t>
            </a:r>
            <a:endParaRPr lang="en-US"/>
          </a:p>
          <a:p>
            <a:pPr lvl="1">
              <a:buFont typeface="Wingdings" pitchFamily="2" charset="2"/>
              <a:buChar char="§"/>
            </a:pPr>
            <a:endParaRPr lang="en-US"/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765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Why Replicating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/>
              <a:t>Replicating data across servers helps in: 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Avoiding performance bottlenecks</a:t>
            </a:r>
            <a:endParaRPr lang="en-US" sz="2400">
              <a:ea typeface="Calibri"/>
              <a:cs typeface="Calibri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/>
              <a:t>Avoiding single point of failures</a:t>
            </a:r>
            <a:endParaRPr lang="en-US" sz="2400">
              <a:ea typeface="Calibri"/>
              <a:cs typeface="Calibri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/>
              <a:t>And, hence, enhancing scalability and availability</a:t>
            </a:r>
            <a:endParaRPr lang="en-US"/>
          </a:p>
          <a:p>
            <a:pPr lvl="1">
              <a:buFont typeface="Wingdings" pitchFamily="2" charset="2"/>
              <a:buChar char="§"/>
            </a:pPr>
            <a:endParaRPr lang="en-US"/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  <p:pic>
        <p:nvPicPr>
          <p:cNvPr id="87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89991" y="3429000"/>
            <a:ext cx="5472809" cy="2690026"/>
          </a:xfrm>
          <a:prstGeom prst="rect">
            <a:avLst/>
          </a:prstGeom>
          <a:noFill/>
        </p:spPr>
      </p:pic>
      <p:sp>
        <p:nvSpPr>
          <p:cNvPr id="88" name="Can 87"/>
          <p:cNvSpPr/>
          <p:nvPr/>
        </p:nvSpPr>
        <p:spPr>
          <a:xfrm>
            <a:off x="1981200" y="4191000"/>
            <a:ext cx="228600" cy="152400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Can 88"/>
          <p:cNvSpPr/>
          <p:nvPr/>
        </p:nvSpPr>
        <p:spPr>
          <a:xfrm>
            <a:off x="2514600" y="48768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" name="Can 89"/>
          <p:cNvSpPr/>
          <p:nvPr/>
        </p:nvSpPr>
        <p:spPr>
          <a:xfrm>
            <a:off x="3810000" y="39624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Can 90"/>
          <p:cNvSpPr/>
          <p:nvPr/>
        </p:nvSpPr>
        <p:spPr>
          <a:xfrm>
            <a:off x="5257800" y="45720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" name="Can 91"/>
          <p:cNvSpPr/>
          <p:nvPr/>
        </p:nvSpPr>
        <p:spPr>
          <a:xfrm>
            <a:off x="5638800" y="42672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3" name="Can 92"/>
          <p:cNvSpPr/>
          <p:nvPr/>
        </p:nvSpPr>
        <p:spPr>
          <a:xfrm>
            <a:off x="6248400" y="54102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2095500" y="4343400"/>
            <a:ext cx="533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2209800" y="4038600"/>
            <a:ext cx="1600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924300" y="4114800"/>
            <a:ext cx="13335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095500" y="4343400"/>
            <a:ext cx="415290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4038600" y="4038600"/>
            <a:ext cx="1600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6"/>
          <p:cNvSpPr txBox="1">
            <a:spLocks noChangeArrowheads="1"/>
          </p:cNvSpPr>
          <p:nvPr/>
        </p:nvSpPr>
        <p:spPr bwMode="auto">
          <a:xfrm>
            <a:off x="1752600" y="3505200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Main Server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2095500" y="3690938"/>
            <a:ext cx="0" cy="500062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2628900" y="5029200"/>
            <a:ext cx="1181100" cy="6096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9"/>
          <p:cNvSpPr txBox="1">
            <a:spLocks noChangeArrowheads="1"/>
          </p:cNvSpPr>
          <p:nvPr/>
        </p:nvSpPr>
        <p:spPr bwMode="auto">
          <a:xfrm>
            <a:off x="3805238" y="5638800"/>
            <a:ext cx="1566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Replicated Servers</a:t>
            </a:r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257800" y="5486400"/>
            <a:ext cx="990600" cy="290513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9700" y="4953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5" name="Straight Connector 104"/>
          <p:cNvCxnSpPr/>
          <p:nvPr/>
        </p:nvCxnSpPr>
        <p:spPr>
          <a:xfrm flipH="1">
            <a:off x="6489700" y="5372100"/>
            <a:ext cx="188913" cy="1143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9563" y="3690938"/>
            <a:ext cx="376237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7" name="Straight Connector 106"/>
          <p:cNvCxnSpPr/>
          <p:nvPr/>
        </p:nvCxnSpPr>
        <p:spPr>
          <a:xfrm flipH="1">
            <a:off x="3924300" y="3781425"/>
            <a:ext cx="247650" cy="1809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9025" y="3843338"/>
            <a:ext cx="37623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9" name="Straight Connector 108"/>
          <p:cNvCxnSpPr/>
          <p:nvPr/>
        </p:nvCxnSpPr>
        <p:spPr>
          <a:xfrm flipH="1">
            <a:off x="2162175" y="4052888"/>
            <a:ext cx="196850" cy="1381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419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962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572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562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8768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810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343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429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343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52578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5181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1" name="Straight Connector 120"/>
          <p:cNvCxnSpPr>
            <a:stCxn id="88" idx="3"/>
            <a:endCxn id="110" idx="1"/>
          </p:cNvCxnSpPr>
          <p:nvPr/>
        </p:nvCxnSpPr>
        <p:spPr>
          <a:xfrm flipH="1">
            <a:off x="1981200" y="4343400"/>
            <a:ext cx="114300" cy="285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9" idx="3"/>
            <a:endCxn id="120" idx="0"/>
          </p:cNvCxnSpPr>
          <p:nvPr/>
        </p:nvCxnSpPr>
        <p:spPr>
          <a:xfrm flipH="1">
            <a:off x="2474913" y="5029200"/>
            <a:ext cx="153987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19" idx="0"/>
          </p:cNvCxnSpPr>
          <p:nvPr/>
        </p:nvCxnSpPr>
        <p:spPr>
          <a:xfrm>
            <a:off x="2667000" y="5029200"/>
            <a:ext cx="188913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0" idx="0"/>
            <a:endCxn id="117" idx="2"/>
          </p:cNvCxnSpPr>
          <p:nvPr/>
        </p:nvCxnSpPr>
        <p:spPr>
          <a:xfrm flipH="1" flipV="1">
            <a:off x="3846513" y="3848100"/>
            <a:ext cx="77787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118" idx="0"/>
          </p:cNvCxnSpPr>
          <p:nvPr/>
        </p:nvCxnSpPr>
        <p:spPr>
          <a:xfrm>
            <a:off x="3886200" y="4114800"/>
            <a:ext cx="36513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1" idx="3"/>
            <a:endCxn id="114" idx="0"/>
          </p:cNvCxnSpPr>
          <p:nvPr/>
        </p:nvCxnSpPr>
        <p:spPr>
          <a:xfrm>
            <a:off x="5372100" y="4724400"/>
            <a:ext cx="227013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112" idx="1"/>
          </p:cNvCxnSpPr>
          <p:nvPr/>
        </p:nvCxnSpPr>
        <p:spPr>
          <a:xfrm>
            <a:off x="5410200" y="4724400"/>
            <a:ext cx="304800" cy="571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92" idx="0"/>
            <a:endCxn id="115" idx="1"/>
          </p:cNvCxnSpPr>
          <p:nvPr/>
        </p:nvCxnSpPr>
        <p:spPr>
          <a:xfrm flipV="1">
            <a:off x="5753100" y="4019550"/>
            <a:ext cx="38100" cy="285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92" idx="4"/>
          </p:cNvCxnSpPr>
          <p:nvPr/>
        </p:nvCxnSpPr>
        <p:spPr>
          <a:xfrm flipV="1">
            <a:off x="5867400" y="4191000"/>
            <a:ext cx="30480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2" idx="4"/>
            <a:endCxn id="116" idx="1"/>
          </p:cNvCxnSpPr>
          <p:nvPr/>
        </p:nvCxnSpPr>
        <p:spPr>
          <a:xfrm>
            <a:off x="5867400" y="4343400"/>
            <a:ext cx="304800" cy="2095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93" idx="1"/>
            <a:endCxn id="104" idx="1"/>
          </p:cNvCxnSpPr>
          <p:nvPr/>
        </p:nvCxnSpPr>
        <p:spPr>
          <a:xfrm flipV="1">
            <a:off x="6362700" y="5162550"/>
            <a:ext cx="127000" cy="2476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3" idx="3"/>
            <a:endCxn id="113" idx="1"/>
          </p:cNvCxnSpPr>
          <p:nvPr/>
        </p:nvCxnSpPr>
        <p:spPr>
          <a:xfrm>
            <a:off x="6362700" y="5562600"/>
            <a:ext cx="266700" cy="2095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88" idx="4"/>
          </p:cNvCxnSpPr>
          <p:nvPr/>
        </p:nvCxnSpPr>
        <p:spPr>
          <a:xfrm flipH="1">
            <a:off x="2209800" y="4052888"/>
            <a:ext cx="304800" cy="214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17" idx="1"/>
          </p:cNvCxnSpPr>
          <p:nvPr/>
        </p:nvCxnSpPr>
        <p:spPr>
          <a:xfrm flipH="1">
            <a:off x="2260600" y="3638550"/>
            <a:ext cx="1397000" cy="628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6" idx="1"/>
          </p:cNvCxnSpPr>
          <p:nvPr/>
        </p:nvCxnSpPr>
        <p:spPr>
          <a:xfrm flipH="1">
            <a:off x="2260600" y="3900488"/>
            <a:ext cx="1858963" cy="3667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88" idx="4"/>
          </p:cNvCxnSpPr>
          <p:nvPr/>
        </p:nvCxnSpPr>
        <p:spPr>
          <a:xfrm flipH="1" flipV="1">
            <a:off x="2209800" y="4267200"/>
            <a:ext cx="1595438" cy="180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5" idx="1"/>
            <a:endCxn id="88" idx="4"/>
          </p:cNvCxnSpPr>
          <p:nvPr/>
        </p:nvCxnSpPr>
        <p:spPr>
          <a:xfrm flipH="1">
            <a:off x="2209800" y="4019550"/>
            <a:ext cx="3581400" cy="247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11" idx="1"/>
            <a:endCxn id="88" idx="4"/>
          </p:cNvCxnSpPr>
          <p:nvPr/>
        </p:nvCxnSpPr>
        <p:spPr>
          <a:xfrm flipH="1">
            <a:off x="2209800" y="4171950"/>
            <a:ext cx="3962400" cy="95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16" idx="1"/>
          </p:cNvCxnSpPr>
          <p:nvPr/>
        </p:nvCxnSpPr>
        <p:spPr>
          <a:xfrm flipH="1" flipV="1">
            <a:off x="2260600" y="4267200"/>
            <a:ext cx="3911600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12" idx="1"/>
          </p:cNvCxnSpPr>
          <p:nvPr/>
        </p:nvCxnSpPr>
        <p:spPr>
          <a:xfrm flipH="1" flipV="1">
            <a:off x="2209800" y="4267200"/>
            <a:ext cx="3505200" cy="514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4" idx="1"/>
            <a:endCxn id="88" idx="4"/>
          </p:cNvCxnSpPr>
          <p:nvPr/>
        </p:nvCxnSpPr>
        <p:spPr>
          <a:xfrm flipH="1" flipV="1">
            <a:off x="2209800" y="4267200"/>
            <a:ext cx="3200400" cy="8191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1"/>
            <a:endCxn id="88" idx="4"/>
          </p:cNvCxnSpPr>
          <p:nvPr/>
        </p:nvCxnSpPr>
        <p:spPr>
          <a:xfrm flipH="1" flipV="1">
            <a:off x="2209800" y="4267200"/>
            <a:ext cx="4279900" cy="895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3" idx="1"/>
            <a:endCxn id="88" idx="4"/>
          </p:cNvCxnSpPr>
          <p:nvPr/>
        </p:nvCxnSpPr>
        <p:spPr>
          <a:xfrm flipH="1" flipV="1">
            <a:off x="2209800" y="4267200"/>
            <a:ext cx="4419600" cy="1504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88" idx="4"/>
          </p:cNvCxnSpPr>
          <p:nvPr/>
        </p:nvCxnSpPr>
        <p:spPr>
          <a:xfrm flipV="1">
            <a:off x="2170112" y="4267200"/>
            <a:ext cx="39688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0" idx="0"/>
            <a:endCxn id="88" idx="4"/>
          </p:cNvCxnSpPr>
          <p:nvPr/>
        </p:nvCxnSpPr>
        <p:spPr>
          <a:xfrm flipH="1" flipV="1">
            <a:off x="2209800" y="4267200"/>
            <a:ext cx="265113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19" idx="0"/>
            <a:endCxn id="88" idx="4"/>
          </p:cNvCxnSpPr>
          <p:nvPr/>
        </p:nvCxnSpPr>
        <p:spPr>
          <a:xfrm flipH="1" flipV="1">
            <a:off x="2209800" y="4267200"/>
            <a:ext cx="646113" cy="990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5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9" grpId="0"/>
      <p:bldP spid="1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But, Consistency Becomes a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/>
              <a:t>An example: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/>
              <a:t>In an e-commerce application, the bank database has been replicated across two servers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/>
              <a:t>Maintaining consistency of replicated data is a challenge</a:t>
            </a:r>
          </a:p>
          <a:p>
            <a:pPr lvl="1">
              <a:buFont typeface="Wingdings" pitchFamily="2" charset="2"/>
              <a:buChar char="§"/>
            </a:pPr>
            <a:endParaRPr lang="en-US"/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  <p:sp>
        <p:nvSpPr>
          <p:cNvPr id="4" name="Can 3"/>
          <p:cNvSpPr/>
          <p:nvPr/>
        </p:nvSpPr>
        <p:spPr>
          <a:xfrm>
            <a:off x="1795462" y="4800600"/>
            <a:ext cx="990600" cy="14478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716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err="1">
                <a:solidFill>
                  <a:schemeClr val="tx1"/>
                </a:solidFill>
              </a:rPr>
              <a:t>Bal</a:t>
            </a:r>
            <a:r>
              <a:rPr lang="en-US" sz="1200">
                <a:solidFill>
                  <a:schemeClr val="tx1"/>
                </a:solidFill>
              </a:rPr>
              <a:t>=1000</a:t>
            </a:r>
          </a:p>
        </p:txBody>
      </p:sp>
      <p:sp>
        <p:nvSpPr>
          <p:cNvPr id="6" name="Can 5"/>
          <p:cNvSpPr/>
          <p:nvPr/>
        </p:nvSpPr>
        <p:spPr>
          <a:xfrm>
            <a:off x="5872162" y="4800600"/>
            <a:ext cx="990600" cy="14478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err="1">
                <a:solidFill>
                  <a:schemeClr val="tx1"/>
                </a:solidFill>
              </a:rPr>
              <a:t>Bal</a:t>
            </a:r>
            <a:r>
              <a:rPr lang="en-US" sz="1200">
                <a:solidFill>
                  <a:schemeClr val="tx1"/>
                </a:solidFill>
              </a:rPr>
              <a:t>=1000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433763" y="5867400"/>
            <a:ext cx="1905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/>
              <a:t>Replicated Database</a:t>
            </a:r>
          </a:p>
        </p:txBody>
      </p:sp>
      <p:cxnSp>
        <p:nvCxnSpPr>
          <p:cNvPr id="9" name="Straight Connector 8"/>
          <p:cNvCxnSpPr>
            <a:stCxn id="8" idx="1"/>
          </p:cNvCxnSpPr>
          <p:nvPr/>
        </p:nvCxnSpPr>
        <p:spPr>
          <a:xfrm flipH="1" flipV="1">
            <a:off x="2786063" y="5562600"/>
            <a:ext cx="647700" cy="4587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3"/>
          </p:cNvCxnSpPr>
          <p:nvPr/>
        </p:nvCxnSpPr>
        <p:spPr>
          <a:xfrm flipV="1">
            <a:off x="5338763" y="5503863"/>
            <a:ext cx="533400" cy="5175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09663" y="3848100"/>
            <a:ext cx="2362200" cy="3429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chemeClr val="tx1"/>
                </a:solidFill>
              </a:rPr>
              <a:t>Event 1 = Add $1000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2525" y="3830638"/>
            <a:ext cx="2809875" cy="3429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0000FF"/>
                </a:solidFill>
              </a:rPr>
              <a:t>Event 2 = Add interest of 5%</a:t>
            </a:r>
          </a:p>
        </p:txBody>
      </p:sp>
      <p:cxnSp>
        <p:nvCxnSpPr>
          <p:cNvPr id="13" name="Straight Arrow Connector 12"/>
          <p:cNvCxnSpPr>
            <a:stCxn id="11" idx="2"/>
            <a:endCxn id="5" idx="0"/>
          </p:cNvCxnSpPr>
          <p:nvPr/>
        </p:nvCxnSpPr>
        <p:spPr>
          <a:xfrm>
            <a:off x="2290763" y="4191000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7" idx="1"/>
          </p:cNvCxnSpPr>
          <p:nvPr/>
        </p:nvCxnSpPr>
        <p:spPr>
          <a:xfrm>
            <a:off x="2290763" y="4191000"/>
            <a:ext cx="36576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60550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err="1">
                <a:solidFill>
                  <a:schemeClr val="tx1"/>
                </a:solidFill>
              </a:rPr>
              <a:t>Bal</a:t>
            </a:r>
            <a:r>
              <a:rPr lang="en-US" sz="1200">
                <a:solidFill>
                  <a:schemeClr val="tx1"/>
                </a:solidFill>
              </a:rPr>
              <a:t>=2000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09763" y="44196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1</a:t>
            </a:r>
          </a:p>
        </p:txBody>
      </p:sp>
      <p:cxnSp>
        <p:nvCxnSpPr>
          <p:cNvPr id="17" name="Straight Arrow Connector 16"/>
          <p:cNvCxnSpPr>
            <a:stCxn id="12" idx="2"/>
            <a:endCxn id="7" idx="0"/>
          </p:cNvCxnSpPr>
          <p:nvPr/>
        </p:nvCxnSpPr>
        <p:spPr>
          <a:xfrm>
            <a:off x="6367463" y="4173538"/>
            <a:ext cx="0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48363" y="44069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err="1">
                <a:solidFill>
                  <a:schemeClr val="tx1"/>
                </a:solidFill>
              </a:rPr>
              <a:t>Bal</a:t>
            </a:r>
            <a:r>
              <a:rPr lang="en-US" sz="1200">
                <a:solidFill>
                  <a:schemeClr val="tx1"/>
                </a:solidFill>
              </a:rPr>
              <a:t>=1050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10163" y="54102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err="1">
                <a:solidFill>
                  <a:schemeClr val="tx1"/>
                </a:solidFill>
              </a:rPr>
              <a:t>Bal</a:t>
            </a:r>
            <a:r>
              <a:rPr lang="en-US" sz="1200">
                <a:solidFill>
                  <a:schemeClr val="tx1"/>
                </a:solidFill>
              </a:rPr>
              <a:t>=2050</a:t>
            </a:r>
          </a:p>
        </p:txBody>
      </p:sp>
      <p:cxnSp>
        <p:nvCxnSpPr>
          <p:cNvPr id="22" name="Straight Arrow Connector 21"/>
          <p:cNvCxnSpPr>
            <a:stCxn id="12" idx="2"/>
          </p:cNvCxnSpPr>
          <p:nvPr/>
        </p:nvCxnSpPr>
        <p:spPr>
          <a:xfrm flipH="1">
            <a:off x="2698750" y="4173538"/>
            <a:ext cx="3668713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09913" y="53721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70075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err="1">
                <a:solidFill>
                  <a:schemeClr val="tx1"/>
                </a:solidFill>
              </a:rPr>
              <a:t>Bal</a:t>
            </a:r>
            <a:r>
              <a:rPr lang="en-US" sz="1200">
                <a:solidFill>
                  <a:schemeClr val="tx1"/>
                </a:solidFill>
              </a:rPr>
              <a:t>=2100</a:t>
            </a:r>
          </a:p>
        </p:txBody>
      </p:sp>
      <p:pic>
        <p:nvPicPr>
          <p:cNvPr id="25" name="Picture 3" descr="C:\Users\vkolar\AppData\Local\Microsoft\Windows\Temporary Internet Files\Content.IE5\HRUY4RJ7\MC90044152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678238"/>
            <a:ext cx="10477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Oval 25"/>
          <p:cNvSpPr/>
          <p:nvPr/>
        </p:nvSpPr>
        <p:spPr>
          <a:xfrm>
            <a:off x="1447800" y="5126038"/>
            <a:ext cx="1662113" cy="89535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65775" y="5126038"/>
            <a:ext cx="1662113" cy="89535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2" grpId="0" animBg="1"/>
      <p:bldP spid="15" grpId="0" animBg="1"/>
      <p:bldP spid="15" grpId="1" animBg="1"/>
      <p:bldP spid="16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 animBg="1"/>
      <p:bldP spid="24" grpId="0" animBg="1"/>
      <p:bldP spid="24" grpId="1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The Two-Phase Commit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/>
              <a:t>The two-phase commit protocol (2PC) can be used to ensure atomicity and consistency </a:t>
            </a:r>
            <a:endParaRPr lang="en-US" sz="2600"/>
          </a:p>
          <a:p>
            <a:pPr lvl="1">
              <a:buFont typeface="Wingdings" pitchFamily="2" charset="2"/>
              <a:buChar char="§"/>
            </a:pPr>
            <a:endParaRPr lang="en-US"/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  <p:sp>
        <p:nvSpPr>
          <p:cNvPr id="28" name="AutoShape 2" descr="data:image/jpeg;base64,/9j/4AAQSkZJRgABAQAAAQABAAD/2wCEAAkGBxAPEA8UEA8WEBUQEBQQFBARFBYVERAVFBUXFhQVGBQYKCggGBsnHRQVITIhJiksLi4uFx8zODMtNygtLywBCgoKDg0OGxAQFywkHx0uLC0yLC43LC8sLDQvLCsuLywsLCw3LC8sLC0rNDcsLCwsLCwsLCwsLSwsLCwsLCwsLP/AABEIAOEA4QMBIgACEQEDEQH/xAAcAAEAAQUBAQAAAAAAAAAAAAAABwECBAUGAwj/xABGEAABAwIBBggLBQgDAAMAAAABAAIDBBEFBhIhMUFhBxMiNVFxgbIUMjNScnN0kaGxsyNCYpLwJEOCosHC0eElNFNEVJP/xAAZAQEBAAMBAAAAAAAAAAAAAAAAAQIDBAX/xAArEQEBAAEDAAkEAgMAAAAAAAAAAQIDBBESITEyQVFhcYEUM6HRE/AiYpH/2gAMAwEAAhEDEQA/AJxREQEREBERAREQEREBERARczlTl1Q4ddsknGS20U8VnSbs7YwdZG66hzKrhBrsQJZneDwuNhBCTd99QfJ4z+oWBvqROUp5V8JdFQ5zIz4XMNHFxEcWw/jl1DqFzuCiLHsr8QxOQNfI6zjyKanDgz8reU89d91ltMl+DSqqs19RekiNjZw+3eN0Z8Trd7ipWwLJ2jw1n2EYYSLOmfypX9bzp7BYblREuS3CPXUBDJCaqJpsYpnHjGWOkNkNyLdDrjRbQpiyXyzosSFoJM2S13U8tmzN6bDU4b2kha7KTI6ixIZz2ZkhGioisJN2dseOvssolylyFrcOPGAGaNhzhUQXBjtqLmjlRneLgdKHY+jEUGZKcK1VTZrKwGri1cZoFQwdeqTtsfxFS9gGUVJXsz6WZslvGZqkjvscw6W/I7FDltUREUREQEREBERAREQEREBERAREQEREBFr8axqmoozJUzNibszvGcehrRpcdwBKibKrhbmlzmUDOIZq4+QAzO9FulrOs3PUUEn5R5U0eHNvUzBriLtibypX+iwabbzYb1D+VfClV1ecymvRxG4u0/bvG+QeJ1N0jzitFgWTFdijy9jXODncurnc7MJ1El5uZD1X32Ur5McHdHRZr5B4VKNPGSgcWw9LI9IHWbneFU7UZZM5B1tfZ+b4PE434+YG776SWM1v69APSpayayMosOAcxmfIBpqJbF49HYwdXaSt1PWhvi8o/Ba6eZz/ABj2bB2KcjMqMRA0MF951e7atZLI5xu43Qq0rEXQzuYbtNt2w9i2lNibXaHck9P3T27FpyqFBh5UcHVHW5z4v2WU6c+MDi3n8cegdosetRVi+AV+ESte4OizTyKqBxzDuzxYtv5rrX6Cpnpqx8eo3HmnV/pbSKrimaWuA5QsY3gFrgdY06CNysojrJXhde3NjxFmeNXhMQ5Y3viGg9bbeiVK2GYnBVRiSnlbMw/eYbi+0HoO46VG2VHBbBNnPoXCnfr4l1zA47tsfZcbgo4LcRwaov8AaUknSNMcwHvZK3dptuKyH02ii/JXhcikzY8QZxDtA4+MEwuP4m6XM+I6SFJlPOyRjXxvbI1wu17CHNcOkOGghRXoiIgIiICIiAiIgIiICKyWRrGlznBrWi5c4gAAaySdQUcZVcLVPBnMoWiqfq443FO07jrk7LD8SCQq6tip43STSNiY3W97g1o7Sotyr4XQM6PDmZ2zwmZpzf4IjpPW63olR9VVeIYxUAOMlXJrbG0ciIHoaLNjGzONt5K77JjgpY2z8Qfxh1+DxEhg9OTQXdQsN5VRwNJQ4hjE7nDjKqS9nzSHkR7bF55LBpvmjsCkzJjgvpoM19YRVSa+LtanafR1yfxaPwruIIooGNZExsbGizY4wGtb1AaAvKWYncNynJw9nzMYAGgaBYNboAA2blhTTudrOjoGpUKsKivMq0r0KsKiPMq0q8q0oLCrSryrSgtVpVxVEGXS4i9mg8odB1jqKz5mU9ZGY5WNla7XHIAe2x27wsKnw5x0vOYP5j2bFmszWCzBm9J+8e1VUX5d8HMVJDLU00pDI80ugk5RAc4N5Ems6SNDr7dK9uAmskFTVQ5x4swcbmX5Ie17W5wGwkON+mw6F2fCVzVW+gz6rFwnAZzhUexu+rEsk8U4IiKKIiICIiAiIgIiIPm7KvKStxOpfG573M44shpYwczQ6zBmDx36BpNzcm1hoXS5McFUj819e/im6/B4yDIdz36Q3qFzvC5XJfnel9uH1F9Dq1IwsLwynpIxHTxNiYNjRpcelx1uO8kle73nZoV7gvMhYq8XKwr1IXmQg8yrCvQqwqDzKsK9CrCiPMq0q8q0oLCrSvaOFzzZov8AIdqz4aFjNL+UejYP8oMCno3yahYecdX+1sIYGRahnO84/wBF6PkJ6uheZKqj3k61YShKsJQa/hJ5qrfQZ9Vi4HgM5wn9if8AViXfcJHNVb6tv1GLgOA3nGb2KT6sKsTxTmiIiiIiAiIgIiICIiD5pyX53pfbh9RTrjlY6BsTm6ftQC3zmlrrj4fBQVkvzvS+3D6inHKMciL1w7j0qRn01Q2Vgew3B946Qd6q4LnKNz4XZ0WkHxozqdvHQV0FLVMmF2mxGtp0OaeghRRwXmV7PbZeRCDyKsK9SvMoPMqwr0K9YqUu16B8VEYmaTqF9yy4aDa82/CNfvWUxrWeKO3arXOVVXOAFmiw3LzJQlWkoKEqwlVJVhKASrCUJVpKiMThH5rrfVt+o1R9wG85TewyfWgUhcIvNdd6od9qjvgOP/Jy+wS/Wp1lC9qdkREUREQEREBERAREQfNOS/O9L7cPqKc8oPJsPRID/K5QZkvzvS+3D6inLKXyGjTyv7HJUjTYRiEVQ3OieHC9jsIO8HSFtmjSDqI2jX71BVJi89HPnMJb/UaLgg6CNx+Ck/JzLOnqg1shEUmrSfs3Hc46juPxUHaRVXnDtH+F6ANdqP66lhNXhKiti+A9a8xA47Lda1wr5GanX3O0/wC1XHsRkZFTlhzTM9gcRrAIBIHQg2zImt3lVc66oVQlBQlWkoSrCUAlWEqpKsJQCVYShKtJURQlWkoSrCUHnwic113qh32qOeA/nST2CX61OpG4Q+a671P9zVHPAhzpJ7DL9WBZQqd0REUREQEREBERAREQfNOS/O9L7cPqKdMoDaJp6Hg/yuUF5L870vtw+opyyl8h/F/Y5KkcJWYLS4oxz4nBkgNnAjb+No1H8Q+K5ym4P63OfYZmboBL2gP6td+2y9cpI58NrHPhu1ucSCNovpHQd4K6rJvLiCoAbMRC/Vnfu3HrPiHcdG9QcbRZU1uHP4p5JDDm8XILtFtYtrb2Gy6mh4Q6eWwlYYz0tIc33GxHuK2mU2SENeQ/P4t+aBnWzmvtqJGg3touDqUfYvkFVwXLW8Y0bY+V/L43wKdQkmkxGKoaXQvzwDY6CCDrsQetZOUvkqH1jO6Fy+QEJZSvDhYiXN0i2pjL/G66jKXyVD6xndCDoCVaSjirCUUJVhKqSrCUAlWEoSrSVEUJVpKEqwlAJVhKqSrCUFeEHmuu9Se8FG/Ajzo/2KX6sKknhA5rrvUH5hRtwJc6O9il+pCsoVPCIiKIiICIiAiIgIiIPmnJfnel9uH1FOmUAvE0HbIB/K5QXkvzvS+3D6inXHvJt9YO65KkaWqhiqGFlU242Tge4vA8U/jGjpAXBZSZBTQEyQctpGcHM03Gu9hrG8KRadZMbCy/FuzLm5YRnRuPSWdO8WO9QQzheVFbQnNzjmj7juVH+U6uyy6yh4SIngCaLNPTGdH5XWt7yunxfAqWqB46AxOP72K72HrA5Q9x61wmM8HErQX0z2zs6YyDbrA1Hcg7ehxOKqZnxEkA5puLEGwNvcQsrKbyVD6xndC5vIamfFTPa9paRKRYi2pjB/RdJlP5Kh9YzuhFbxxVhKq4qwlAJVhKErX4vi8FIzPnkDAdQ1ueehrRpKSW3iJbx2s0lWkri6nKmsn/AOtTtgZ/61Ol5HSGDV8QtNVTyP8A+xiUj/wQnMb1WZoXVhs8729TRluMZ2JIlkDfGIb1m3zWM7EIf/aP87f8qMTBQg3Mb5CfvOJues3Cr+xf/VPvP+Vu+h/2/DX9V6JNbVRu8WRrupwPyV7lFxjoTrp3DqJ/yvWBkDbcTUz0/QGvcG+4KXY+WX4Wbr0Shl/zXXeoPzCjXgT50d7HL9SJZtZiOIzU00PhUdXHKwsOe1olaD5rm7fSWHwWWosUHhLhCH08kTTJyQXufGWi50ac0rTnt88fVtx1sck8IiLnbhERAREQEREBERB805L870vtw+op1x7ybfWDuuUFZL87Uvtw+op1x7ybfWDuuSpGtp1mtWDAelc7JjksznFkrom2u1sYjBzTpaXmRrruI02FgL202utGvr4aOPSzrHPOYTmuzasaaMZ2cOS7z2ktf+YaVh5OYoahjg+xfGRcgWD2uvmuzdhu1wI6W31EBZ8y2Y5TKSzsrKXmcxgPbYuJcXFzs4k26ANgGwBVyn8lResZ3QqyqmVHkqL1je6FkrcOKsJVXFWEojBxrEm0sEsztIjbfN1ZzibNb2kgKN5JnAioqftZ5RnNafFhbsDR90C/60ldZwkc3y+sj74Wtx3A5KinhqqdpkDYwyVjRdzLaSQNouTfdY9K9DaTGY9K+N4cm45t4ng5apq3yHluJ3amjsXiqAqq9FxiIiAiIgq1xBuDY9I0FZ0da2QcXUNEjDozj4zd9/6rAWwwTBpq2QRwtJ899uRGOlx+Q1lY5cSc1ZzbxHb8HePSxVBoKh5kaWF9NI48rNaLmInaLAkdGadlgJIURROjGO4cyI5wiL4y4feIjkztO3XbsKl1eTucZMpZ4zl6OhbceL4CIi524REQEREBUKqvNxQfNuS/O1L7cPqKdce8m31g7rlBWS3O1L7cPqKdce8m31g7rkqRqRHntc29s5pbfouLLhpGvjc8OFnDx23AzDtvf7ush2oixXe06yH07HkFzGuLdRc0Et6idS5NztsdfGS3sa9TTmc4rS5F0bmsfIdUgaxv4msL3F43EyEA7Q240ELeTL3avCZb8MJhjMZ2RnJxOIwpVTKnyVF6xvdCrKqZU+SovWN7oWbJs3FWEqrirCVEczwjH9gk9ZH3wrcl8TfTi7ToJ5Tdh0D4qvCL/wBCT1kfeCwcN8QfrYF6W2kujZfNx61s1JZ5OrrsEw+vGe+Iwvfp42HkknaXDUT1g9a0FVwauN/B6xj+hsrS09rm3+S6LDHfZM6j8ysqZ9mOI1gFYTUzwvGNZ9HHKc2I/qOD/EWaomSehI3+/NWKcisSH/w3f/pEfk5do+ulGqRw6jZYsuJT/wDvJ+dy3TW1fT8tV08PVzMeQuJuP/Vzd7pYrD3OJ+CzouDqqGmeeCBu0ueSR2WA+Ky566Y65pD1vd/layY30nTvKy6epfGT4Y9HCeFbCPAsJpdM9U+scP3cIzWHtB/vXji2VT3R8TSxNo4dIzY9D3A67uFrX2207ytTKsSVZTDm85Xn++SXPjqnUysledcN9N/03qcgoOyWH/KYceh7/puU3tK5N7357Ona92+69ERcbpEREBERBQrwmcvZxWFUvQfO+S3O1L7a36inbH/Jt9YO65QTkrztSe2t+op2x/ybfWDuuSpER4Ll9NRTGnxWNzbGzZ7cq2wuA0OG8dG1SjR1UczGvie2RjhcPYbtPaoZnx1pcaPHackAkR1QA42MHU640OHzt95VbguJ4V+0YVUeGUzuV9nywQNj49OrVfZp0hOBNzV4zKPMnuF2mksytjNM/UXtBdGd9vGb8V3FLiUFS3OgmZMOmNwdbrA0jtUFsqplV5Ki9Y3uhVlVMq/JUfrG90IrPcVYSquKsJURz2XYvRPH44+8sHD/ABR+tgWflt/03+mzvLBoPFH62BentftfP6cWv9z4dJhz/s29vzKypX8l3UVraN/JHb81lF/JPUteU62eN6mBKsOVZkqw5VsjCsSVYcqzJVhyrZGusSVYkqy5ViSrbGFZ+SY/5Gi9N303KaWFQvklzjRem76blNLAuHe9+ezs2vdvuvCqqBVXG6RERAREQechWtq3LYSrVVhQQHkpzrSe2t76nbHmkxC2x47NDh/UKCMqcNkw+tdmOLOXx8Eo1jlXFj0tOjsHSpmyLyljxOmzjYSsAZPF0O84DzXax2jYlSIZr8Qlpj4JjVOaiEk8XUA3mjBPjMkPjDVoO69tSrR4XX4eDU4NVeGU50uazS5o82SE6Qbbbb9CmPG8AhmY6OeMSxO1Z2tp3HWDvCi/FeD2vw6Qz4RO5wGnir2lA6LapBu29CDHblZhGJcnFaLwaU66iEEXPSQNPvzlU8HLH/aYRijX20hpdZ7f4m6b9YCw5MrKOpJjxrDc2UHNNRC3i5gelzdAJ6/cqxZGUk5D8JxZudrbFMTHIDuOs9je1BIWSFPWxUxZXuL5WyOAcXBxLLNzTnDXpvr0re5V+So/WN7oWiyQpa2GmLK55fK2RwDnODyWWbmnOF9t9elb3KzyVH6xvdCgynFWEqrirCVBostT+xv9NneWHQ+KP1sCy8tGO8EeSLDPZr1nldCxaLxR+ti9La/a+f04tf7nw2dO+wWU1+hYMayY1coYrZVhyrMlWHKkKxJVhyrMlWHKtka6xJViSrLlWJKtsYVsckOcqH03fTcpqAUJZLOtiFGeh7u45TXDJnBcO9789v27Nr3b7vRERcbpEREBERB5SBa6qjW1IWPNHdBwmV2T7K2EsdyXNOdHJ5jv6g6iP8BRJQ1lXhVXnN+zljNnNOlkjTsPnNNta+g6qnXJ5UZMxVrLPGa9viStHKZu3t3fJErb5J5W02Jx8ghkoH2lO48odJHnN3++y20tH5vuP+V894rg1Vh8gc67c112VERIbfZZw0tO4/Fdfk7wrTRAMrY+PaNHGx2bL2tPJd8E4OXf4vgNNVjNqqdkui13DljqeNI7Co+xrghpnEupZ305813LZ1AixA67qRMJyxw+rsI6pgcf3cv2b/yvtfsutw+lY7Z2gqDgckMJqKOmMVTKJXCRxa8Oc4ZhDbDlWtqOhb3K3yVH6xvdC3EmFNOpxHuK95aGOQR8Y0P4vS2+q9rXttRWthpXv1Cw846v9rPZSMjBJ0kC5c7UN+5c/lPl/R0N2B3hEw0cVERZp/G/U3q0ncokykyvrcRObI/NjJ0U8Vww9F9rz1+4K8I7PLXK2lnBpoH8c4uDnSM8k3NN7Z33j1aN6yaPxR+tij7C8BnBD3DM0GzD4xuNvQu2wetEjR5zRZzdoI0Xt0L0NtZ/HZ6uPXn+fLdRrJjWLEVlRq5McVsqw5VmSrDlSLWJKsOVZkqw5VsjXWJKsSVZcqxZB06AtsYVlZOn9upPSPccpkoHKKMiMPdPVCW3Igvp2OeQQB7jf3dKlqijsFwbyy5yeUdm2nGDLREXI6RERAREQFaQrkQY0sV1r6ilW4IXm+O6DlaygDgQ5ocCLFpFwR0EHWuIxng/gkJMJNO47Byo/wAp1dhtuUry011hTUW5BA+IZFVkV7MbMOmNwv8AldY+6618dRXUnivqKa2wGSNvu0AqepaDcsWSg3K8pwh+HL3FG+LXv/ibE/vtKYnl3iVRHxclUQ06HcW1kZf1uYAbbhYKVJcGjd40TXdbQfmrIsn4QQRBGCNREbQR22Q4RTg+StRUWLm8Sw/ecOU70Wa+027V3GEZMxQeIy7tr3aXnt2dQXYQ4buWwp8OHQocOciwbO2LEr8ks858bjFINThqPWP12rvoaMDYskU42hZYZ5YXnGpljMpxUTPfWUvl6cvaP3sOkdZA1dtlk0mUFO794G7ngt+OpSZJQNK1NdkzDL48LHnpLRf3610zcy97H/jRdCzu1yvhsbvFe13ouB+S8pHLbT5B0p/dFvovf8rrFPB9T9D/AM3+lnNbS9WN0s/Rp5ngayB1la+eriGuRvYb/JdXHkBTDWxx63n+llsqTI2mZa1O0+kM7vXV+p055p/BnfJHDJnSm0ET5T+FpsOvo7VvMKyMnmIdVO4tuvimG7juLtQ+PYpHpsKa0AAAAbALD3LOip2t2LXnu8r1Yzhsx22M7etrsKwpkLGtYwMa0WAGr/Z3rbNFlVFyc8ugREQEREBERAREQFQoiCxy8XoiDGkWO9EQeRVWoiDJiWXGiIMhquCIgqiIgoVYURBVqvREBERAREQEREBER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28" y="3965454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14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Can 28"/>
          <p:cNvSpPr/>
          <p:nvPr/>
        </p:nvSpPr>
        <p:spPr>
          <a:xfrm>
            <a:off x="7086599" y="2660946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79135" y="3505200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Database Server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1617" y="3513032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Participant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8027" y="5018391"/>
            <a:ext cx="1078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Coordinator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62272" y="3047999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3" y="3951591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Can 54"/>
          <p:cNvSpPr/>
          <p:nvPr/>
        </p:nvSpPr>
        <p:spPr>
          <a:xfrm>
            <a:off x="7116382" y="4097937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808918" y="4942191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Database Server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81400" y="495002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Participant 2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4492055" y="4484990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3" y="5399391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Can 59"/>
          <p:cNvSpPr/>
          <p:nvPr/>
        </p:nvSpPr>
        <p:spPr>
          <a:xfrm>
            <a:off x="7116382" y="5545737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808918" y="6389991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Database Server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81400" y="639782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Participant 3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492055" y="5932790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 flipV="1">
            <a:off x="1644976" y="3124200"/>
            <a:ext cx="5786" cy="8412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/>
          <p:cNvCxnSpPr/>
          <p:nvPr/>
        </p:nvCxnSpPr>
        <p:spPr>
          <a:xfrm>
            <a:off x="1650762" y="3124200"/>
            <a:ext cx="208303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>
            <a:off x="1955562" y="4484990"/>
            <a:ext cx="18288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701324" y="4950023"/>
            <a:ext cx="0" cy="10697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701324" y="6019800"/>
            <a:ext cx="208303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1905000" y="2768838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VOTE_REQUEST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905000" y="4126468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VOTE_REQUEST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5650468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VOTE_REQUEST</a:t>
            </a:r>
          </a:p>
        </p:txBody>
      </p:sp>
      <p:sp>
        <p:nvSpPr>
          <p:cNvPr id="1039" name="TextBox 1038"/>
          <p:cNvSpPr txBox="1"/>
          <p:nvPr/>
        </p:nvSpPr>
        <p:spPr>
          <a:xfrm>
            <a:off x="2928" y="2546203"/>
            <a:ext cx="1750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Phase I: Voting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1905000" y="3435053"/>
            <a:ext cx="1828800" cy="0"/>
          </a:xfrm>
          <a:prstGeom prst="line">
            <a:avLst/>
          </a:prstGeom>
          <a:ln w="222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905000" y="3435053"/>
            <a:ext cx="0" cy="691415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1955562" y="4872044"/>
            <a:ext cx="1828800" cy="0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1913546" y="5650468"/>
            <a:ext cx="1828800" cy="8546"/>
          </a:xfrm>
          <a:prstGeom prst="line">
            <a:avLst/>
          </a:prstGeom>
          <a:ln w="222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1913546" y="4950737"/>
            <a:ext cx="0" cy="708277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895740" y="310710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VOTE_COMMIT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981200" y="4532392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VOTE_COMMIT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989746" y="5329290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VOTE_COMMIT</a:t>
            </a:r>
          </a:p>
        </p:txBody>
      </p:sp>
    </p:spTree>
    <p:extLst>
      <p:ext uri="{BB962C8B-B14F-4D97-AF65-F5344CB8AC3E}">
        <p14:creationId xmlns:p14="http://schemas.microsoft.com/office/powerpoint/2010/main" val="16138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/>
      <p:bldP spid="35" grpId="0"/>
      <p:bldP spid="42" grpId="0"/>
      <p:bldP spid="55" grpId="0" animBg="1"/>
      <p:bldP spid="56" grpId="0"/>
      <p:bldP spid="57" grpId="0"/>
      <p:bldP spid="60" grpId="0" animBg="1"/>
      <p:bldP spid="61" grpId="0"/>
      <p:bldP spid="62" grpId="0"/>
      <p:bldP spid="1036" grpId="0"/>
      <p:bldP spid="79" grpId="0"/>
      <p:bldP spid="80" grpId="0"/>
      <p:bldP spid="1039" grpId="0"/>
      <p:bldP spid="89" grpId="0"/>
      <p:bldP spid="90" grpId="0"/>
      <p:bldP spid="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The Two-Phase Commit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/>
              <a:t>The two-phase commit protocol (2PC) can be used to ensure atomicity and consistency </a:t>
            </a:r>
            <a:endParaRPr lang="en-US" sz="2600"/>
          </a:p>
          <a:p>
            <a:pPr lvl="1">
              <a:buFont typeface="Wingdings" pitchFamily="2" charset="2"/>
              <a:buChar char="§"/>
            </a:pPr>
            <a:endParaRPr lang="en-US"/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  <p:sp>
        <p:nvSpPr>
          <p:cNvPr id="28" name="AutoShape 2" descr="data:image/jpeg;base64,/9j/4AAQSkZJRgABAQAAAQABAAD/2wCEAAkGBxAPEA8UEA8WEBUQEBQQFBARFBYVERAVFBUXFhQVGBQYKCggGBsnHRQVITIhJiksLi4uFx8zODMtNygtLywBCgoKDg0OGxAQFywkHx0uLC0yLC43LC8sLDQvLCsuLywsLCw3LC8sLC0rNDcsLCwsLCwsLCwsLSwsLCwsLCwsLP/AABEIAOEA4QMBIgACEQEDEQH/xAAcAAEAAQUBAQAAAAAAAAAAAAAABwECBAUGAwj/xABGEAABAwIBBggLBQgDAAMAAAABAAIDBBEFBhIhMUFhBxMiNVFxgbIUMjNScnN0kaGxsyNCYpLwJEOCosHC0eElNFNEVJP/xAAZAQEBAAMBAAAAAAAAAAAAAAAAAQIDBAX/xAArEQEBAAEDAAkEAgMAAAAAAAAAAQIDBBESITEyQVFhcYEUM6HRE/AiYpH/2gAMAwEAAhEDEQA/AJxREQEREBERAREQEREBERARczlTl1Q4ddsknGS20U8VnSbs7YwdZG66hzKrhBrsQJZneDwuNhBCTd99QfJ4z+oWBvqROUp5V8JdFQ5zIz4XMNHFxEcWw/jl1DqFzuCiLHsr8QxOQNfI6zjyKanDgz8reU89d91ltMl+DSqqs19RekiNjZw+3eN0Z8Trd7ipWwLJ2jw1n2EYYSLOmfypX9bzp7BYblREuS3CPXUBDJCaqJpsYpnHjGWOkNkNyLdDrjRbQpiyXyzosSFoJM2S13U8tmzN6bDU4b2kha7KTI6ixIZz2ZkhGioisJN2dseOvssolylyFrcOPGAGaNhzhUQXBjtqLmjlRneLgdKHY+jEUGZKcK1VTZrKwGri1cZoFQwdeqTtsfxFS9gGUVJXsz6WZslvGZqkjvscw6W/I7FDltUREUREQEREBERAREQEREBERAREQEREBFr8axqmoozJUzNibszvGcehrRpcdwBKibKrhbmlzmUDOIZq4+QAzO9FulrOs3PUUEn5R5U0eHNvUzBriLtibypX+iwabbzYb1D+VfClV1ecymvRxG4u0/bvG+QeJ1N0jzitFgWTFdijy9jXODncurnc7MJ1El5uZD1X32Ur5McHdHRZr5B4VKNPGSgcWw9LI9IHWbneFU7UZZM5B1tfZ+b4PE434+YG776SWM1v69APSpayayMosOAcxmfIBpqJbF49HYwdXaSt1PWhvi8o/Ba6eZz/ABj2bB2KcjMqMRA0MF951e7atZLI5xu43Qq0rEXQzuYbtNt2w9i2lNibXaHck9P3T27FpyqFBh5UcHVHW5z4v2WU6c+MDi3n8cegdosetRVi+AV+ESte4OizTyKqBxzDuzxYtv5rrX6Cpnpqx8eo3HmnV/pbSKrimaWuA5QsY3gFrgdY06CNysojrJXhde3NjxFmeNXhMQ5Y3viGg9bbeiVK2GYnBVRiSnlbMw/eYbi+0HoO46VG2VHBbBNnPoXCnfr4l1zA47tsfZcbgo4LcRwaov8AaUknSNMcwHvZK3dptuKyH02ii/JXhcikzY8QZxDtA4+MEwuP4m6XM+I6SFJlPOyRjXxvbI1wu17CHNcOkOGghRXoiIgIiICIiAiIgIiICKyWRrGlznBrWi5c4gAAaySdQUcZVcLVPBnMoWiqfq443FO07jrk7LD8SCQq6tip43STSNiY3W97g1o7Sotyr4XQM6PDmZ2zwmZpzf4IjpPW63olR9VVeIYxUAOMlXJrbG0ciIHoaLNjGzONt5K77JjgpY2z8Qfxh1+DxEhg9OTQXdQsN5VRwNJQ4hjE7nDjKqS9nzSHkR7bF55LBpvmjsCkzJjgvpoM19YRVSa+LtanafR1yfxaPwruIIooGNZExsbGizY4wGtb1AaAvKWYncNynJw9nzMYAGgaBYNboAA2blhTTudrOjoGpUKsKivMq0r0KsKiPMq0q8q0oLCrSryrSgtVpVxVEGXS4i9mg8odB1jqKz5mU9ZGY5WNla7XHIAe2x27wsKnw5x0vOYP5j2bFmszWCzBm9J+8e1VUX5d8HMVJDLU00pDI80ugk5RAc4N5Ems6SNDr7dK9uAmskFTVQ5x4swcbmX5Ie17W5wGwkON+mw6F2fCVzVW+gz6rFwnAZzhUexu+rEsk8U4IiKKIiICIiAiIgIiIPm7KvKStxOpfG573M44shpYwczQ6zBmDx36BpNzcm1hoXS5McFUj819e/im6/B4yDIdz36Q3qFzvC5XJfnel9uH1F9Dq1IwsLwynpIxHTxNiYNjRpcelx1uO8kle73nZoV7gvMhYq8XKwr1IXmQg8yrCvQqwqDzKsK9CrCiPMq0q8q0oLCrSvaOFzzZov8AIdqz4aFjNL+UejYP8oMCno3yahYecdX+1sIYGRahnO84/wBF6PkJ6uheZKqj3k61YShKsJQa/hJ5qrfQZ9Vi4HgM5wn9if8AViXfcJHNVb6tv1GLgOA3nGb2KT6sKsTxTmiIiiIiAiIgIiICIiD5pyX53pfbh9RTrjlY6BsTm6ftQC3zmlrrj4fBQVkvzvS+3D6inHKMciL1w7j0qRn01Q2Vgew3B946Qd6q4LnKNz4XZ0WkHxozqdvHQV0FLVMmF2mxGtp0OaeghRRwXmV7PbZeRCDyKsK9SvMoPMqwr0K9YqUu16B8VEYmaTqF9yy4aDa82/CNfvWUxrWeKO3arXOVVXOAFmiw3LzJQlWkoKEqwlVJVhKASrCUJVpKiMThH5rrfVt+o1R9wG85TewyfWgUhcIvNdd6od9qjvgOP/Jy+wS/Wp1lC9qdkREUREQEREBERAREQfNOS/O9L7cPqKc8oPJsPRID/K5QZkvzvS+3D6inLKXyGjTyv7HJUjTYRiEVQ3OieHC9jsIO8HSFtmjSDqI2jX71BVJi89HPnMJb/UaLgg6CNx+Ck/JzLOnqg1shEUmrSfs3Hc46juPxUHaRVXnDtH+F6ANdqP66lhNXhKiti+A9a8xA47Lda1wr5GanX3O0/wC1XHsRkZFTlhzTM9gcRrAIBIHQg2zImt3lVc66oVQlBQlWkoSrCUAlWEqpKsJQCVYShKtJURQlWkoSrCUHnwic113qh32qOeA/nST2CX61OpG4Q+a671P9zVHPAhzpJ7DL9WBZQqd0REUREQEREBERAREQfNOS/O9L7cPqKdMoDaJp6Hg/yuUF5L870vtw+opyyl8h/F/Y5KkcJWYLS4oxz4nBkgNnAjb+No1H8Q+K5ym4P63OfYZmboBL2gP6td+2y9cpI58NrHPhu1ucSCNovpHQd4K6rJvLiCoAbMRC/Vnfu3HrPiHcdG9QcbRZU1uHP4p5JDDm8XILtFtYtrb2Gy6mh4Q6eWwlYYz0tIc33GxHuK2mU2SENeQ/P4t+aBnWzmvtqJGg3touDqUfYvkFVwXLW8Y0bY+V/L43wKdQkmkxGKoaXQvzwDY6CCDrsQetZOUvkqH1jO6Fy+QEJZSvDhYiXN0i2pjL/G66jKXyVD6xndCDoCVaSjirCUUJVhKqSrCUAlWEoSrSVEUJVpKEqwlAJVhKqSrCUFeEHmuu9Se8FG/Ajzo/2KX6sKknhA5rrvUH5hRtwJc6O9il+pCsoVPCIiKIiICIiAiIgIiIPmnJfnel9uH1FOmUAvE0HbIB/K5QXkvzvS+3D6inXHvJt9YO65KkaWqhiqGFlU242Tge4vA8U/jGjpAXBZSZBTQEyQctpGcHM03Gu9hrG8KRadZMbCy/FuzLm5YRnRuPSWdO8WO9QQzheVFbQnNzjmj7juVH+U6uyy6yh4SIngCaLNPTGdH5XWt7yunxfAqWqB46AxOP72K72HrA5Q9x61wmM8HErQX0z2zs6YyDbrA1Hcg7ehxOKqZnxEkA5puLEGwNvcQsrKbyVD6xndC5vIamfFTPa9paRKRYi2pjB/RdJlP5Kh9YzuhFbxxVhKq4qwlAJVhKErX4vi8FIzPnkDAdQ1ueehrRpKSW3iJbx2s0lWkri6nKmsn/AOtTtgZ/61Ol5HSGDV8QtNVTyP8A+xiUj/wQnMb1WZoXVhs8729TRluMZ2JIlkDfGIb1m3zWM7EIf/aP87f8qMTBQg3Mb5CfvOJues3Cr+xf/VPvP+Vu+h/2/DX9V6JNbVRu8WRrupwPyV7lFxjoTrp3DqJ/yvWBkDbcTUz0/QGvcG+4KXY+WX4Wbr0Shl/zXXeoPzCjXgT50d7HL9SJZtZiOIzU00PhUdXHKwsOe1olaD5rm7fSWHwWWosUHhLhCH08kTTJyQXufGWi50ac0rTnt88fVtx1sck8IiLnbhERAREQEREBERB805L870vtw+op1x7ybfWDuuUFZL87Uvtw+op1x7ybfWDuuSpGtp1mtWDAelc7JjksznFkrom2u1sYjBzTpaXmRrruI02FgL202utGvr4aOPSzrHPOYTmuzasaaMZ2cOS7z2ktf+YaVh5OYoahjg+xfGRcgWD2uvmuzdhu1wI6W31EBZ8y2Y5TKSzsrKXmcxgPbYuJcXFzs4k26ANgGwBVyn8lResZ3QqyqmVHkqL1je6FkrcOKsJVXFWEojBxrEm0sEsztIjbfN1ZzibNb2kgKN5JnAioqftZ5RnNafFhbsDR90C/60ldZwkc3y+sj74Wtx3A5KinhqqdpkDYwyVjRdzLaSQNouTfdY9K9DaTGY9K+N4cm45t4ng5apq3yHluJ3amjsXiqAqq9FxiIiAiIgq1xBuDY9I0FZ0da2QcXUNEjDozj4zd9/6rAWwwTBpq2QRwtJ899uRGOlx+Q1lY5cSc1ZzbxHb8HePSxVBoKh5kaWF9NI48rNaLmInaLAkdGadlgJIURROjGO4cyI5wiL4y4feIjkztO3XbsKl1eTucZMpZ4zl6OhbceL4CIi524REQEREBUKqvNxQfNuS/O1L7cPqKdce8m31g7rlBWS3O1L7cPqKdce8m31g7rkqRqRHntc29s5pbfouLLhpGvjc8OFnDx23AzDtvf7ush2oixXe06yH07HkFzGuLdRc0Et6idS5NztsdfGS3sa9TTmc4rS5F0bmsfIdUgaxv4msL3F43EyEA7Q240ELeTL3avCZb8MJhjMZ2RnJxOIwpVTKnyVF6xvdCrKqZU+SovWN7oWbJs3FWEqrirCVEczwjH9gk9ZH3wrcl8TfTi7ToJ5Tdh0D4qvCL/wBCT1kfeCwcN8QfrYF6W2kujZfNx61s1JZ5OrrsEw+vGe+Iwvfp42HkknaXDUT1g9a0FVwauN/B6xj+hsrS09rm3+S6LDHfZM6j8ysqZ9mOI1gFYTUzwvGNZ9HHKc2I/qOD/EWaomSehI3+/NWKcisSH/w3f/pEfk5do+ulGqRw6jZYsuJT/wDvJ+dy3TW1fT8tV08PVzMeQuJuP/Vzd7pYrD3OJ+CzouDqqGmeeCBu0ueSR2WA+Ky566Y65pD1vd/layY30nTvKy6epfGT4Y9HCeFbCPAsJpdM9U+scP3cIzWHtB/vXji2VT3R8TSxNo4dIzY9D3A67uFrX2207ytTKsSVZTDm85Xn++SXPjqnUysledcN9N/03qcgoOyWH/KYceh7/puU3tK5N7357Ona92+69ERcbpEREBERBQrwmcvZxWFUvQfO+S3O1L7a36inbH/Jt9YO65QTkrztSe2t+op2x/ybfWDuuSpER4Ll9NRTGnxWNzbGzZ7cq2wuA0OG8dG1SjR1UczGvie2RjhcPYbtPaoZnx1pcaPHackAkR1QA42MHU640OHzt95VbguJ4V+0YVUeGUzuV9nywQNj49OrVfZp0hOBNzV4zKPMnuF2mksytjNM/UXtBdGd9vGb8V3FLiUFS3OgmZMOmNwdbrA0jtUFsqplV5Ki9Y3uhVlVMq/JUfrG90IrPcVYSquKsJURz2XYvRPH44+8sHD/ABR+tgWflt/03+mzvLBoPFH62BentftfP6cWv9z4dJhz/s29vzKypX8l3UVraN/JHb81lF/JPUteU62eN6mBKsOVZkqw5VsjCsSVYcqzJVhyrZGusSVYkqy5ViSrbGFZ+SY/5Gi9N303KaWFQvklzjRem76blNLAuHe9+ezs2vdvuvCqqBVXG6RERAREQechWtq3LYSrVVhQQHkpzrSe2t76nbHmkxC2x47NDh/UKCMqcNkw+tdmOLOXx8Eo1jlXFj0tOjsHSpmyLyljxOmzjYSsAZPF0O84DzXax2jYlSIZr8Qlpj4JjVOaiEk8XUA3mjBPjMkPjDVoO69tSrR4XX4eDU4NVeGU50uazS5o82SE6Qbbbb9CmPG8AhmY6OeMSxO1Z2tp3HWDvCi/FeD2vw6Qz4RO5wGnir2lA6LapBu29CDHblZhGJcnFaLwaU66iEEXPSQNPvzlU8HLH/aYRijX20hpdZ7f4m6b9YCw5MrKOpJjxrDc2UHNNRC3i5gelzdAJ6/cqxZGUk5D8JxZudrbFMTHIDuOs9je1BIWSFPWxUxZXuL5WyOAcXBxLLNzTnDXpvr0re5V+So/WN7oWiyQpa2GmLK55fK2RwDnODyWWbmnOF9t9elb3KzyVH6xvdCgynFWEqrirCVBostT+xv9NneWHQ+KP1sCy8tGO8EeSLDPZr1nldCxaLxR+ti9La/a+f04tf7nw2dO+wWU1+hYMayY1coYrZVhyrMlWHKkKxJVhyrMlWHKtka6xJViSrLlWJKtsYVsckOcqH03fTcpqAUJZLOtiFGeh7u45TXDJnBcO9789v27Nr3b7vRERcbpEREBERB5SBa6qjW1IWPNHdBwmV2T7K2EsdyXNOdHJ5jv6g6iP8BRJQ1lXhVXnN+zljNnNOlkjTsPnNNta+g6qnXJ5UZMxVrLPGa9viStHKZu3t3fJErb5J5W02Jx8ghkoH2lO48odJHnN3++y20tH5vuP+V894rg1Vh8gc67c112VERIbfZZw0tO4/Fdfk7wrTRAMrY+PaNHGx2bL2tPJd8E4OXf4vgNNVjNqqdkui13DljqeNI7Co+xrghpnEupZ305813LZ1AixA67qRMJyxw+rsI6pgcf3cv2b/yvtfsutw+lY7Z2gqDgckMJqKOmMVTKJXCRxa8Oc4ZhDbDlWtqOhb3K3yVH6xvdC3EmFNOpxHuK95aGOQR8Y0P4vS2+q9rXttRWthpXv1Cw846v9rPZSMjBJ0kC5c7UN+5c/lPl/R0N2B3hEw0cVERZp/G/U3q0ncokykyvrcRObI/NjJ0U8Vww9F9rz1+4K8I7PLXK2lnBpoH8c4uDnSM8k3NN7Z33j1aN6yaPxR+tij7C8BnBD3DM0GzD4xuNvQu2wetEjR5zRZzdoI0Xt0L0NtZ/HZ6uPXn+fLdRrJjWLEVlRq5McVsqw5VmSrDlSLWJKsOVZkqw5VsjXWJKsSVZcqxZB06AtsYVlZOn9upPSPccpkoHKKMiMPdPVCW3Igvp2OeQQB7jf3dKlqijsFwbyy5yeUdm2nGDLREXI6RERAREQFaQrkQY0sV1r6ilW4IXm+O6DlaygDgQ5ocCLFpFwR0EHWuIxng/gkJMJNO47Byo/wAp1dhtuUry011hTUW5BA+IZFVkV7MbMOmNwv8AldY+6618dRXUnivqKa2wGSNvu0AqepaDcsWSg3K8pwh+HL3FG+LXv/ibE/vtKYnl3iVRHxclUQ06HcW1kZf1uYAbbhYKVJcGjd40TXdbQfmrIsn4QQRBGCNREbQR22Q4RTg+StRUWLm8Sw/ecOU70Wa+027V3GEZMxQeIy7tr3aXnt2dQXYQ4buWwp8OHQocOciwbO2LEr8ks858bjFINThqPWP12rvoaMDYskU42hZYZ5YXnGpljMpxUTPfWUvl6cvaP3sOkdZA1dtlk0mUFO794G7ngt+OpSZJQNK1NdkzDL48LHnpLRf3610zcy97H/jRdCzu1yvhsbvFe13ouB+S8pHLbT5B0p/dFvovf8rrFPB9T9D/AM3+lnNbS9WN0s/Rp5ngayB1la+eriGuRvYb/JdXHkBTDWxx63n+llsqTI2mZa1O0+kM7vXV+p055p/BnfJHDJnSm0ET5T+FpsOvo7VvMKyMnmIdVO4tuvimG7juLtQ+PYpHpsKa0AAAAbALD3LOip2t2LXnu8r1Yzhsx22M7etrsKwpkLGtYwMa0WAGr/Z3rbNFlVFyc8ugREQEREBERAREQFQoiCxy8XoiDGkWO9EQeRVWoiDJiWXGiIMhquCIgqiIgoVYURBVqvREBERAREQEREBER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28" y="3965454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14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Can 28"/>
          <p:cNvSpPr/>
          <p:nvPr/>
        </p:nvSpPr>
        <p:spPr>
          <a:xfrm>
            <a:off x="7086599" y="2660946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79135" y="3505200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Database Server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1617" y="3513032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Participant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8027" y="5018391"/>
            <a:ext cx="1078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Coordinator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62272" y="3047999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3" y="3951591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Can 54"/>
          <p:cNvSpPr/>
          <p:nvPr/>
        </p:nvSpPr>
        <p:spPr>
          <a:xfrm>
            <a:off x="7116382" y="4097937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808918" y="4942191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Database Server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81400" y="495002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Participant 2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4492055" y="4484990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3" y="5399391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Can 59"/>
          <p:cNvSpPr/>
          <p:nvPr/>
        </p:nvSpPr>
        <p:spPr>
          <a:xfrm>
            <a:off x="7116382" y="5545737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808918" y="6389991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Database Server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81400" y="639782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Participant 3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492055" y="5932790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 flipV="1">
            <a:off x="1644976" y="3124200"/>
            <a:ext cx="5786" cy="84125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/>
          <p:cNvCxnSpPr/>
          <p:nvPr/>
        </p:nvCxnSpPr>
        <p:spPr>
          <a:xfrm>
            <a:off x="1650762" y="3124200"/>
            <a:ext cx="2083038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>
            <a:off x="1955562" y="4484990"/>
            <a:ext cx="182880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701324" y="4950023"/>
            <a:ext cx="0" cy="106977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701324" y="6019800"/>
            <a:ext cx="2083038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1905000" y="2768838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GLOBAL_COMMIT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905000" y="4126468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GLOBAL_COMMIT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5650468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GLOBAL_COMMIT</a:t>
            </a:r>
          </a:p>
        </p:txBody>
      </p:sp>
      <p:sp>
        <p:nvSpPr>
          <p:cNvPr id="1039" name="TextBox 1038"/>
          <p:cNvSpPr txBox="1"/>
          <p:nvPr/>
        </p:nvSpPr>
        <p:spPr>
          <a:xfrm>
            <a:off x="76670" y="2514600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70C0"/>
                </a:solidFill>
              </a:rPr>
              <a:t>Phase II: Commit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478708" y="3048000"/>
            <a:ext cx="2624328" cy="1"/>
          </a:xfrm>
          <a:prstGeom prst="line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67950" y="2712815"/>
            <a:ext cx="173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LOCAL_COMMIT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4495800" y="4487291"/>
            <a:ext cx="2624328" cy="1"/>
          </a:xfrm>
          <a:prstGeom prst="line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85042" y="4152106"/>
            <a:ext cx="173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LOCAL_COMMIT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4495800" y="5931969"/>
            <a:ext cx="2624328" cy="1"/>
          </a:xfrm>
          <a:prstGeom prst="line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85042" y="5596784"/>
            <a:ext cx="173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LOCAL_COMMIT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5575" y="6096000"/>
            <a:ext cx="3273425" cy="6096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/>
              <a:t>“Strict” consistency, which limits scalability!</a:t>
            </a:r>
          </a:p>
        </p:txBody>
      </p:sp>
    </p:spTree>
    <p:extLst>
      <p:ext uri="{BB962C8B-B14F-4D97-AF65-F5344CB8AC3E}">
        <p14:creationId xmlns:p14="http://schemas.microsoft.com/office/powerpoint/2010/main" val="115449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/>
      <p:bldP spid="79" grpId="0"/>
      <p:bldP spid="80" grpId="0"/>
      <p:bldP spid="4" grpId="0"/>
      <p:bldP spid="44" grpId="0"/>
      <p:bldP spid="46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09313194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6" y="38862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958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The 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/>
              <a:t>The limitations of distributed databases can be described in the so called the </a:t>
            </a:r>
            <a:r>
              <a:rPr lang="en-US" sz="2600">
                <a:solidFill>
                  <a:srgbClr val="000099"/>
                </a:solidFill>
              </a:rPr>
              <a:t>CAP theorem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>
                <a:solidFill>
                  <a:srgbClr val="C00000"/>
                </a:solidFill>
              </a:rPr>
              <a:t>C</a:t>
            </a:r>
            <a:r>
              <a:rPr lang="en-US" sz="2400">
                <a:solidFill>
                  <a:srgbClr val="C00000"/>
                </a:solidFill>
              </a:rPr>
              <a:t>onsistency</a:t>
            </a:r>
            <a:r>
              <a:rPr lang="en-US" sz="2400"/>
              <a:t>: every node always sees the same data at any given instance (i.e., strict consistency)</a:t>
            </a:r>
          </a:p>
          <a:p>
            <a:pPr lvl="1">
              <a:buFont typeface="Wingdings" pitchFamily="2" charset="2"/>
              <a:buChar char="§"/>
            </a:pPr>
            <a:endParaRPr lang="en-US" sz="2400"/>
          </a:p>
          <a:p>
            <a:pPr lvl="1">
              <a:buFont typeface="Wingdings" pitchFamily="2" charset="2"/>
              <a:buChar char="§"/>
            </a:pPr>
            <a:r>
              <a:rPr lang="en-US" sz="2400" b="1" u="sng">
                <a:solidFill>
                  <a:srgbClr val="C00000"/>
                </a:solidFill>
              </a:rPr>
              <a:t>A</a:t>
            </a:r>
            <a:r>
              <a:rPr lang="en-US" sz="2400">
                <a:solidFill>
                  <a:srgbClr val="C00000"/>
                </a:solidFill>
              </a:rPr>
              <a:t>vailability</a:t>
            </a:r>
            <a:r>
              <a:rPr lang="en-US" sz="2400"/>
              <a:t>: the system continues to operate, even if nodes in a cluster crash, or some hardware or software parts are down due to upgrades</a:t>
            </a:r>
          </a:p>
          <a:p>
            <a:pPr lvl="1">
              <a:buFont typeface="Wingdings" pitchFamily="2" charset="2"/>
              <a:buChar char="§"/>
            </a:pPr>
            <a:endParaRPr lang="en-US" sz="2400"/>
          </a:p>
          <a:p>
            <a:pPr lvl="1">
              <a:buFont typeface="Wingdings" pitchFamily="2" charset="2"/>
              <a:buChar char="§"/>
            </a:pPr>
            <a:r>
              <a:rPr lang="en-US" sz="2400" b="1" u="sng">
                <a:solidFill>
                  <a:srgbClr val="C00000"/>
                </a:solidFill>
              </a:rPr>
              <a:t>P</a:t>
            </a:r>
            <a:r>
              <a:rPr lang="en-US" sz="2400">
                <a:solidFill>
                  <a:srgbClr val="C00000"/>
                </a:solidFill>
              </a:rPr>
              <a:t>artition Tolerance</a:t>
            </a:r>
            <a:r>
              <a:rPr lang="en-US" sz="2400"/>
              <a:t>: the system continues to operate in the presence of network partitions</a:t>
            </a:r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  <p:sp>
        <p:nvSpPr>
          <p:cNvPr id="4" name="Rounded Rectangle 3"/>
          <p:cNvSpPr/>
          <p:nvPr/>
        </p:nvSpPr>
        <p:spPr>
          <a:xfrm>
            <a:off x="381000" y="6096000"/>
            <a:ext cx="8458200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CAP theorem: any distributed database with shared data, can have </a:t>
            </a:r>
            <a:r>
              <a:rPr lang="en-US" sz="2000" i="1" u="sng">
                <a:solidFill>
                  <a:schemeClr val="tx1"/>
                </a:solidFill>
              </a:rPr>
              <a:t>at most two</a:t>
            </a:r>
            <a:r>
              <a:rPr lang="en-US" sz="2000">
                <a:solidFill>
                  <a:schemeClr val="tx1"/>
                </a:solidFill>
              </a:rPr>
              <a:t> of the three desirable properties, C, A or P</a:t>
            </a:r>
          </a:p>
        </p:txBody>
      </p:sp>
    </p:spTree>
    <p:extLst>
      <p:ext uri="{BB962C8B-B14F-4D97-AF65-F5344CB8AC3E}">
        <p14:creationId xmlns:p14="http://schemas.microsoft.com/office/powerpoint/2010/main" val="192851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The CAP Theorem (</a:t>
            </a:r>
            <a:r>
              <a:rPr lang="en-US" i="1"/>
              <a:t>Cont’d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/>
              <a:t>Let us assume two nodes on opposite sides of a </a:t>
            </a:r>
            <a:br>
              <a:rPr lang="en-US" sz="2600"/>
            </a:br>
            <a:r>
              <a:rPr lang="en-US" sz="2600"/>
              <a:t>network partition:</a:t>
            </a:r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r>
              <a:rPr lang="en-US" sz="2600"/>
              <a:t>Availability + Partition Tolerance forfeit Consistency</a:t>
            </a:r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r>
              <a:rPr lang="en-US" sz="2600"/>
              <a:t>Consistency + Partition Tolerance entails that one side of the partition must act as if it is unavailable, thus </a:t>
            </a:r>
            <a:br>
              <a:rPr lang="en-US" sz="2600"/>
            </a:br>
            <a:r>
              <a:rPr lang="en-US" sz="2600"/>
              <a:t>forfeiting Availability</a:t>
            </a:r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>
              <a:buFont typeface="Wingdings" pitchFamily="2" charset="2"/>
              <a:buChar char="§"/>
            </a:pPr>
            <a:r>
              <a:rPr lang="en-US" sz="2600"/>
              <a:t>Consistency + Availability is only possible if there is no network partition, thereby forfeiting Partition Tolerance</a:t>
            </a:r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92" y="2133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454" y="2133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352800" y="2667000"/>
            <a:ext cx="1752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ghtning Bolt 10"/>
          <p:cNvSpPr/>
          <p:nvPr/>
        </p:nvSpPr>
        <p:spPr>
          <a:xfrm>
            <a:off x="3886200" y="2133600"/>
            <a:ext cx="762000" cy="106680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8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Large-Scale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/>
              <a:t>When companies such as Google and Amazon were designing large-scale databases, 24/7 Availability was a key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A few minutes of downtime means lost revenue</a:t>
            </a:r>
          </a:p>
          <a:p>
            <a:pPr lvl="1">
              <a:buFont typeface="Wingdings" pitchFamily="2" charset="2"/>
              <a:buChar char="§"/>
            </a:pPr>
            <a:endParaRPr lang="en-US" sz="2200"/>
          </a:p>
          <a:p>
            <a:pPr>
              <a:buFont typeface="Wingdings" pitchFamily="2" charset="2"/>
              <a:buChar char="§"/>
            </a:pPr>
            <a:r>
              <a:rPr lang="en-US" sz="2600"/>
              <a:t>When </a:t>
            </a:r>
            <a:r>
              <a:rPr lang="en-US" sz="2600" i="1"/>
              <a:t>horizontally</a:t>
            </a:r>
            <a:r>
              <a:rPr lang="en-US" sz="2600"/>
              <a:t> scaling databases to 1000s of machines, the likelihood of a node or a network failure </a:t>
            </a:r>
            <a:br>
              <a:rPr lang="en-US" sz="2600"/>
            </a:br>
            <a:r>
              <a:rPr lang="en-US" sz="2600"/>
              <a:t>increases tremendously </a:t>
            </a:r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r>
              <a:rPr lang="en-US" sz="2600"/>
              <a:t>Therefore, in order to have strong guarantees on Availability and Partition Tolerance, they had to sacrifice “strict” Consistency (</a:t>
            </a:r>
            <a:r>
              <a:rPr lang="en-US" sz="2600" i="1"/>
              <a:t>implied by the CAP theorem</a:t>
            </a:r>
            <a:r>
              <a:rPr lang="en-US" sz="2600"/>
              <a:t>)</a:t>
            </a:r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0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Trading-Off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/>
              <a:t>Maintaining consistency should balance between the strictness of consistency versus availability/scalability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Good-enough consistency </a:t>
            </a:r>
            <a:r>
              <a:rPr lang="en-US" sz="2400" i="1" u="sng"/>
              <a:t>depends on your application</a:t>
            </a:r>
          </a:p>
          <a:p>
            <a:pPr lvl="4"/>
            <a:endParaRPr lang="en-US" sz="1050"/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704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980910755"/>
              </p:ext>
            </p:extLst>
          </p:nvPr>
        </p:nvGraphicFramePr>
        <p:xfrm>
          <a:off x="564140" y="1048616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8" y="1559004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82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Trading-Off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/>
              <a:t>Maintaining consistency should balance between the strictness of consistency versus availability/scalability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Good-enough consistency </a:t>
            </a:r>
            <a:r>
              <a:rPr lang="en-US" sz="2400" i="1" u="sng"/>
              <a:t>depends on your application</a:t>
            </a:r>
          </a:p>
          <a:p>
            <a:pPr lvl="4"/>
            <a:endParaRPr lang="en-US" sz="1050"/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  <p:sp>
        <p:nvSpPr>
          <p:cNvPr id="4" name="Left-Right Arrow 3"/>
          <p:cNvSpPr/>
          <p:nvPr/>
        </p:nvSpPr>
        <p:spPr>
          <a:xfrm>
            <a:off x="914400" y="3697069"/>
            <a:ext cx="7162800" cy="951131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0" y="317533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>
                <a:solidFill>
                  <a:srgbClr val="0000FF"/>
                </a:solidFill>
              </a:rPr>
              <a:t>Strict Consistency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0" y="4992469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 indent="-6350" algn="ctr"/>
            <a:r>
              <a:rPr lang="en-US"/>
              <a:t>Generally hard to implement, and is inefficient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1636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>
                <a:solidFill>
                  <a:srgbClr val="0000FF"/>
                </a:solidFill>
              </a:rPr>
              <a:t>Loose Consistency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4916269"/>
            <a:ext cx="2406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lvl="0" indent="-117475"/>
            <a:r>
              <a:rPr lang="en-US"/>
              <a:t>Easier to implement, and is efficient </a:t>
            </a:r>
          </a:p>
        </p:txBody>
      </p:sp>
      <p:pic>
        <p:nvPicPr>
          <p:cNvPr id="9" name="Picture 2" descr="C:\Documents and Settings\dd\Local Settings\Temporary Internet Files\Content.IE5\2JSTM34V\MM900288870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0808" y="3026879"/>
            <a:ext cx="61912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23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34948 0.003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48 0.00347 L 0.11614 0.0034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The BASE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/>
              <a:t>The CAP theorem proves that it is impossible to guarantee strict Consistency and Availability while being able to tolerate network partitions</a:t>
            </a:r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r>
              <a:rPr lang="en-US" sz="2600"/>
              <a:t>This resulted in databases with relaxed ACID guarantees</a:t>
            </a:r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r>
              <a:rPr lang="en-US" sz="2600"/>
              <a:t>In particular, such databases apply the BASE properties: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/>
              <a:t>B</a:t>
            </a:r>
            <a:r>
              <a:rPr lang="en-US" sz="2400"/>
              <a:t>asically </a:t>
            </a:r>
            <a:r>
              <a:rPr lang="en-US" sz="2400" b="1" u="sng"/>
              <a:t>A</a:t>
            </a:r>
            <a:r>
              <a:rPr lang="en-US" sz="2400"/>
              <a:t>vailable: the system guarantees Availability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/>
              <a:t>S</a:t>
            </a:r>
            <a:r>
              <a:rPr lang="en-US" sz="2400"/>
              <a:t>oft-State: the state of the system may change over time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/>
              <a:t>E</a:t>
            </a:r>
            <a:r>
              <a:rPr lang="en-US" sz="2400"/>
              <a:t>ventual Consistency: the system will </a:t>
            </a:r>
            <a:r>
              <a:rPr lang="en-US" sz="2400" i="1"/>
              <a:t>eventually</a:t>
            </a: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>become consistent</a:t>
            </a:r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6505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/>
              <a:t>A database is termed as </a:t>
            </a:r>
            <a:r>
              <a:rPr lang="en-US" sz="2800" i="1"/>
              <a:t>Eventually Consistent</a:t>
            </a:r>
            <a:r>
              <a:rPr lang="en-US" sz="2800"/>
              <a:t> if: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/>
              <a:t>All replicas will </a:t>
            </a:r>
            <a:r>
              <a:rPr lang="en-US" sz="2600" i="1"/>
              <a:t>gradually</a:t>
            </a:r>
            <a:r>
              <a:rPr lang="en-US" sz="2600"/>
              <a:t> become consistent in the absence of updates</a:t>
            </a:r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4169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/>
              <a:t>A database is termed as </a:t>
            </a:r>
            <a:r>
              <a:rPr lang="en-US" sz="2800" i="1"/>
              <a:t>Eventually Consistent</a:t>
            </a:r>
            <a:r>
              <a:rPr lang="en-US" sz="2800"/>
              <a:t> if: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/>
              <a:t>All replicas will </a:t>
            </a:r>
            <a:r>
              <a:rPr lang="en-US" sz="2600" i="1"/>
              <a:t>gradually</a:t>
            </a:r>
            <a:r>
              <a:rPr lang="en-US" sz="2600"/>
              <a:t> become consistent in the absence of updates</a:t>
            </a:r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  <p:pic>
        <p:nvPicPr>
          <p:cNvPr id="4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82490" y="3352800"/>
            <a:ext cx="6006209" cy="3082871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1839690" y="3557134"/>
            <a:ext cx="5382267" cy="2713836"/>
            <a:chOff x="1143000" y="3674663"/>
            <a:chExt cx="5382267" cy="2713836"/>
          </a:xfrm>
        </p:grpSpPr>
        <p:sp>
          <p:nvSpPr>
            <p:cNvPr id="6" name="Can 5"/>
            <p:cNvSpPr/>
            <p:nvPr/>
          </p:nvSpPr>
          <p:spPr>
            <a:xfrm>
              <a:off x="1600200" y="487680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>
              <a:off x="4640304" y="5491162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4446254" y="4593825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>
              <a:off x="5192310" y="373286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2794305" y="367466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1143000" y="376918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51469" y="577767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cxnSp>
        <p:nvCxnSpPr>
          <p:cNvPr id="13" name="Straight Connector 12"/>
          <p:cNvCxnSpPr>
            <a:stCxn id="12" idx="3"/>
            <a:endCxn id="31" idx="1"/>
          </p:cNvCxnSpPr>
          <p:nvPr/>
        </p:nvCxnSpPr>
        <p:spPr>
          <a:xfrm flipV="1">
            <a:off x="6555478" y="5731267"/>
            <a:ext cx="388914" cy="18490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21957" y="4759271"/>
            <a:ext cx="1769643" cy="464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Event: Update Webpage-A</a:t>
            </a:r>
          </a:p>
        </p:txBody>
      </p:sp>
      <p:pic>
        <p:nvPicPr>
          <p:cNvPr id="15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2" y="3650257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7" y="5493470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257417" y="4909334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3473" y="400580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29847" y="3925499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4163" y="4026625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11363" y="5186333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cxnSp>
        <p:nvCxnSpPr>
          <p:cNvPr id="22" name="Straight Connector 21"/>
          <p:cNvCxnSpPr>
            <a:stCxn id="15" idx="3"/>
            <a:endCxn id="20" idx="1"/>
          </p:cNvCxnSpPr>
          <p:nvPr/>
        </p:nvCxnSpPr>
        <p:spPr>
          <a:xfrm>
            <a:off x="1374075" y="4092376"/>
            <a:ext cx="580088" cy="7274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3"/>
            <a:endCxn id="21" idx="1"/>
          </p:cNvCxnSpPr>
          <p:nvPr/>
        </p:nvCxnSpPr>
        <p:spPr>
          <a:xfrm flipV="1">
            <a:off x="1277360" y="5324833"/>
            <a:ext cx="1134003" cy="61075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45872" y="577767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56263" y="49116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07246" y="4008288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4029" y="39210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40672" y="403032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97872" y="5184339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pic>
        <p:nvPicPr>
          <p:cNvPr id="3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4392" y="5292671"/>
            <a:ext cx="787480" cy="8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71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Eventual Consistency: </a:t>
            </a:r>
            <a:br>
              <a:rPr lang="en-US"/>
            </a:br>
            <a:r>
              <a:rPr lang="en-US"/>
              <a:t>A Main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/>
              <a:t>But, what if the client accesses the data from different replicas?</a:t>
            </a:r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  <p:pic>
        <p:nvPicPr>
          <p:cNvPr id="32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82490" y="2971800"/>
            <a:ext cx="6006209" cy="3082871"/>
          </a:xfrm>
          <a:prstGeom prst="rect">
            <a:avLst/>
          </a:prstGeom>
          <a:noFill/>
        </p:spPr>
      </p:pic>
      <p:grpSp>
        <p:nvGrpSpPr>
          <p:cNvPr id="33" name="Group 32"/>
          <p:cNvGrpSpPr/>
          <p:nvPr/>
        </p:nvGrpSpPr>
        <p:grpSpPr>
          <a:xfrm>
            <a:off x="1839690" y="3176134"/>
            <a:ext cx="5382267" cy="2713836"/>
            <a:chOff x="1143000" y="3674663"/>
            <a:chExt cx="5382267" cy="2713836"/>
          </a:xfrm>
        </p:grpSpPr>
        <p:sp>
          <p:nvSpPr>
            <p:cNvPr id="34" name="Can 33"/>
            <p:cNvSpPr/>
            <p:nvPr/>
          </p:nvSpPr>
          <p:spPr>
            <a:xfrm>
              <a:off x="1600200" y="487680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Can 34"/>
            <p:cNvSpPr/>
            <p:nvPr/>
          </p:nvSpPr>
          <p:spPr>
            <a:xfrm>
              <a:off x="4640304" y="5491162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Can 35"/>
            <p:cNvSpPr/>
            <p:nvPr/>
          </p:nvSpPr>
          <p:spPr>
            <a:xfrm>
              <a:off x="4446254" y="4593825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Can 36"/>
            <p:cNvSpPr/>
            <p:nvPr/>
          </p:nvSpPr>
          <p:spPr>
            <a:xfrm>
              <a:off x="5192310" y="373286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Can 37"/>
            <p:cNvSpPr/>
            <p:nvPr/>
          </p:nvSpPr>
          <p:spPr>
            <a:xfrm>
              <a:off x="2794305" y="367466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143000" y="376918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451469" y="539667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cxnSp>
        <p:nvCxnSpPr>
          <p:cNvPr id="41" name="Straight Connector 40"/>
          <p:cNvCxnSpPr>
            <a:stCxn id="40" idx="3"/>
            <a:endCxn id="59" idx="1"/>
          </p:cNvCxnSpPr>
          <p:nvPr/>
        </p:nvCxnSpPr>
        <p:spPr>
          <a:xfrm flipV="1">
            <a:off x="6555478" y="5350267"/>
            <a:ext cx="388914" cy="18490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221957" y="4378271"/>
            <a:ext cx="1769643" cy="464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Event: Update Webpage-A</a:t>
            </a:r>
          </a:p>
        </p:txBody>
      </p:sp>
      <p:pic>
        <p:nvPicPr>
          <p:cNvPr id="43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2" y="3269257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7" y="5112470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257417" y="4528334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03473" y="362480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29847" y="3544499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54163" y="3645625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11363" y="4805333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cxnSp>
        <p:nvCxnSpPr>
          <p:cNvPr id="50" name="Straight Connector 49"/>
          <p:cNvCxnSpPr>
            <a:stCxn id="43" idx="3"/>
            <a:endCxn id="48" idx="1"/>
          </p:cNvCxnSpPr>
          <p:nvPr/>
        </p:nvCxnSpPr>
        <p:spPr>
          <a:xfrm>
            <a:off x="1374075" y="3711376"/>
            <a:ext cx="580088" cy="7274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4" idx="3"/>
            <a:endCxn id="49" idx="1"/>
          </p:cNvCxnSpPr>
          <p:nvPr/>
        </p:nvCxnSpPr>
        <p:spPr>
          <a:xfrm flipV="1">
            <a:off x="1277360" y="4943833"/>
            <a:ext cx="1134003" cy="61075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445872" y="539667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56263" y="45306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07246" y="3627288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34029" y="35400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40672" y="364932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97872" y="4803339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Webpage-A</a:t>
            </a:r>
          </a:p>
        </p:txBody>
      </p:sp>
      <p:cxnSp>
        <p:nvCxnSpPr>
          <p:cNvPr id="58" name="Straight Connector 57"/>
          <p:cNvCxnSpPr>
            <a:endCxn id="55" idx="2"/>
          </p:cNvCxnSpPr>
          <p:nvPr/>
        </p:nvCxnSpPr>
        <p:spPr>
          <a:xfrm flipV="1">
            <a:off x="4157473" y="3817070"/>
            <a:ext cx="28561" cy="33642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4392" y="4911671"/>
            <a:ext cx="787480" cy="8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Straight Connector 59"/>
          <p:cNvCxnSpPr>
            <a:endCxn id="55" idx="2"/>
          </p:cNvCxnSpPr>
          <p:nvPr/>
        </p:nvCxnSpPr>
        <p:spPr>
          <a:xfrm flipV="1">
            <a:off x="4157473" y="3817070"/>
            <a:ext cx="28561" cy="31459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08308" y="6172200"/>
            <a:ext cx="7154572" cy="6096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Protocols like Read Your Own Writes (RYOW) can be applied!</a:t>
            </a:r>
          </a:p>
        </p:txBody>
      </p:sp>
    </p:spTree>
    <p:extLst>
      <p:ext uri="{BB962C8B-B14F-4D97-AF65-F5344CB8AC3E}">
        <p14:creationId xmlns:p14="http://schemas.microsoft.com/office/powerpoint/2010/main" val="17051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2054E-6 L -0.34861 -0.1193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1" y="-5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405808967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5" y="5131038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41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/>
              <a:t>To this end, a new class of databases emerged, which mainly follow the BASE properties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These were dubbed as NoSQL databases 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E.g., Amazon’s Dynamo and Google’s </a:t>
            </a:r>
            <a:r>
              <a:rPr lang="en-US" err="1"/>
              <a:t>Bigtable</a:t>
            </a:r>
            <a:endParaRPr lang="en-US"/>
          </a:p>
          <a:p>
            <a:pPr lvl="1"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 sz="2800"/>
              <a:t>Main characteristics of NoSQL databases include: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>
                <a:solidFill>
                  <a:srgbClr val="0070C0"/>
                </a:solidFill>
              </a:rPr>
              <a:t>No strict schema requirements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>
                <a:solidFill>
                  <a:srgbClr val="0070C0"/>
                </a:solidFill>
              </a:rPr>
              <a:t>No strict adherence to ACID properties 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>
                <a:solidFill>
                  <a:srgbClr val="0070C0"/>
                </a:solidFill>
              </a:rPr>
              <a:t>Consistency is traded in favor of Availability</a:t>
            </a:r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7191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Types of 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/>
              <a:t>Here is a limited taxonomy of NoSQL databases:</a:t>
            </a:r>
            <a:endParaRPr lang="en-US" sz="260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/>
              <a:t>NoSQL Databases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Document Stores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Graph Databases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Key-Value Stores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Columnar Databases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796539" y="5511326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5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Document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/>
              <a:t>Documents are stored in some standard format or encoding (e.g., XML, JSON, PDF or Office Documents)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/>
              <a:t>These are typically referred to as Binary Large Objects (BLOBs)</a:t>
            </a:r>
          </a:p>
          <a:p>
            <a:pPr lvl="1"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r>
              <a:rPr lang="en-US" sz="2800"/>
              <a:t>Documents can be indexed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/>
              <a:t>This allows document stores to outperform traditional file systems</a:t>
            </a:r>
          </a:p>
          <a:p>
            <a:pPr lvl="1"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r>
              <a:rPr lang="en-US" sz="2800"/>
              <a:t>E.g., MongoDB and CouchDB (both can be queried using </a:t>
            </a:r>
            <a:r>
              <a:rPr lang="en-US" sz="2800" err="1"/>
              <a:t>MapReduce</a:t>
            </a:r>
            <a:r>
              <a:rPr lang="en-US" sz="2800"/>
              <a:t>)</a:t>
            </a:r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9716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Types of 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/>
              <a:t>Here is a limited taxonomy of NoSQL databases:</a:t>
            </a:r>
            <a:endParaRPr lang="en-US" sz="260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/>
              <a:t>NoSQL Databases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Document Stores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Graph Databases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Key-Value Stores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Columnar Databases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3086100" y="5511326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/>
              <a:t>Data can be broadly classified into four types: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>
                <a:solidFill>
                  <a:srgbClr val="0070C0"/>
                </a:solidFill>
              </a:rPr>
              <a:t>Structured Data: </a:t>
            </a:r>
          </a:p>
          <a:p>
            <a:pPr lvl="2">
              <a:buFont typeface="Wingdings" pitchFamily="2" charset="2"/>
              <a:buChar char="§"/>
            </a:pPr>
            <a:r>
              <a:rPr lang="en-US"/>
              <a:t>Have a predefined model, which organizes data into a form that is relatively easy to store, process, retrieve </a:t>
            </a:r>
            <a:br>
              <a:rPr lang="en-US"/>
            </a:br>
            <a:r>
              <a:rPr lang="en-US"/>
              <a:t>and manage</a:t>
            </a:r>
          </a:p>
          <a:p>
            <a:pPr lvl="2">
              <a:buFont typeface="Wingdings" pitchFamily="2" charset="2"/>
              <a:buChar char="§"/>
            </a:pPr>
            <a:r>
              <a:rPr lang="en-US"/>
              <a:t>E.g., relational data</a:t>
            </a:r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marL="971550" lvl="1" indent="-514350">
              <a:buFont typeface="+mj-lt"/>
              <a:buAutoNum type="arabicPeriod"/>
            </a:pPr>
            <a:r>
              <a:rPr lang="en-US" sz="2600">
                <a:solidFill>
                  <a:srgbClr val="0070C0"/>
                </a:solidFill>
              </a:rPr>
              <a:t>Unstructured Data:</a:t>
            </a:r>
          </a:p>
          <a:p>
            <a:pPr lvl="2">
              <a:buFont typeface="Wingdings" pitchFamily="2" charset="2"/>
              <a:buChar char="§"/>
            </a:pPr>
            <a:r>
              <a:rPr lang="en-US"/>
              <a:t>Opposite of structured data</a:t>
            </a:r>
          </a:p>
          <a:p>
            <a:pPr lvl="2">
              <a:buFont typeface="Wingdings" pitchFamily="2" charset="2"/>
              <a:buChar char="§"/>
            </a:pPr>
            <a:r>
              <a:rPr lang="en-US"/>
              <a:t>E.g., Flat binary files containing text, video or audio</a:t>
            </a:r>
          </a:p>
          <a:p>
            <a:pPr lvl="2">
              <a:buFont typeface="Wingdings" pitchFamily="2" charset="2"/>
              <a:buChar char="§"/>
            </a:pPr>
            <a:r>
              <a:rPr lang="en-US" u="sng"/>
              <a:t>Note</a:t>
            </a:r>
            <a:r>
              <a:rPr lang="en-US"/>
              <a:t>: data is not completely devoid of a structure (e.g., an audio file may still have an encoding structure and some metadata associated with it)</a:t>
            </a:r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6301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Graph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715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/>
              <a:t>Data are represented as vertices and edges</a:t>
            </a:r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r>
              <a:rPr lang="en-US" sz="2600"/>
              <a:t>Graph databases are powerful for graph-like queries (e.g., find the shortest path between two elements)</a:t>
            </a:r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r>
              <a:rPr lang="en-US" sz="2600"/>
              <a:t>E.g., Neo4j and </a:t>
            </a:r>
            <a:r>
              <a:rPr lang="en-US" sz="2600" err="1"/>
              <a:t>VertexDB</a:t>
            </a:r>
            <a:endParaRPr lang="en-US" sz="2600"/>
          </a:p>
          <a:p>
            <a:pPr lvl="1">
              <a:buFont typeface="Wingdings" pitchFamily="2" charset="2"/>
              <a:buChar char="§"/>
            </a:pPr>
            <a:endParaRPr lang="en-US" sz="2400"/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  <p:sp>
        <p:nvSpPr>
          <p:cNvPr id="4" name="Oval 3"/>
          <p:cNvSpPr/>
          <p:nvPr/>
        </p:nvSpPr>
        <p:spPr>
          <a:xfrm>
            <a:off x="2118612" y="2705925"/>
            <a:ext cx="1143000" cy="1143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Id: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Name: Alice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Age: 18</a:t>
            </a:r>
          </a:p>
        </p:txBody>
      </p:sp>
      <p:sp>
        <p:nvSpPr>
          <p:cNvPr id="5" name="Oval 4"/>
          <p:cNvSpPr/>
          <p:nvPr/>
        </p:nvSpPr>
        <p:spPr>
          <a:xfrm>
            <a:off x="5014212" y="1597820"/>
            <a:ext cx="1143000" cy="1143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Id: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Name: Bob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Age: 22</a:t>
            </a:r>
          </a:p>
        </p:txBody>
      </p:sp>
      <p:sp>
        <p:nvSpPr>
          <p:cNvPr id="6" name="Oval 5"/>
          <p:cNvSpPr/>
          <p:nvPr/>
        </p:nvSpPr>
        <p:spPr>
          <a:xfrm>
            <a:off x="4221606" y="3911983"/>
            <a:ext cx="1143000" cy="1143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Id: 3</a:t>
            </a:r>
          </a:p>
          <a:p>
            <a:pPr algn="ctr"/>
            <a:r>
              <a:rPr lang="en-US" sz="1200"/>
              <a:t>Name: Chess</a:t>
            </a:r>
          </a:p>
          <a:p>
            <a:pPr algn="ctr"/>
            <a:r>
              <a:rPr lang="en-US" sz="1200"/>
              <a:t>Type: Group</a:t>
            </a:r>
          </a:p>
        </p:txBody>
      </p:sp>
      <p:cxnSp>
        <p:nvCxnSpPr>
          <p:cNvPr id="8" name="Curved Connector 7"/>
          <p:cNvCxnSpPr>
            <a:stCxn id="4" idx="7"/>
            <a:endCxn id="5" idx="2"/>
          </p:cNvCxnSpPr>
          <p:nvPr/>
        </p:nvCxnSpPr>
        <p:spPr>
          <a:xfrm rot="5400000" flipH="1" flipV="1">
            <a:off x="3702222" y="1561323"/>
            <a:ext cx="703993" cy="1919988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3"/>
            <a:endCxn id="4" idx="6"/>
          </p:cNvCxnSpPr>
          <p:nvPr/>
        </p:nvCxnSpPr>
        <p:spPr>
          <a:xfrm rot="5400000">
            <a:off x="3869610" y="1965434"/>
            <a:ext cx="703993" cy="1919988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4"/>
            <a:endCxn id="6" idx="2"/>
          </p:cNvCxnSpPr>
          <p:nvPr/>
        </p:nvCxnSpPr>
        <p:spPr>
          <a:xfrm rot="16200000" flipH="1">
            <a:off x="3138580" y="3400457"/>
            <a:ext cx="634558" cy="1531494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6" idx="1"/>
          </p:cNvCxnSpPr>
          <p:nvPr/>
        </p:nvCxnSpPr>
        <p:spPr>
          <a:xfrm rot="16200000" flipV="1">
            <a:off x="3525820" y="3216197"/>
            <a:ext cx="537755" cy="1188594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5" idx="4"/>
            <a:endCxn id="6" idx="0"/>
          </p:cNvCxnSpPr>
          <p:nvPr/>
        </p:nvCxnSpPr>
        <p:spPr>
          <a:xfrm rot="5400000">
            <a:off x="4603828" y="2930098"/>
            <a:ext cx="1171163" cy="792606"/>
          </a:xfrm>
          <a:prstGeom prst="curvedConnector3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6" idx="7"/>
            <a:endCxn id="5" idx="5"/>
          </p:cNvCxnSpPr>
          <p:nvPr/>
        </p:nvCxnSpPr>
        <p:spPr>
          <a:xfrm rot="5400000" flipH="1" flipV="1">
            <a:off x="4840552" y="2930099"/>
            <a:ext cx="1505939" cy="792606"/>
          </a:xfrm>
          <a:prstGeom prst="curvedConnector3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20486742">
            <a:off x="3008911" y="1719958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Id:100</a:t>
            </a:r>
          </a:p>
          <a:p>
            <a:r>
              <a:rPr lang="en-US" sz="1200"/>
              <a:t>Label: knows</a:t>
            </a:r>
          </a:p>
          <a:p>
            <a:r>
              <a:rPr lang="en-US" sz="1200"/>
              <a:t>Since: 2001/10/03</a:t>
            </a:r>
          </a:p>
        </p:txBody>
      </p:sp>
      <p:sp>
        <p:nvSpPr>
          <p:cNvPr id="91" name="TextBox 90"/>
          <p:cNvSpPr txBox="1"/>
          <p:nvPr/>
        </p:nvSpPr>
        <p:spPr>
          <a:xfrm rot="20486742">
            <a:off x="3541395" y="2507111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Id:101</a:t>
            </a:r>
          </a:p>
          <a:p>
            <a:r>
              <a:rPr lang="en-US" sz="1200"/>
              <a:t>Label: knows</a:t>
            </a:r>
          </a:p>
          <a:p>
            <a:r>
              <a:rPr lang="en-US" sz="1200"/>
              <a:t>Since: 2001/10/03</a:t>
            </a:r>
          </a:p>
        </p:txBody>
      </p:sp>
      <p:sp>
        <p:nvSpPr>
          <p:cNvPr id="92" name="TextBox 91"/>
          <p:cNvSpPr txBox="1"/>
          <p:nvPr/>
        </p:nvSpPr>
        <p:spPr>
          <a:xfrm rot="1144732">
            <a:off x="3533429" y="3336421"/>
            <a:ext cx="1191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Id:103</a:t>
            </a:r>
          </a:p>
          <a:p>
            <a:r>
              <a:rPr lang="en-US" sz="1200"/>
              <a:t>Label: Members</a:t>
            </a:r>
          </a:p>
        </p:txBody>
      </p:sp>
      <p:sp>
        <p:nvSpPr>
          <p:cNvPr id="93" name="TextBox 92"/>
          <p:cNvSpPr txBox="1"/>
          <p:nvPr/>
        </p:nvSpPr>
        <p:spPr>
          <a:xfrm rot="19087203">
            <a:off x="5338977" y="3180710"/>
            <a:ext cx="1191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Id:104</a:t>
            </a:r>
          </a:p>
          <a:p>
            <a:r>
              <a:rPr lang="en-US" sz="1200"/>
              <a:t>Label: Members</a:t>
            </a:r>
          </a:p>
        </p:txBody>
      </p:sp>
      <p:sp>
        <p:nvSpPr>
          <p:cNvPr id="94" name="TextBox 93"/>
          <p:cNvSpPr txBox="1"/>
          <p:nvPr/>
        </p:nvSpPr>
        <p:spPr>
          <a:xfrm rot="19046389">
            <a:off x="4252451" y="2789344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Id:105</a:t>
            </a:r>
          </a:p>
          <a:p>
            <a:r>
              <a:rPr lang="en-US" sz="1200"/>
              <a:t>Label: </a:t>
            </a:r>
            <a:r>
              <a:rPr lang="en-US" sz="1200" err="1"/>
              <a:t>is_member</a:t>
            </a:r>
            <a:endParaRPr lang="en-US" sz="1200"/>
          </a:p>
          <a:p>
            <a:r>
              <a:rPr lang="en-US" sz="1200"/>
              <a:t>Since: 2011/02/14</a:t>
            </a:r>
          </a:p>
        </p:txBody>
      </p:sp>
      <p:sp>
        <p:nvSpPr>
          <p:cNvPr id="95" name="TextBox 94"/>
          <p:cNvSpPr txBox="1"/>
          <p:nvPr/>
        </p:nvSpPr>
        <p:spPr>
          <a:xfrm rot="1437996">
            <a:off x="2531785" y="4351880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Id:102</a:t>
            </a:r>
          </a:p>
          <a:p>
            <a:r>
              <a:rPr lang="en-US" sz="1200"/>
              <a:t>Label: </a:t>
            </a:r>
            <a:r>
              <a:rPr lang="en-US" sz="1200" err="1"/>
              <a:t>is_member</a:t>
            </a:r>
            <a:endParaRPr lang="en-US" sz="1200"/>
          </a:p>
          <a:p>
            <a:r>
              <a:rPr lang="en-US" sz="1200"/>
              <a:t>Since: 2005/07/01</a:t>
            </a:r>
          </a:p>
        </p:txBody>
      </p:sp>
    </p:spTree>
    <p:extLst>
      <p:ext uri="{BB962C8B-B14F-4D97-AF65-F5344CB8AC3E}">
        <p14:creationId xmlns:p14="http://schemas.microsoft.com/office/powerpoint/2010/main" val="26684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Types of 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/>
              <a:t>Here is a limited taxonomy of NoSQL databases:</a:t>
            </a:r>
            <a:endParaRPr lang="en-US" sz="260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/>
              <a:t>NoSQL Databases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Document Stores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Graph Databases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Key-Value Stores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Columnar Databases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5282369" y="5464325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1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Key-Value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/>
              <a:t>Keys are mapped to (possibly) more complex value (e.g., lists)</a:t>
            </a:r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r>
              <a:rPr lang="en-US" sz="2800"/>
              <a:t>Keys can be stored in a hash table and can be distributed easily</a:t>
            </a:r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r>
              <a:rPr lang="en-US" sz="2800"/>
              <a:t>Such stores typically support regular CRUD (create, read, update, and delete) operations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/>
              <a:t>That is, no joins and aggregate functions</a:t>
            </a:r>
          </a:p>
          <a:p>
            <a:pPr lvl="1">
              <a:buFont typeface="Wingdings" pitchFamily="2" charset="2"/>
              <a:buChar char="§"/>
            </a:pPr>
            <a:endParaRPr lang="en-US" sz="2400"/>
          </a:p>
          <a:p>
            <a:pPr>
              <a:buFont typeface="Wingdings" pitchFamily="2" charset="2"/>
              <a:buChar char="§"/>
            </a:pPr>
            <a:r>
              <a:rPr lang="en-US" sz="2800"/>
              <a:t>E.g., Amazon </a:t>
            </a:r>
            <a:r>
              <a:rPr lang="en-US" sz="2800" err="1"/>
              <a:t>DynamoDB</a:t>
            </a:r>
            <a:r>
              <a:rPr lang="en-US" sz="2800"/>
              <a:t> and Apache Cassandra</a:t>
            </a:r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 lvl="1">
              <a:buFont typeface="Wingdings" pitchFamily="2" charset="2"/>
              <a:buChar char="§"/>
            </a:pPr>
            <a:endParaRPr lang="en-US" sz="2400"/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266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Types of 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/>
              <a:t>Here is a limited taxonomy of NoSQL databases:</a:t>
            </a:r>
            <a:endParaRPr lang="en-US" sz="260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/>
              <a:t>NoSQL Databases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Document Stores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Graph Databases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Key-Value Stores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Columnar Databases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7485760" y="5410200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Columnar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/>
              <a:t>Columnar databases are a hybrid of RDBMSs and Key-Value stores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Values are stored in groups of zero or more columns, but in Column-Order (as opposed to Row-Order)</a:t>
            </a:r>
          </a:p>
          <a:p>
            <a:pPr lvl="1">
              <a:buFont typeface="Wingdings" pitchFamily="2" charset="2"/>
              <a:buChar char="§"/>
            </a:pPr>
            <a:endParaRPr lang="en-US" sz="2400"/>
          </a:p>
          <a:p>
            <a:pPr lvl="1">
              <a:buFont typeface="Wingdings" pitchFamily="2" charset="2"/>
              <a:buChar char="§"/>
            </a:pPr>
            <a:endParaRPr lang="en-US" sz="2400"/>
          </a:p>
          <a:p>
            <a:pPr lvl="1">
              <a:buFont typeface="Wingdings" pitchFamily="2" charset="2"/>
              <a:buChar char="§"/>
            </a:pPr>
            <a:endParaRPr lang="en-US" sz="2400"/>
          </a:p>
          <a:p>
            <a:pPr lvl="1">
              <a:buFont typeface="Wingdings" pitchFamily="2" charset="2"/>
              <a:buChar char="§"/>
            </a:pPr>
            <a:endParaRPr lang="en-US" sz="2400"/>
          </a:p>
          <a:p>
            <a:pPr lvl="1">
              <a:buFont typeface="Wingdings" pitchFamily="2" charset="2"/>
              <a:buChar char="§"/>
            </a:pPr>
            <a:endParaRPr lang="en-US" sz="2400"/>
          </a:p>
          <a:p>
            <a:pPr lvl="1">
              <a:buFont typeface="Wingdings" pitchFamily="2" charset="2"/>
              <a:buChar char="§"/>
            </a:pPr>
            <a:r>
              <a:rPr lang="en-US" sz="2400"/>
              <a:t>Values are queried by matching keys</a:t>
            </a:r>
          </a:p>
          <a:p>
            <a:pPr marL="0" indent="0">
              <a:buNone/>
            </a:pPr>
            <a:endParaRPr lang="en-US" sz="2800"/>
          </a:p>
          <a:p>
            <a:pPr>
              <a:buFont typeface="Wingdings" pitchFamily="2" charset="2"/>
              <a:buChar char="§"/>
            </a:pPr>
            <a:r>
              <a:rPr lang="en-US" sz="2800"/>
              <a:t>E.g., </a:t>
            </a:r>
            <a:r>
              <a:rPr lang="en-US" sz="2800" err="1"/>
              <a:t>HBase</a:t>
            </a:r>
            <a:r>
              <a:rPr lang="en-US" sz="2800"/>
              <a:t> and </a:t>
            </a:r>
            <a:r>
              <a:rPr lang="en-US" sz="2800" err="1"/>
              <a:t>Vertica</a:t>
            </a:r>
            <a:endParaRPr lang="en-US" sz="2800"/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 lvl="1">
              <a:buFont typeface="Wingdings" pitchFamily="2" charset="2"/>
              <a:buChar char="§"/>
            </a:pPr>
            <a:endParaRPr lang="en-US" sz="2400"/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309785" y="3545210"/>
            <a:ext cx="833215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Alice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3538444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2127" y="3545210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3545210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Bob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3791969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43185" y="3790902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19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6585" y="3789122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Carol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18346" y="3782356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9785" y="4041578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45</a:t>
            </a:r>
          </a:p>
        </p:txBody>
      </p:sp>
      <p:sp>
        <p:nvSpPr>
          <p:cNvPr id="13" name="Left Bracket 12"/>
          <p:cNvSpPr/>
          <p:nvPr/>
        </p:nvSpPr>
        <p:spPr>
          <a:xfrm rot="5400000">
            <a:off x="1229348" y="2546954"/>
            <a:ext cx="57328" cy="1903576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9529" y="3143429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Record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181" y="4586646"/>
            <a:ext cx="12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Row-Order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53821" y="3528118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Alice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3821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0461" y="3773098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88459" y="3528118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Bob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9327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50259" y="4022706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26659" y="3527406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Carol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24181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90070" y="4022706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45</a:t>
            </a:r>
          </a:p>
        </p:txBody>
      </p:sp>
      <p:sp>
        <p:nvSpPr>
          <p:cNvPr id="25" name="Left Bracket 24"/>
          <p:cNvSpPr/>
          <p:nvPr/>
        </p:nvSpPr>
        <p:spPr>
          <a:xfrm rot="5400000">
            <a:off x="4565344" y="2216895"/>
            <a:ext cx="78334" cy="2508503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05267" y="312633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Column 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75008" y="4569554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Columnar (or Column-Order)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51962" y="3525981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Alice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51962" y="3771673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6816" y="3779863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086600" y="3525981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Bob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18049" y="3778301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862131" y="3771673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19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24800" y="3525269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Carol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43416" y="4026268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85362" y="4020925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45</a:t>
            </a:r>
          </a:p>
        </p:txBody>
      </p:sp>
      <p:sp>
        <p:nvSpPr>
          <p:cNvPr id="37" name="Left Bracket 36"/>
          <p:cNvSpPr/>
          <p:nvPr/>
        </p:nvSpPr>
        <p:spPr>
          <a:xfrm rot="5400000">
            <a:off x="7464553" y="2215826"/>
            <a:ext cx="76197" cy="2508503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73149" y="4567417"/>
            <a:ext cx="312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Columnar with Locality Groups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5020" y="3124200"/>
            <a:ext cx="1690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Column A = Group 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31278" y="4315627"/>
            <a:ext cx="1729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Column Family {B, C}</a:t>
            </a:r>
          </a:p>
        </p:txBody>
      </p:sp>
      <p:sp>
        <p:nvSpPr>
          <p:cNvPr id="41" name="Left Bracket 40"/>
          <p:cNvSpPr/>
          <p:nvPr/>
        </p:nvSpPr>
        <p:spPr>
          <a:xfrm rot="16200000">
            <a:off x="7274782" y="3218162"/>
            <a:ext cx="119788" cy="2182514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78" y="1371600"/>
            <a:ext cx="8670422" cy="5334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/>
              <a:t>Data can be classified into 4 types, </a:t>
            </a:r>
            <a:r>
              <a:rPr lang="en-US" i="1">
                <a:solidFill>
                  <a:srgbClr val="C00000"/>
                </a:solidFill>
              </a:rPr>
              <a:t>structured</a:t>
            </a:r>
            <a:r>
              <a:rPr lang="en-US"/>
              <a:t>, </a:t>
            </a:r>
            <a:r>
              <a:rPr lang="en-US" i="1">
                <a:solidFill>
                  <a:srgbClr val="C00000"/>
                </a:solidFill>
              </a:rPr>
              <a:t>unstructured</a:t>
            </a:r>
            <a:r>
              <a:rPr lang="en-US"/>
              <a:t>, </a:t>
            </a:r>
            <a:r>
              <a:rPr lang="en-US" i="1">
                <a:solidFill>
                  <a:srgbClr val="C00000"/>
                </a:solidFill>
              </a:rPr>
              <a:t>dynamic</a:t>
            </a:r>
            <a:r>
              <a:rPr lang="en-US"/>
              <a:t> and </a:t>
            </a:r>
            <a:r>
              <a:rPr lang="en-US" i="1">
                <a:solidFill>
                  <a:srgbClr val="C00000"/>
                </a:solidFill>
              </a:rPr>
              <a:t>static</a:t>
            </a: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Different data types usually entail different database designs</a:t>
            </a: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Databases can be scaled </a:t>
            </a:r>
            <a:r>
              <a:rPr lang="en-US" i="1">
                <a:solidFill>
                  <a:srgbClr val="C00000"/>
                </a:solidFill>
              </a:rPr>
              <a:t>up</a:t>
            </a:r>
            <a:r>
              <a:rPr lang="en-US"/>
              <a:t> or </a:t>
            </a:r>
            <a:r>
              <a:rPr lang="en-US" i="1">
                <a:solidFill>
                  <a:srgbClr val="C00000"/>
                </a:solidFill>
              </a:rPr>
              <a:t>out</a:t>
            </a: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The </a:t>
            </a:r>
            <a:r>
              <a:rPr lang="en-US" i="1">
                <a:solidFill>
                  <a:srgbClr val="C00000"/>
                </a:solidFill>
              </a:rPr>
              <a:t>2PC protocol </a:t>
            </a:r>
            <a:r>
              <a:rPr lang="en-US"/>
              <a:t>can be used to ensure strict consistency</a:t>
            </a: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Strict consistency limits scalability</a:t>
            </a: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endParaRPr lang="en-US"/>
          </a:p>
          <a:p>
            <a:pPr lvl="1">
              <a:buFont typeface="Wingdings" pitchFamily="2" charset="2"/>
              <a:buChar char="§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6485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/>
          </a:bodyPr>
          <a:lstStyle/>
          <a:p>
            <a:r>
              <a:rPr lang="en-US"/>
              <a:t>Summary (</a:t>
            </a:r>
            <a:r>
              <a:rPr lang="en-US" i="1"/>
              <a:t>Cont’d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78" y="1371600"/>
            <a:ext cx="8670422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/>
              <a:t>The </a:t>
            </a:r>
            <a:r>
              <a:rPr lang="en-US" i="1">
                <a:solidFill>
                  <a:srgbClr val="C00000"/>
                </a:solidFill>
              </a:rPr>
              <a:t>CAP theorem </a:t>
            </a:r>
            <a:r>
              <a:rPr lang="en-US"/>
              <a:t>states that any distributed database with shared data can have at most two of the three desirable properties: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>
                <a:solidFill>
                  <a:srgbClr val="C00000"/>
                </a:solidFill>
              </a:rPr>
              <a:t>C</a:t>
            </a:r>
            <a:r>
              <a:rPr lang="en-US">
                <a:solidFill>
                  <a:srgbClr val="C00000"/>
                </a:solidFill>
              </a:rPr>
              <a:t>onsistency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>
                <a:solidFill>
                  <a:srgbClr val="C00000"/>
                </a:solidFill>
              </a:rPr>
              <a:t>A</a:t>
            </a:r>
            <a:r>
              <a:rPr lang="en-US">
                <a:solidFill>
                  <a:srgbClr val="C00000"/>
                </a:solidFill>
              </a:rPr>
              <a:t>vailability 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>
                <a:solidFill>
                  <a:srgbClr val="C00000"/>
                </a:solidFill>
              </a:rPr>
              <a:t>P</a:t>
            </a:r>
            <a:r>
              <a:rPr lang="en-US">
                <a:solidFill>
                  <a:srgbClr val="C00000"/>
                </a:solidFill>
              </a:rPr>
              <a:t>artition Tolerance</a:t>
            </a: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The CAP theorem lead to various designs of databases with </a:t>
            </a:r>
            <a:r>
              <a:rPr lang="en-US" i="1"/>
              <a:t>relaxed</a:t>
            </a:r>
            <a:r>
              <a:rPr lang="en-US"/>
              <a:t> ACID guarantees </a:t>
            </a:r>
          </a:p>
          <a:p>
            <a:pPr lvl="1">
              <a:buFont typeface="Wingdings" pitchFamily="2" charset="2"/>
              <a:buChar char="§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94796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/>
          </a:bodyPr>
          <a:lstStyle/>
          <a:p>
            <a:r>
              <a:rPr lang="en-US"/>
              <a:t>Summary (</a:t>
            </a:r>
            <a:r>
              <a:rPr lang="en-US" i="1"/>
              <a:t>Cont’d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78" y="1371600"/>
            <a:ext cx="8670422" cy="5334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i="1">
                <a:solidFill>
                  <a:srgbClr val="C00000"/>
                </a:solidFill>
              </a:rPr>
              <a:t>NoSQL</a:t>
            </a:r>
            <a:r>
              <a:rPr lang="en-US" sz="3000"/>
              <a:t> (or </a:t>
            </a:r>
            <a:r>
              <a:rPr lang="en-US" sz="3000" i="1">
                <a:solidFill>
                  <a:srgbClr val="C00000"/>
                </a:solidFill>
              </a:rPr>
              <a:t>Not-Only-SQL</a:t>
            </a:r>
            <a:r>
              <a:rPr lang="en-US" sz="3000"/>
              <a:t>) databases follow the </a:t>
            </a:r>
            <a:r>
              <a:rPr lang="en-US" sz="3000" i="1">
                <a:solidFill>
                  <a:srgbClr val="C00000"/>
                </a:solidFill>
              </a:rPr>
              <a:t>BASE properties</a:t>
            </a:r>
            <a:r>
              <a:rPr lang="en-US" sz="300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>
                <a:solidFill>
                  <a:srgbClr val="C00000"/>
                </a:solidFill>
              </a:rPr>
              <a:t>B</a:t>
            </a:r>
            <a:r>
              <a:rPr lang="en-US">
                <a:solidFill>
                  <a:srgbClr val="C00000"/>
                </a:solidFill>
              </a:rPr>
              <a:t>asically </a:t>
            </a:r>
            <a:r>
              <a:rPr lang="en-US" b="1" u="sng">
                <a:solidFill>
                  <a:srgbClr val="C00000"/>
                </a:solidFill>
              </a:rPr>
              <a:t>A</a:t>
            </a:r>
            <a:r>
              <a:rPr lang="en-US">
                <a:solidFill>
                  <a:srgbClr val="C00000"/>
                </a:solidFill>
              </a:rPr>
              <a:t>vailable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>
                <a:solidFill>
                  <a:srgbClr val="C00000"/>
                </a:solidFill>
              </a:rPr>
              <a:t>S</a:t>
            </a:r>
            <a:r>
              <a:rPr lang="en-US">
                <a:solidFill>
                  <a:srgbClr val="C00000"/>
                </a:solidFill>
              </a:rPr>
              <a:t>oft-State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>
                <a:solidFill>
                  <a:srgbClr val="C00000"/>
                </a:solidFill>
              </a:rPr>
              <a:t>E</a:t>
            </a:r>
            <a:r>
              <a:rPr lang="en-US">
                <a:solidFill>
                  <a:srgbClr val="C00000"/>
                </a:solidFill>
              </a:rPr>
              <a:t>ventual Consistency</a:t>
            </a:r>
          </a:p>
          <a:p>
            <a:pPr lvl="1">
              <a:buFont typeface="Wingdings" pitchFamily="2" charset="2"/>
              <a:buChar char="§"/>
            </a:pPr>
            <a:endParaRPr lang="en-US" sz="2200"/>
          </a:p>
          <a:p>
            <a:pPr>
              <a:buFont typeface="Wingdings" pitchFamily="2" charset="2"/>
              <a:buChar char="§"/>
            </a:pPr>
            <a:r>
              <a:rPr lang="en-US" sz="3000"/>
              <a:t>NoSQL databases have different types: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solidFill>
                  <a:srgbClr val="C00000"/>
                </a:solidFill>
              </a:rPr>
              <a:t>Document Stores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solidFill>
                  <a:srgbClr val="C00000"/>
                </a:solidFill>
              </a:rPr>
              <a:t>Graph Databases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solidFill>
                  <a:srgbClr val="C00000"/>
                </a:solidFill>
              </a:rPr>
              <a:t>Key-Value Stores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solidFill>
                  <a:srgbClr val="C00000"/>
                </a:solidFill>
              </a:rPr>
              <a:t>Columnar Databases</a:t>
            </a:r>
          </a:p>
        </p:txBody>
      </p:sp>
    </p:spTree>
    <p:extLst>
      <p:ext uri="{BB962C8B-B14F-4D97-AF65-F5344CB8AC3E}">
        <p14:creationId xmlns:p14="http://schemas.microsoft.com/office/powerpoint/2010/main" val="258988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/>
              <a:t>Data can be broadly classified into four types: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sz="2600">
                <a:solidFill>
                  <a:srgbClr val="0070C0"/>
                </a:solidFill>
              </a:rPr>
              <a:t>Dynamic Data: </a:t>
            </a:r>
          </a:p>
          <a:p>
            <a:pPr lvl="2">
              <a:buFont typeface="Wingdings" pitchFamily="2" charset="2"/>
              <a:buChar char="§"/>
            </a:pPr>
            <a:r>
              <a:rPr lang="en-US"/>
              <a:t>Data that changes relatively frequently</a:t>
            </a:r>
          </a:p>
          <a:p>
            <a:pPr lvl="2">
              <a:buFont typeface="Wingdings" pitchFamily="2" charset="2"/>
              <a:buChar char="§"/>
            </a:pPr>
            <a:r>
              <a:rPr lang="en-US"/>
              <a:t>E.g., office documents and transactional entries in a financial database</a:t>
            </a:r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marL="971550" lvl="1" indent="-514350">
              <a:buFont typeface="+mj-lt"/>
              <a:buAutoNum type="arabicPeriod" startAt="3"/>
            </a:pPr>
            <a:r>
              <a:rPr lang="en-US" sz="2600">
                <a:solidFill>
                  <a:srgbClr val="0070C0"/>
                </a:solidFill>
              </a:rPr>
              <a:t>Static Data:</a:t>
            </a:r>
          </a:p>
          <a:p>
            <a:pPr lvl="2">
              <a:buFont typeface="Wingdings" pitchFamily="2" charset="2"/>
              <a:buChar char="§"/>
            </a:pPr>
            <a:r>
              <a:rPr lang="en-US"/>
              <a:t>Opposite of dynamic data</a:t>
            </a:r>
          </a:p>
          <a:p>
            <a:pPr lvl="2">
              <a:buFont typeface="Wingdings" pitchFamily="2" charset="2"/>
              <a:buChar char="§"/>
            </a:pPr>
            <a:r>
              <a:rPr lang="en-US"/>
              <a:t>E.g., Medical imaging data from MRI or CT scans</a:t>
            </a:r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1082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Why Classifying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/>
              <a:t>Segmenting data into one of the following 4 quadrants can help in designing and developing a pertaining storage solution </a:t>
            </a:r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endParaRPr lang="en-US" sz="2800"/>
          </a:p>
          <a:p>
            <a:pPr>
              <a:buFont typeface="Wingdings" pitchFamily="2" charset="2"/>
              <a:buChar char="§"/>
            </a:pPr>
            <a:r>
              <a:rPr lang="en-US" sz="2600"/>
              <a:t>Relational databases are usually used for structured data</a:t>
            </a:r>
          </a:p>
          <a:p>
            <a:pPr>
              <a:buFont typeface="Wingdings" pitchFamily="2" charset="2"/>
              <a:buChar char="§"/>
            </a:pPr>
            <a:endParaRPr lang="en-US" sz="2600"/>
          </a:p>
          <a:p>
            <a:pPr>
              <a:buFont typeface="Wingdings" pitchFamily="2" charset="2"/>
              <a:buChar char="§"/>
            </a:pPr>
            <a:r>
              <a:rPr lang="en-US" sz="2600"/>
              <a:t>File systems or </a:t>
            </a:r>
            <a:r>
              <a:rPr lang="en-US" sz="2600" i="1">
                <a:solidFill>
                  <a:srgbClr val="000099"/>
                </a:solidFill>
              </a:rPr>
              <a:t>NoSQL databases</a:t>
            </a:r>
            <a:r>
              <a:rPr lang="en-US" sz="2600"/>
              <a:t> can be used for (static), unstructured data (</a:t>
            </a:r>
            <a:r>
              <a:rPr lang="en-US" sz="2600" i="1"/>
              <a:t>more on these later</a:t>
            </a:r>
            <a:r>
              <a:rPr lang="en-US" sz="2600"/>
              <a:t>)</a:t>
            </a:r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2133600" y="2719864"/>
            <a:ext cx="2667000" cy="94294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Media Production, </a:t>
            </a:r>
            <a:r>
              <a:rPr lang="en-US" err="1"/>
              <a:t>eCAD</a:t>
            </a:r>
            <a:r>
              <a:rPr lang="en-US"/>
              <a:t>, </a:t>
            </a:r>
            <a:r>
              <a:rPr lang="en-US" err="1"/>
              <a:t>mCAD</a:t>
            </a:r>
            <a:r>
              <a:rPr lang="en-US"/>
              <a:t>, Office Docs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2719864"/>
            <a:ext cx="2667000" cy="9429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Media Archive, Broadcast, Medical Imaging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3786664"/>
            <a:ext cx="2667000" cy="94294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Transaction Systems, ERP, CRM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3000" y="3770253"/>
            <a:ext cx="2667000" cy="93511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BI, Data Warehousing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6255" y="233365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Dynamic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1159142" y="2962363"/>
            <a:ext cx="14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Unstructured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1281176" y="4153555"/>
            <a:ext cx="119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Structured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20154" y="2286000"/>
            <a:ext cx="71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10948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811860858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7" y="2702004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066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Scaling Traditional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78" y="144177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/>
              <a:t>Traditional RDBMSs can be either scaled: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>
                <a:solidFill>
                  <a:srgbClr val="C00000"/>
                </a:solidFill>
              </a:rPr>
              <a:t>Vertically</a:t>
            </a:r>
            <a:r>
              <a:rPr lang="en-US" sz="2600"/>
              <a:t> (or </a:t>
            </a:r>
            <a:r>
              <a:rPr lang="en-US" sz="2600">
                <a:solidFill>
                  <a:srgbClr val="C00000"/>
                </a:solidFill>
              </a:rPr>
              <a:t>Up</a:t>
            </a:r>
            <a:r>
              <a:rPr lang="en-US" sz="260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/>
              <a:t>Can be achieved by hardware upgrades (e.g., faster CPU, more memory, or larger disk)</a:t>
            </a:r>
          </a:p>
          <a:p>
            <a:pPr lvl="2">
              <a:buFont typeface="Wingdings" pitchFamily="2" charset="2"/>
              <a:buChar char="§"/>
            </a:pPr>
            <a:r>
              <a:rPr lang="en-US"/>
              <a:t>Limited by the amount of CPU, RAM and disk that can be configured on a single machine</a:t>
            </a:r>
          </a:p>
          <a:p>
            <a:pPr lvl="2">
              <a:buFont typeface="Wingdings" pitchFamily="2" charset="2"/>
              <a:buChar char="§"/>
            </a:pP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en-US" sz="2600">
                <a:solidFill>
                  <a:srgbClr val="C00000"/>
                </a:solidFill>
              </a:rPr>
              <a:t>Horizontally</a:t>
            </a:r>
            <a:r>
              <a:rPr lang="en-US" sz="2600"/>
              <a:t> (or </a:t>
            </a:r>
            <a:r>
              <a:rPr lang="en-US" sz="2600">
                <a:solidFill>
                  <a:srgbClr val="C00000"/>
                </a:solidFill>
              </a:rPr>
              <a:t>Out</a:t>
            </a:r>
            <a:r>
              <a:rPr lang="en-US" sz="260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/>
              <a:t>Can be achieved by adding more machines</a:t>
            </a:r>
          </a:p>
          <a:p>
            <a:pPr lvl="2">
              <a:buFont typeface="Wingdings" pitchFamily="2" charset="2"/>
              <a:buChar char="§"/>
            </a:pPr>
            <a:r>
              <a:rPr lang="en-US"/>
              <a:t>Requires database </a:t>
            </a:r>
            <a:r>
              <a:rPr lang="en-US" i="1">
                <a:solidFill>
                  <a:srgbClr val="0070C0"/>
                </a:solidFill>
              </a:rPr>
              <a:t>sharding</a:t>
            </a:r>
            <a:r>
              <a:rPr lang="en-US"/>
              <a:t> and probably </a:t>
            </a:r>
            <a:r>
              <a:rPr lang="en-US" i="1">
                <a:solidFill>
                  <a:srgbClr val="0070C0"/>
                </a:solidFill>
              </a:rPr>
              <a:t>replication</a:t>
            </a:r>
          </a:p>
          <a:p>
            <a:pPr lvl="2">
              <a:buFont typeface="Wingdings" pitchFamily="2" charset="2"/>
              <a:buChar char="§"/>
            </a:pPr>
            <a:r>
              <a:rPr lang="en-US"/>
              <a:t>Limited by the Read-to-Write ratio and communication overhead</a:t>
            </a:r>
          </a:p>
          <a:p>
            <a:pPr lvl="1">
              <a:buFont typeface="Wingdings" pitchFamily="2" charset="2"/>
              <a:buChar char="§"/>
            </a:pPr>
            <a:endParaRPr lang="en-US"/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3074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Why Sharding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/>
              <a:t>Data is typically </a:t>
            </a:r>
            <a:r>
              <a:rPr lang="en-US" sz="2800" i="1"/>
              <a:t>sharded</a:t>
            </a:r>
            <a:r>
              <a:rPr lang="en-US" sz="2800"/>
              <a:t> (or </a:t>
            </a:r>
            <a:r>
              <a:rPr lang="en-US" sz="2800" i="1"/>
              <a:t>striped</a:t>
            </a:r>
            <a:r>
              <a:rPr lang="en-US" sz="2800"/>
              <a:t>) to allow for concurrent/parallel accesses</a:t>
            </a:r>
            <a:endParaRPr lang="en-US"/>
          </a:p>
          <a:p>
            <a:pPr lvl="1">
              <a:buFont typeface="Wingdings" pitchFamily="2" charset="2"/>
              <a:buChar char="§"/>
            </a:pPr>
            <a:endParaRPr lang="en-US"/>
          </a:p>
          <a:p>
            <a:pPr lvl="2">
              <a:buFont typeface="Wingdings" pitchFamily="2" charset="2"/>
              <a:buChar char="§"/>
            </a:pPr>
            <a:endParaRPr lang="en-US" sz="1800"/>
          </a:p>
          <a:p>
            <a:pPr lvl="1">
              <a:buFont typeface="Wingdings" pitchFamily="2" charset="2"/>
              <a:buChar char="§"/>
            </a:pPr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2895600" y="2895600"/>
            <a:ext cx="3048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Input data: A large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/>
              <a:t>Machine 1</a:t>
            </a:r>
          </a:p>
          <a:p>
            <a:pPr algn="ctr">
              <a:defRPr/>
            </a:pPr>
            <a:endParaRPr 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1323975" y="3990975"/>
            <a:ext cx="1371600" cy="3048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/>
              <a:t>Chunk1 of input data</a:t>
            </a:r>
          </a:p>
        </p:txBody>
      </p:sp>
      <p:sp>
        <p:nvSpPr>
          <p:cNvPr id="7" name="Down Arrow 6"/>
          <p:cNvSpPr/>
          <p:nvPr/>
        </p:nvSpPr>
        <p:spPr>
          <a:xfrm>
            <a:off x="1752600" y="3200400"/>
            <a:ext cx="5334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5950" y="304800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553200" y="3200400"/>
            <a:ext cx="5334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304800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/>
              <a:t>Machine 2</a:t>
            </a:r>
          </a:p>
          <a:p>
            <a:pPr algn="ctr">
              <a:defRPr/>
            </a:pPr>
            <a:endParaRPr lang="en-US" sz="1200"/>
          </a:p>
        </p:txBody>
      </p:sp>
      <p:sp>
        <p:nvSpPr>
          <p:cNvPr id="12" name="Rounded Rectangle 11"/>
          <p:cNvSpPr/>
          <p:nvPr/>
        </p:nvSpPr>
        <p:spPr>
          <a:xfrm>
            <a:off x="3695700" y="3990975"/>
            <a:ext cx="1371600" cy="304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/>
              <a:t>Chunk3 of input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/>
              <a:t>Machine 3</a:t>
            </a:r>
          </a:p>
          <a:p>
            <a:pPr algn="ctr">
              <a:defRPr/>
            </a:pPr>
            <a:endParaRPr lang="en-US" sz="1200"/>
          </a:p>
        </p:txBody>
      </p:sp>
      <p:sp>
        <p:nvSpPr>
          <p:cNvPr id="14" name="Rounded Rectangle 13"/>
          <p:cNvSpPr/>
          <p:nvPr/>
        </p:nvSpPr>
        <p:spPr>
          <a:xfrm>
            <a:off x="6134100" y="3990975"/>
            <a:ext cx="1371600" cy="304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/>
              <a:t>Chunk5 of input data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114800" y="3352800"/>
            <a:ext cx="533400" cy="3048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325563" y="4324350"/>
            <a:ext cx="1371600" cy="3048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/>
              <a:t>Chunk2 of input data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697288" y="4324350"/>
            <a:ext cx="1371600" cy="304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/>
              <a:t>Chunk4 of input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5688" y="4324350"/>
            <a:ext cx="1371600" cy="304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/>
              <a:t>Chunk5 of input data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09775" y="4648200"/>
            <a:ext cx="0" cy="53340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09775" y="5181600"/>
            <a:ext cx="4826476" cy="0"/>
          </a:xfrm>
          <a:prstGeom prst="line">
            <a:avLst/>
          </a:prstGeom>
          <a:ln w="6032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2"/>
          </p:cNvCxnSpPr>
          <p:nvPr/>
        </p:nvCxnSpPr>
        <p:spPr>
          <a:xfrm flipV="1">
            <a:off x="4383088" y="4629150"/>
            <a:ext cx="0" cy="55245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836251" y="4629150"/>
            <a:ext cx="0" cy="55245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9200" y="5345668"/>
            <a:ext cx="634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</a:rPr>
              <a:t>E.g., Chunks 1, 3 and 5 can be accessed in parallel</a:t>
            </a:r>
          </a:p>
        </p:txBody>
      </p:sp>
    </p:spTree>
    <p:extLst>
      <p:ext uri="{BB962C8B-B14F-4D97-AF65-F5344CB8AC3E}">
        <p14:creationId xmlns:p14="http://schemas.microsoft.com/office/powerpoint/2010/main" val="290211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Guidelines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sz="2800"/>
              <a:t>Here are some guidelines to effectively benefit </a:t>
            </a:r>
            <a:br>
              <a:rPr lang="en-US" sz="2800"/>
            </a:br>
            <a:r>
              <a:rPr lang="en-US" sz="2800"/>
              <a:t>from parallelization:</a:t>
            </a: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/>
              <a:t>Maximize the fraction of your program that can be parallelized </a:t>
            </a:r>
          </a:p>
          <a:p>
            <a:pPr marL="914400" lvl="1" indent="-457200" algn="just" eaLnBrk="1" hangingPunct="1">
              <a:buFontTx/>
              <a:buAutoNum type="arabicPeriod"/>
            </a:pPr>
            <a:endParaRPr lang="en-US"/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/>
              <a:t>Balance the workload of parallel processes</a:t>
            </a:r>
          </a:p>
          <a:p>
            <a:pPr marL="914400" lvl="1" indent="-457200" algn="just" eaLnBrk="1" hangingPunct="1">
              <a:buFontTx/>
              <a:buAutoNum type="arabicPeriod"/>
            </a:pPr>
            <a:endParaRPr lang="en-US"/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/>
              <a:t>Minimize the time spent for communication</a:t>
            </a:r>
          </a:p>
          <a:p>
            <a:pPr marL="914400" lvl="1" indent="-457200" algn="just" eaLnBrk="1" hangingPunct="1">
              <a:buFontTx/>
              <a:buNone/>
            </a:pPr>
            <a:endParaRPr lang="en-US" sz="1400"/>
          </a:p>
          <a:p>
            <a:pPr marL="914400" lvl="1" indent="-457200" algn="just" eaLnBrk="1" hangingPunct="1">
              <a:buFont typeface="Wingdings" pitchFamily="2" charset="2"/>
              <a:buChar char="§"/>
            </a:pPr>
            <a:endParaRPr lang="en-US" sz="1400" i="1">
              <a:solidFill>
                <a:schemeClr val="tx1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</a:pPr>
            <a:endParaRPr lang="en-US" sz="160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</a:pPr>
            <a:endParaRPr lang="en-US" sz="140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180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F5A095D-C85E-4A8B-AF37-3AB821EC11F1}" type="slidenum">
              <a:rPr lang="en-US" smtClean="0">
                <a:solidFill>
                  <a:schemeClr val="bg2"/>
                </a:solidFill>
              </a:rPr>
              <a:pPr eaLnBrk="1" hangingPunct="1"/>
              <a:t>9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9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Application>Microsoft Office PowerPoint</Application>
  <PresentationFormat>On-screen Show (4:3)</PresentationFormat>
  <Slides>37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Database Applications   NoSQL Databases </vt:lpstr>
      <vt:lpstr>Outline</vt:lpstr>
      <vt:lpstr>Types of Data</vt:lpstr>
      <vt:lpstr>Types of Data</vt:lpstr>
      <vt:lpstr>Why Classifying Data?</vt:lpstr>
      <vt:lpstr>Outline</vt:lpstr>
      <vt:lpstr>Scaling Traditional Databases</vt:lpstr>
      <vt:lpstr>Why Sharding Data?</vt:lpstr>
      <vt:lpstr>Some Guidelines</vt:lpstr>
      <vt:lpstr>Why Replicating Data?</vt:lpstr>
      <vt:lpstr>Why Replicating Data?</vt:lpstr>
      <vt:lpstr>But, Consistency Becomes a Challenge</vt:lpstr>
      <vt:lpstr>The Two-Phase Commit Protocol</vt:lpstr>
      <vt:lpstr>The Two-Phase Commit Protocol</vt:lpstr>
      <vt:lpstr>Outline</vt:lpstr>
      <vt:lpstr>The CAP Theorem</vt:lpstr>
      <vt:lpstr>The CAP Theorem (Cont’d)</vt:lpstr>
      <vt:lpstr>Large-Scale Databases</vt:lpstr>
      <vt:lpstr>Trading-Off Consistency</vt:lpstr>
      <vt:lpstr>Trading-Off Consistency</vt:lpstr>
      <vt:lpstr>The BASE Properties</vt:lpstr>
      <vt:lpstr>Eventual Consistency</vt:lpstr>
      <vt:lpstr>Eventual Consistency</vt:lpstr>
      <vt:lpstr>Eventual Consistency:  A Main Challenge</vt:lpstr>
      <vt:lpstr>Outline</vt:lpstr>
      <vt:lpstr>NoSQL Databases</vt:lpstr>
      <vt:lpstr>Types of NoSQL Databases</vt:lpstr>
      <vt:lpstr>Document Stores</vt:lpstr>
      <vt:lpstr>Types of NoSQL Databases</vt:lpstr>
      <vt:lpstr>Graph Databases</vt:lpstr>
      <vt:lpstr>Types of NoSQL Databases</vt:lpstr>
      <vt:lpstr>Key-Value Stores</vt:lpstr>
      <vt:lpstr>Types of NoSQL Databases</vt:lpstr>
      <vt:lpstr>Columnar Databases</vt:lpstr>
      <vt:lpstr>Summary</vt:lpstr>
      <vt:lpstr>Summary (Cont’d)</vt:lpstr>
      <vt:lpstr>Summary (Cont’d)</vt:lpstr>
    </vt:vector>
  </TitlesOfParts>
  <Company>Carnegie Mellon University in Qatar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revision>1</cp:revision>
  <dcterms:created xsi:type="dcterms:W3CDTF">2013-11-24T06:45:02Z</dcterms:created>
  <dcterms:modified xsi:type="dcterms:W3CDTF">2023-06-26T18:52:35Z</dcterms:modified>
</cp:coreProperties>
</file>