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E815-672C-C6B8-7688-9E1CC4C5F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ACB3F-D67A-AA93-4C61-9737D6FB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B9AF-1D7B-7D80-0A3E-FE6592FE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A827-2DB1-0C86-51F0-6C0EC89A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D878-8584-3844-2C35-6E6CBCD6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07ED-75CA-5E40-8D4F-C64F8AC6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5F10-CE06-CD8D-41A5-CF3C43AB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6555-6484-610D-9D5F-A36A1E1B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B58C-CF62-DC83-02AC-FBF303E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2F84-7F2A-75C7-7A85-8BAC1808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84BDA-EDFF-FA19-302B-7620C0062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7BC05-C35D-62AF-7463-9A52DC42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F37C-60EE-0911-954F-1062C38B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225A-293F-D2AE-00F1-CDE9C33F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3194-0655-55E9-B252-6A3C947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7F6B-C303-722A-7639-F461B002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B70D-383F-1687-F8D8-B2FABBC5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3890-4238-EFC8-5D20-D3F92F3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5C42-C360-2D1F-AED6-A42D06E3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80BE-0252-817E-84AE-A77931B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922B-E00E-57A0-5635-EEBD9C1E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1366-4518-8051-74F1-AAA1E539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235E-EF3F-459B-A387-1D12A344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5C2A-9353-B8CE-1463-B5C5271D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908E-F2E9-A62A-1539-EB1A0C4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763A-7342-C5BA-EC03-744791C3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BA7B-E91C-1C88-9ACF-5B4EB71F7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5FEB-19A6-5EFF-2168-D9D31AE4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B71B-6AC7-9E09-533E-0D886F9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84B7-7AE8-4E24-41ED-A26E2054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4456-A294-B406-AD49-A5250B09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4BB3-5E79-A5CE-7072-E4199269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07A2-EC22-FFFF-B831-0E5EE4A8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19649-6371-AED2-7855-168C450D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2B0F7-0E59-B011-EDDD-32AD4288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851F6-3B0B-C258-A590-AABD6AD9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C08B6-92A5-7CD3-964E-0B780595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CF729-8C38-A30A-604A-2778D657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973F9-A2FA-DC90-BB7A-F09DB5C0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81A1-199A-91F6-A608-0E84466E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9C67-523C-52B7-6E3C-A6551410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0166-525E-17C4-E147-059A2A3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6EA0-EF80-890C-2BD7-01CBFFF1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20926-93E3-9A73-7B7B-35C65C57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15E22-2830-EDF4-6ABF-FE37DE20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BBDAE-6B51-61A7-25F9-B8EC77E5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412-76E3-051B-B18E-9259BE3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32D-D809-1394-B506-498CF1BE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DC10B-B288-2154-6A3D-129D2785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2EB6-2C1F-52CC-485C-5CC8D8D2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FB448-48AC-EE6B-EB6B-6EBE16C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7138-93B5-1DF8-A78E-45ACFD31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E2AD-B07E-1201-D6EA-66271DE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584E-D59B-45DD-8EBE-B8B324C99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F0660-0DAE-4273-BE7E-3A15A974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51C6D-69D8-C99A-EA4C-0BE0207F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BA643-4DE3-5363-0BD1-7F82CB42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CA52-3CC7-4AAD-BBB7-7942C2EA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5366A-1556-1BE3-F9B6-7448CBCB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5AB-834D-C67F-231B-690916CB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350D-BF36-5F58-A10B-5C05231C4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89F7-2599-45BE-BF87-9EF2E596660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2FFC-F9A5-294D-712C-2AE100A8F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F2C0-561B-B423-E43B-80810E132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6970-3715-4058-8855-79023E39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D1029-5372-B7AF-91F5-613C8D29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2000" contras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0435" y="-4481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4460-3E4C-EB04-E0BA-25881DF82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NFT price prediction using Discord community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A625-5A2B-6B12-C16C-6022A961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22"/>
            <a:ext cx="9144000" cy="1655762"/>
          </a:xfrm>
        </p:spPr>
        <p:txBody>
          <a:bodyPr/>
          <a:lstStyle/>
          <a:p>
            <a:r>
              <a:rPr lang="en-US" dirty="0"/>
              <a:t>MSc Project – University of Birmingham</a:t>
            </a:r>
            <a:br>
              <a:rPr lang="en-US" dirty="0"/>
            </a:br>
            <a:r>
              <a:rPr lang="en-US" dirty="0"/>
              <a:t>Varun Krishna Bhaskaran</a:t>
            </a:r>
          </a:p>
        </p:txBody>
      </p:sp>
    </p:spTree>
    <p:extLst>
      <p:ext uri="{BB962C8B-B14F-4D97-AF65-F5344CB8AC3E}">
        <p14:creationId xmlns:p14="http://schemas.microsoft.com/office/powerpoint/2010/main" val="23958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C059A1-378E-19CB-8E01-5499CD26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551237"/>
            <a:ext cx="4572000" cy="304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B1E91-E3BA-D134-0A1F-B603BA27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an NFT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CA7-F88A-8A45-11F0-A8DCF2FA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non-fungible token is a financial security consisting of digital data stored in a blockchain, a form of distributed ledger. The ownership of an NFT is recorded in the blockchain, and can be transferred by the owner, allowing NFTs to be sold and traded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00F11-3884-414C-8117-45BD31D0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51237"/>
            <a:ext cx="661504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2990F-0AE5-7E09-6631-BD3C3C91B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  <a14:imgEffect>
                      <a14:brightnessContrast bright="34000" contrast="-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453" y="0"/>
            <a:ext cx="102930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F04B5-0832-2D74-A49D-21B02E03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NFTs and 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0ADC-5F43-2B12-312C-A4436A48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NFT projects use Discord to build their community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 Discord groups, they can give their announcement, updates, help, and supports around the NFT Projects.</a:t>
            </a:r>
          </a:p>
          <a:p>
            <a:pPr marL="0" indent="0" algn="just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Most NFT Project are community based.</a:t>
            </a:r>
          </a:p>
          <a:p>
            <a:pPr marL="0" indent="0" algn="just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These servers are generally free to join and even encouraged by the project and community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214B-2EDD-A4C3-1A1B-E76F61FC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5659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https://discord.com/developers/docs/reference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6B2A5-AD00-72CA-03F7-A2A2B6370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5324"/>
          <a:stretch/>
        </p:blipFill>
        <p:spPr>
          <a:xfrm>
            <a:off x="0" y="219075"/>
            <a:ext cx="12192000" cy="56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NFT price prediction using Discord community sentiment</vt:lpstr>
      <vt:lpstr>What is an NFT ?</vt:lpstr>
      <vt:lpstr>NFTs and Discord</vt:lpstr>
      <vt:lpstr>https://discord.com/developers/docs/reference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price prediction using Discord community sentiment</dc:title>
  <dc:creator>B Varun Krishna</dc:creator>
  <cp:lastModifiedBy>B Varun Krishna</cp:lastModifiedBy>
  <cp:revision>1</cp:revision>
  <dcterms:created xsi:type="dcterms:W3CDTF">2022-07-13T08:32:13Z</dcterms:created>
  <dcterms:modified xsi:type="dcterms:W3CDTF">2022-07-13T08:33:39Z</dcterms:modified>
</cp:coreProperties>
</file>