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lvl="0">
      <a:defRPr lang="ru-RU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863E62C-7F95-4D1F-9A18-959C6992CD1A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6A7B740-3A09-4371-9086-65608A12B30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083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E62C-7F95-4D1F-9A18-959C6992CD1A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B740-3A09-4371-9086-65608A12B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13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E62C-7F95-4D1F-9A18-959C6992CD1A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B740-3A09-4371-9086-65608A12B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71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E62C-7F95-4D1F-9A18-959C6992CD1A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B740-3A09-4371-9086-65608A12B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2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E62C-7F95-4D1F-9A18-959C6992CD1A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B740-3A09-4371-9086-65608A12B30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093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E62C-7F95-4D1F-9A18-959C6992CD1A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B740-3A09-4371-9086-65608A12B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2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E62C-7F95-4D1F-9A18-959C6992CD1A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B740-3A09-4371-9086-65608A12B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27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E62C-7F95-4D1F-9A18-959C6992CD1A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B740-3A09-4371-9086-65608A12B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06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E62C-7F95-4D1F-9A18-959C6992CD1A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B740-3A09-4371-9086-65608A12B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99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E62C-7F95-4D1F-9A18-959C6992CD1A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B740-3A09-4371-9086-65608A12B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40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E62C-7F95-4D1F-9A18-959C6992CD1A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B740-3A09-4371-9086-65608A12B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58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863E62C-7F95-4D1F-9A18-959C6992CD1A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6A7B740-3A09-4371-9086-65608A12B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61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8089" y="1216655"/>
            <a:ext cx="13556412" cy="2310891"/>
          </a:xfrm>
        </p:spPr>
        <p:txBody>
          <a:bodyPr>
            <a:normAutofit/>
          </a:bodyPr>
          <a:lstStyle/>
          <a:p>
            <a:r>
              <a:rPr lang="ru-RU" sz="4800" dirty="0" smtClean="0"/>
              <a:t/>
            </a:r>
            <a:br>
              <a:rPr lang="ru-RU" sz="4800" dirty="0" smtClean="0"/>
            </a:br>
            <a:r>
              <a:rPr lang="ru-RU" sz="5400" dirty="0" smtClean="0"/>
              <a:t/>
            </a:r>
            <a:br>
              <a:rPr lang="ru-RU" sz="5400" dirty="0" smtClean="0"/>
            </a:br>
            <a:r>
              <a:rPr lang="ru-RU" sz="5400" dirty="0" smtClean="0"/>
              <a:t>Обучение английскому языку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8089" y="5688623"/>
            <a:ext cx="9418320" cy="1691640"/>
          </a:xfrm>
        </p:spPr>
        <p:txBody>
          <a:bodyPr/>
          <a:lstStyle/>
          <a:p>
            <a:r>
              <a:rPr lang="ru-RU" dirty="0" err="1" smtClean="0"/>
              <a:t>Латкин</a:t>
            </a:r>
            <a:r>
              <a:rPr lang="ru-RU" dirty="0" smtClean="0"/>
              <a:t> Богдан</a:t>
            </a:r>
          </a:p>
          <a:p>
            <a:endParaRPr lang="ru-RU" dirty="0"/>
          </a:p>
          <a:p>
            <a:endParaRPr lang="ru-RU" dirty="0" smtClean="0"/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828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3744" y="184605"/>
            <a:ext cx="9692640" cy="1325562"/>
          </a:xfrm>
        </p:spPr>
        <p:txBody>
          <a:bodyPr/>
          <a:lstStyle/>
          <a:p>
            <a:r>
              <a:rPr lang="ru-RU" dirty="0" smtClean="0"/>
              <a:t>Времена в английском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477" y="1897941"/>
            <a:ext cx="5294087" cy="411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8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3088" y="0"/>
            <a:ext cx="9692640" cy="1325562"/>
          </a:xfrm>
        </p:spPr>
        <p:txBody>
          <a:bodyPr/>
          <a:lstStyle/>
          <a:p>
            <a:r>
              <a:rPr lang="ru-RU" dirty="0" smtClean="0"/>
              <a:t>Тесты по временам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729" y="1828800"/>
            <a:ext cx="61673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2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9496" y="132847"/>
            <a:ext cx="9692640" cy="1325562"/>
          </a:xfrm>
        </p:spPr>
        <p:txBody>
          <a:bodyPr/>
          <a:lstStyle/>
          <a:p>
            <a:r>
              <a:rPr lang="ru-RU" dirty="0" smtClean="0"/>
              <a:t>Изучение новых слов в английском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170" y="1903554"/>
            <a:ext cx="2329819" cy="37577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946" y="1903554"/>
            <a:ext cx="7154273" cy="375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6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804" y="-1454414"/>
            <a:ext cx="9692640" cy="13255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80385" y="822960"/>
            <a:ext cx="9503894" cy="52241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dirty="0" err="1" smtClean="0"/>
              <a:t>Telegram.ext</a:t>
            </a:r>
            <a:endParaRPr lang="en-US" sz="4400" dirty="0" smtClean="0"/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ru-RU" altLang="ru-RU" sz="3500" dirty="0" err="1">
                <a:solidFill>
                  <a:srgbClr val="FF0000"/>
                </a:solidFill>
                <a:latin typeface="JetBrains Mono"/>
              </a:rPr>
              <a:t>Application</a:t>
            </a:r>
            <a:r>
              <a:rPr lang="ru-RU" altLang="ru-RU" sz="3500" dirty="0">
                <a:solidFill>
                  <a:srgbClr val="FF0000"/>
                </a:solidFill>
                <a:latin typeface="JetBrains Mono"/>
              </a:rPr>
              <a:t>, </a:t>
            </a:r>
            <a:r>
              <a:rPr lang="ru-RU" altLang="ru-RU" sz="3500" dirty="0" err="1">
                <a:solidFill>
                  <a:srgbClr val="FF0000"/>
                </a:solidFill>
                <a:latin typeface="JetBrains Mono"/>
              </a:rPr>
              <a:t>MessageHandler</a:t>
            </a:r>
            <a:r>
              <a:rPr lang="ru-RU" altLang="ru-RU" sz="3500" dirty="0">
                <a:solidFill>
                  <a:srgbClr val="FF0000"/>
                </a:solidFill>
                <a:latin typeface="JetBrains Mono"/>
              </a:rPr>
              <a:t>, </a:t>
            </a:r>
            <a:r>
              <a:rPr lang="ru-RU" altLang="ru-RU" sz="3500" dirty="0" err="1" smtClean="0">
                <a:solidFill>
                  <a:srgbClr val="FF0000"/>
                </a:solidFill>
                <a:latin typeface="JetBrains Mono"/>
              </a:rPr>
              <a:t>CommandHandler</a:t>
            </a:r>
            <a:endParaRPr lang="en-US" altLang="ru-RU" sz="3500" dirty="0" smtClean="0">
              <a:solidFill>
                <a:srgbClr val="FF0000"/>
              </a:solidFill>
              <a:latin typeface="JetBrains Mono"/>
            </a:endParaRPr>
          </a:p>
          <a:p>
            <a:pPr marL="0" indent="0">
              <a:buNone/>
            </a:pPr>
            <a:endParaRPr lang="ru-RU" altLang="ru-RU" sz="8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000" b="1" dirty="0" err="1" smtClean="0"/>
              <a:t>Sqlalchemy</a:t>
            </a:r>
            <a:r>
              <a:rPr lang="en-US" sz="4000" b="1" dirty="0" smtClean="0"/>
              <a:t>, </a:t>
            </a:r>
            <a:r>
              <a:rPr lang="en-US" sz="4000" b="1" dirty="0" err="1" smtClean="0"/>
              <a:t>sqlalchemy.orm</a:t>
            </a:r>
            <a:endParaRPr lang="en-US" sz="4000" b="1" dirty="0" smtClean="0"/>
          </a:p>
          <a:p>
            <a:pPr marL="0" indent="0">
              <a:buNone/>
            </a:pPr>
            <a:endParaRPr lang="en-US" sz="4000" b="1" dirty="0" smtClean="0"/>
          </a:p>
          <a:p>
            <a:pPr marL="0" indent="0">
              <a:buNone/>
            </a:pPr>
            <a:r>
              <a:rPr lang="ru-RU" altLang="ru-RU" sz="4000" u="sng" dirty="0" err="1">
                <a:solidFill>
                  <a:srgbClr val="FF0000"/>
                </a:solidFill>
                <a:latin typeface="JetBrains Mono"/>
              </a:rPr>
              <a:t>ReplyKeyboardMarkup</a:t>
            </a:r>
            <a:endParaRPr lang="ru-RU" altLang="ru-RU" sz="7200" u="sng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5005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4838" y="-1350897"/>
            <a:ext cx="9692640" cy="1325562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33804" y="2173858"/>
            <a:ext cx="6683057" cy="312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9600" dirty="0" smtClean="0"/>
              <a:t>Вывод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51837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7585" y="-1463040"/>
            <a:ext cx="9692640" cy="1325562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0883" y="2506663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67674809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11</TotalTime>
  <Words>27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Schoolbook</vt:lpstr>
      <vt:lpstr>JetBrains Mono</vt:lpstr>
      <vt:lpstr>Wingdings 2</vt:lpstr>
      <vt:lpstr>View</vt:lpstr>
      <vt:lpstr>  Обучение английскому языку</vt:lpstr>
      <vt:lpstr>Времена в английском</vt:lpstr>
      <vt:lpstr>Тесты по временам</vt:lpstr>
      <vt:lpstr>Изучение новых слов в английском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Обучение английскому языку</dc:title>
  <dc:creator>Богдан</dc:creator>
  <cp:lastModifiedBy>Богдан</cp:lastModifiedBy>
  <cp:revision>2</cp:revision>
  <dcterms:created xsi:type="dcterms:W3CDTF">2024-04-17T18:04:16Z</dcterms:created>
  <dcterms:modified xsi:type="dcterms:W3CDTF">2024-04-17T18:15:42Z</dcterms:modified>
</cp:coreProperties>
</file>