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 lvl="0">
      <a:defRPr lang="ru-RU"/>
    </a:defPPr>
    <a:lvl1pPr marL="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BE3702B-64DF-457B-8A54-FE0B3C0FA508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3B3FD2A0-8A2D-48DB-BF57-9F5EB56BF35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1446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3702B-64DF-457B-8A54-FE0B3C0FA508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D2A0-8A2D-48DB-BF57-9F5EB56BF3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23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3702B-64DF-457B-8A54-FE0B3C0FA508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D2A0-8A2D-48DB-BF57-9F5EB56BF3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727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3702B-64DF-457B-8A54-FE0B3C0FA508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D2A0-8A2D-48DB-BF57-9F5EB56BF3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1977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3702B-64DF-457B-8A54-FE0B3C0FA508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D2A0-8A2D-48DB-BF57-9F5EB56BF35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590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3702B-64DF-457B-8A54-FE0B3C0FA508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D2A0-8A2D-48DB-BF57-9F5EB56BF3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792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3702B-64DF-457B-8A54-FE0B3C0FA508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D2A0-8A2D-48DB-BF57-9F5EB56BF3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337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3702B-64DF-457B-8A54-FE0B3C0FA508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D2A0-8A2D-48DB-BF57-9F5EB56BF3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45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3702B-64DF-457B-8A54-FE0B3C0FA508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D2A0-8A2D-48DB-BF57-9F5EB56BF3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119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3702B-64DF-457B-8A54-FE0B3C0FA508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D2A0-8A2D-48DB-BF57-9F5EB56BF3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6860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3702B-64DF-457B-8A54-FE0B3C0FA508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D2A0-8A2D-48DB-BF57-9F5EB56BF3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9986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BE3702B-64DF-457B-8A54-FE0B3C0FA508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3B3FD2A0-8A2D-48DB-BF57-9F5EB56BF3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44233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</a:t>
            </a:r>
            <a:r>
              <a:rPr lang="ru-RU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lug</a:t>
            </a:r>
            <a:r>
              <a:rPr lang="ru-RU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fight</a:t>
            </a:r>
            <a:endParaRPr lang="ru-RU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Латкин</a:t>
            </a:r>
            <a:r>
              <a:rPr lang="ru-RU" dirty="0" smtClean="0"/>
              <a:t> Богдан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4672" y="348507"/>
            <a:ext cx="9692640" cy="1325562"/>
          </a:xfrm>
        </p:spPr>
        <p:txBody>
          <a:bodyPr/>
          <a:lstStyle/>
          <a:p>
            <a:r>
              <a:rPr lang="ru-RU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Идея проекта</a:t>
            </a:r>
            <a:endParaRPr lang="ru-RU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04672" y="1837426"/>
            <a:ext cx="969264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Есть персонаж </a:t>
            </a:r>
            <a:r>
              <a:rPr lang="ru-RU" sz="2800" dirty="0"/>
              <a:t>с оружием, он может стрелять, бегать и убивать мини боссов, я сделал их в виде слизней, при убийстве одного слизня вы получаете очки, есть много разновидностей слизней, у каждого слизня разное количество очков, смысл игры в том, чтобы набрать определенное количество </a:t>
            </a:r>
            <a:r>
              <a:rPr lang="ru-RU" sz="2800" dirty="0" smtClean="0"/>
              <a:t>очков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Это игра с простым интерфейсом</a:t>
            </a:r>
            <a:endParaRPr lang="ru-RU" sz="2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555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2091" y="-1419908"/>
            <a:ext cx="9692640" cy="1325562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9894" y="327804"/>
            <a:ext cx="8977338" cy="58523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/>
              <a:t>Sys</a:t>
            </a:r>
          </a:p>
          <a:p>
            <a:pPr marL="0" indent="0" algn="ctr">
              <a:buNone/>
            </a:pPr>
            <a:endParaRPr lang="en-US" sz="4400" dirty="0" smtClean="0"/>
          </a:p>
          <a:p>
            <a:pPr marL="0" indent="0" algn="ctr">
              <a:buNone/>
            </a:pPr>
            <a:r>
              <a:rPr lang="en-US" sz="4400" dirty="0" smtClean="0"/>
              <a:t>Math</a:t>
            </a:r>
          </a:p>
          <a:p>
            <a:pPr marL="0" indent="0" algn="ctr">
              <a:buNone/>
            </a:pPr>
            <a:endParaRPr lang="en-US" sz="4400" dirty="0" smtClean="0"/>
          </a:p>
          <a:p>
            <a:pPr marL="0" indent="0" algn="ctr">
              <a:buNone/>
            </a:pPr>
            <a:r>
              <a:rPr lang="en-US" sz="4400" dirty="0" smtClean="0"/>
              <a:t>Random</a:t>
            </a:r>
          </a:p>
          <a:p>
            <a:pPr marL="0" indent="0" algn="ctr">
              <a:buNone/>
            </a:pPr>
            <a:endParaRPr lang="en-US" sz="4400" dirty="0" smtClean="0"/>
          </a:p>
          <a:p>
            <a:pPr marL="0" indent="0" algn="ctr">
              <a:buNone/>
            </a:pPr>
            <a:r>
              <a:rPr lang="en-US" sz="4400" dirty="0" err="1" smtClean="0"/>
              <a:t>Pygame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18181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1321" y="-1325562"/>
            <a:ext cx="9692640" cy="1325562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9468" y="1933710"/>
            <a:ext cx="9585961" cy="247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43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223" y="-1350897"/>
            <a:ext cx="9692640" cy="1325562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 flipV="1">
            <a:off x="4977442" y="-483079"/>
            <a:ext cx="4793526" cy="379561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01" y="1311214"/>
            <a:ext cx="10308184" cy="498106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01" y="528176"/>
            <a:ext cx="10313296" cy="73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3080" y="-1394029"/>
            <a:ext cx="9692640" cy="1325562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563" y="2993287"/>
            <a:ext cx="1397389" cy="1397389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483" y="2943069"/>
            <a:ext cx="1434531" cy="143453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009" y="3061093"/>
            <a:ext cx="1291617" cy="129161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140" y="2993287"/>
            <a:ext cx="1349705" cy="1349705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957921" y="1493495"/>
            <a:ext cx="2196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player_walk_0.png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243532" y="1493495"/>
            <a:ext cx="2196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player_walk_1.png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451601" y="1493495"/>
            <a:ext cx="2196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player_walk_2.png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7737212" y="1493495"/>
            <a:ext cx="22155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player_walk_3.png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344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9510" y="-1428535"/>
            <a:ext cx="9692640" cy="1325562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412" y="883946"/>
            <a:ext cx="8821738" cy="476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-1445787"/>
            <a:ext cx="9692640" cy="1325562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50566" y="2527540"/>
            <a:ext cx="8934206" cy="54382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9600" dirty="0" smtClean="0"/>
              <a:t>Вывод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317290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207</TotalTime>
  <Words>73</Words>
  <Application>Microsoft Office PowerPoint</Application>
  <PresentationFormat>Широкоэкранный</PresentationFormat>
  <Paragraphs>19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 Unicode MS</vt:lpstr>
      <vt:lpstr>Arial</vt:lpstr>
      <vt:lpstr>Century Schoolbook</vt:lpstr>
      <vt:lpstr>Wingdings 2</vt:lpstr>
      <vt:lpstr>View</vt:lpstr>
      <vt:lpstr>Slug fight</vt:lpstr>
      <vt:lpstr>Идея проекта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Slug fight</dc:title>
  <dc:creator>Богдан</dc:creator>
  <cp:lastModifiedBy>Богдан</cp:lastModifiedBy>
  <cp:revision>3</cp:revision>
  <dcterms:created xsi:type="dcterms:W3CDTF">2024-01-28T08:44:44Z</dcterms:created>
  <dcterms:modified xsi:type="dcterms:W3CDTF">2024-01-28T12:11:54Z</dcterms:modified>
</cp:coreProperties>
</file>