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c90a5a17f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c90a5a17f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90a5a17f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90a5a17f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c90a5a17f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c90a5a17f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90a5a17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c90a5a17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c90a5a17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c90a5a17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90a5a17fe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c90a5a17fe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90a5a17fe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c90a5a17fe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c90a5a17fe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c90a5a17fe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c90a5a17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c90a5a17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c90a5a17f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c90a5a17f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c90a5a17f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c90a5a17f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Movie Tickets Price Prediction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Team Hercules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Time Example</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Demand-based pricing is the highest form of price optimization. Tickets for movies change over time, based on the expected demand for each show and the number of tickets already sold. </a:t>
            </a:r>
            <a:endParaRPr/>
          </a:p>
          <a:p>
            <a:pPr indent="-311150" lvl="0" marL="457200" rtl="0" algn="l">
              <a:spcBef>
                <a:spcPts val="0"/>
              </a:spcBef>
              <a:spcAft>
                <a:spcPts val="0"/>
              </a:spcAft>
              <a:buSzPts val="1300"/>
              <a:buChar char="●"/>
            </a:pPr>
            <a:r>
              <a:rPr lang="en"/>
              <a:t>This strategy is well-known in the airline and hospitality industry.​</a:t>
            </a:r>
            <a:endParaRPr/>
          </a:p>
          <a:p>
            <a:pPr indent="-311150" lvl="0" marL="457200" rtl="0" algn="l">
              <a:spcBef>
                <a:spcPts val="0"/>
              </a:spcBef>
              <a:spcAft>
                <a:spcPts val="0"/>
              </a:spcAft>
              <a:buSzPts val="1300"/>
              <a:buChar char="●"/>
            </a:pPr>
            <a:r>
              <a:rPr lang="en"/>
              <a:t>All ticket booking apps whether it is PVR or BookMyShow uses this technique.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Addition To The Project</a:t>
            </a:r>
            <a:endParaRPr/>
          </a:p>
        </p:txBody>
      </p:sp>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Web App </a:t>
            </a:r>
            <a:endParaRPr/>
          </a:p>
          <a:p>
            <a:pPr indent="-311150" lvl="0" marL="457200" rtl="0" algn="l">
              <a:spcBef>
                <a:spcPts val="0"/>
              </a:spcBef>
              <a:spcAft>
                <a:spcPts val="0"/>
              </a:spcAft>
              <a:buSzPts val="1300"/>
              <a:buChar char="●"/>
            </a:pPr>
            <a:r>
              <a:rPr lang="en"/>
              <a:t>Mobile App Implementation</a:t>
            </a:r>
            <a:endParaRPr/>
          </a:p>
          <a:p>
            <a:pPr indent="-311150" lvl="0" marL="457200" rtl="0" algn="l">
              <a:spcBef>
                <a:spcPts val="0"/>
              </a:spcBef>
              <a:spcAft>
                <a:spcPts val="0"/>
              </a:spcAft>
              <a:buSzPts val="1300"/>
              <a:buChar char="●"/>
            </a:pPr>
            <a:r>
              <a:rPr lang="en"/>
              <a:t>Prediction on basis of Movie Name.</a:t>
            </a:r>
            <a:endParaRPr/>
          </a:p>
          <a:p>
            <a:pPr indent="-311150" lvl="0" marL="457200" rtl="0" algn="l">
              <a:spcBef>
                <a:spcPts val="0"/>
              </a:spcBef>
              <a:spcAft>
                <a:spcPts val="0"/>
              </a:spcAft>
              <a:buSzPts val="1300"/>
              <a:buChar char="●"/>
            </a:pPr>
            <a:r>
              <a:rPr lang="en"/>
              <a:t>Prediction on basis of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work we focused on developing a dynamic pricing model for movie-ticketing . We predicted the optimal demand price based on the data of total sales, ticket sold, date of show, capacity, etc.</a:t>
            </a:r>
            <a:endParaRPr/>
          </a:p>
          <a:p>
            <a:pPr indent="-311150" lvl="0" marL="457200" rtl="0" algn="l">
              <a:spcBef>
                <a:spcPts val="0"/>
              </a:spcBef>
              <a:spcAft>
                <a:spcPts val="0"/>
              </a:spcAft>
              <a:buSzPts val="1300"/>
              <a:buChar char="●"/>
            </a:pPr>
            <a:r>
              <a:rPr lang="en"/>
              <a:t>The more data that is collected after instituting a dynamic pricing scheme, the better results can be achieved.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Algorithm Used</a:t>
            </a:r>
            <a:endParaRPr/>
          </a:p>
          <a:p>
            <a:pPr indent="-311150" lvl="0" marL="457200" rtl="0" algn="l">
              <a:spcBef>
                <a:spcPts val="0"/>
              </a:spcBef>
              <a:spcAft>
                <a:spcPts val="0"/>
              </a:spcAft>
              <a:buSzPts val="1300"/>
              <a:buChar char="●"/>
            </a:pPr>
            <a:r>
              <a:rPr lang="en"/>
              <a:t>Inputs</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Real Time Example</a:t>
            </a:r>
            <a:endParaRPr/>
          </a:p>
          <a:p>
            <a:pPr indent="-311150" lvl="0" marL="457200" rtl="0" algn="l">
              <a:spcBef>
                <a:spcPts val="0"/>
              </a:spcBef>
              <a:spcAft>
                <a:spcPts val="0"/>
              </a:spcAft>
              <a:buSzPts val="1300"/>
              <a:buChar char="●"/>
            </a:pPr>
            <a:r>
              <a:rPr lang="en"/>
              <a:t>Future Addition to the Project</a:t>
            </a:r>
            <a:endParaRPr/>
          </a:p>
          <a:p>
            <a:pPr indent="-311150" lvl="0" marL="457200" rtl="0" algn="l">
              <a:spcBef>
                <a:spcPts val="0"/>
              </a:spcBef>
              <a:spcAft>
                <a:spcPts val="0"/>
              </a:spcAft>
              <a:buSzPts val="13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movie tickets price prediction is an AI based Machine Learning model for predicting the prices of movies on the basis of various factors like tickets sold, location, screen time, date and day of the month etc.</a:t>
            </a:r>
            <a:endParaRPr/>
          </a:p>
          <a:p>
            <a:pPr indent="-311150" lvl="0" marL="457200" rtl="0" algn="l">
              <a:spcBef>
                <a:spcPts val="0"/>
              </a:spcBef>
              <a:spcAft>
                <a:spcPts val="0"/>
              </a:spcAft>
              <a:buSzPts val="1300"/>
              <a:buChar char="●"/>
            </a:pPr>
            <a:r>
              <a:rPr lang="en"/>
              <a:t>By forecasting the tickets price, screening in different locations can be optimized as well as effective market </a:t>
            </a:r>
            <a:r>
              <a:rPr lang="en"/>
              <a:t>targeting</a:t>
            </a:r>
            <a:r>
              <a:rPr lang="en"/>
              <a:t> and pricing.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Used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algorithm used in this model is the Random Forest Regression.</a:t>
            </a:r>
            <a:endParaRPr/>
          </a:p>
          <a:p>
            <a:pPr indent="-311150" lvl="0" marL="457200" rtl="0" algn="l">
              <a:spcBef>
                <a:spcPts val="0"/>
              </a:spcBef>
              <a:spcAft>
                <a:spcPts val="0"/>
              </a:spcAft>
              <a:buSzPts val="1300"/>
              <a:buChar char="●"/>
            </a:pPr>
            <a:r>
              <a:rPr lang="en"/>
              <a:t>Random Forest </a:t>
            </a:r>
            <a:r>
              <a:rPr lang="en">
                <a:highlight>
                  <a:schemeClr val="lt1"/>
                </a:highlight>
              </a:rPr>
              <a:t>a m</a:t>
            </a:r>
            <a:r>
              <a:rPr lang="en">
                <a:highlight>
                  <a:schemeClr val="lt1"/>
                </a:highlight>
              </a:rPr>
              <a:t>eta estimator that fits a number of classifying decision trees on various sub-samples of the dataset and uses averaging to improve the predictive accuracy and control over-fitting.</a:t>
            </a:r>
            <a:endParaRPr sz="12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dataset was taken and read </a:t>
            </a:r>
            <a:r>
              <a:rPr lang="en"/>
              <a:t>using</a:t>
            </a:r>
            <a:r>
              <a:rPr lang="en"/>
              <a:t> pandas.</a:t>
            </a:r>
            <a:endParaRPr/>
          </a:p>
          <a:p>
            <a:pPr indent="-311150" lvl="0" marL="457200" rtl="0" algn="l">
              <a:spcBef>
                <a:spcPts val="0"/>
              </a:spcBef>
              <a:spcAft>
                <a:spcPts val="0"/>
              </a:spcAft>
              <a:buSzPts val="1300"/>
              <a:buChar char="●"/>
            </a:pPr>
            <a:r>
              <a:rPr lang="en"/>
              <a:t>Different attributes of the dataset was plotted using pandas, seaborn and matplotlib.</a:t>
            </a:r>
            <a:endParaRPr/>
          </a:p>
        </p:txBody>
      </p:sp>
      <p:pic>
        <p:nvPicPr>
          <p:cNvPr id="303" name="Google Shape;303;p17"/>
          <p:cNvPicPr preferRelativeResize="0"/>
          <p:nvPr/>
        </p:nvPicPr>
        <p:blipFill>
          <a:blip r:embed="rId3">
            <a:alphaModFix/>
          </a:blip>
          <a:stretch>
            <a:fillRect/>
          </a:stretch>
        </p:blipFill>
        <p:spPr>
          <a:xfrm>
            <a:off x="484975" y="2571738"/>
            <a:ext cx="3771900" cy="2505075"/>
          </a:xfrm>
          <a:prstGeom prst="rect">
            <a:avLst/>
          </a:prstGeom>
          <a:noFill/>
          <a:ln>
            <a:noFill/>
          </a:ln>
        </p:spPr>
      </p:pic>
      <p:sp>
        <p:nvSpPr>
          <p:cNvPr id="304" name="Google Shape;304;p17"/>
          <p:cNvSpPr txBox="1"/>
          <p:nvPr/>
        </p:nvSpPr>
        <p:spPr>
          <a:xfrm>
            <a:off x="4256875" y="4611825"/>
            <a:ext cx="414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Graph showing tickets used with respect to film code using pandas and seaborn</a:t>
            </a:r>
            <a:endParaRPr>
              <a:latin typeface="Nunito"/>
              <a:ea typeface="Nunito"/>
              <a:cs typeface="Nunito"/>
              <a:sym typeface="Nunito"/>
            </a:endParaRPr>
          </a:p>
        </p:txBody>
      </p:sp>
      <p:pic>
        <p:nvPicPr>
          <p:cNvPr id="305" name="Google Shape;305;p17"/>
          <p:cNvPicPr preferRelativeResize="0"/>
          <p:nvPr/>
        </p:nvPicPr>
        <p:blipFill>
          <a:blip r:embed="rId4">
            <a:alphaModFix/>
          </a:blip>
          <a:stretch>
            <a:fillRect/>
          </a:stretch>
        </p:blipFill>
        <p:spPr>
          <a:xfrm>
            <a:off x="4683437" y="2571750"/>
            <a:ext cx="3288689" cy="216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395650" y="152400"/>
            <a:ext cx="3800475" cy="2505075"/>
          </a:xfrm>
          <a:prstGeom prst="rect">
            <a:avLst/>
          </a:prstGeom>
          <a:noFill/>
          <a:ln>
            <a:noFill/>
          </a:ln>
        </p:spPr>
      </p:pic>
      <p:pic>
        <p:nvPicPr>
          <p:cNvPr id="311" name="Google Shape;311;p18"/>
          <p:cNvPicPr preferRelativeResize="0"/>
          <p:nvPr/>
        </p:nvPicPr>
        <p:blipFill>
          <a:blip r:embed="rId4">
            <a:alphaModFix/>
          </a:blip>
          <a:stretch>
            <a:fillRect/>
          </a:stretch>
        </p:blipFill>
        <p:spPr>
          <a:xfrm>
            <a:off x="4348525" y="152400"/>
            <a:ext cx="3971925" cy="2505075"/>
          </a:xfrm>
          <a:prstGeom prst="rect">
            <a:avLst/>
          </a:prstGeom>
          <a:noFill/>
          <a:ln>
            <a:noFill/>
          </a:ln>
        </p:spPr>
      </p:pic>
      <p:pic>
        <p:nvPicPr>
          <p:cNvPr id="312" name="Google Shape;312;p18"/>
          <p:cNvPicPr preferRelativeResize="0"/>
          <p:nvPr/>
        </p:nvPicPr>
        <p:blipFill>
          <a:blip r:embed="rId5">
            <a:alphaModFix/>
          </a:blip>
          <a:stretch>
            <a:fillRect/>
          </a:stretch>
        </p:blipFill>
        <p:spPr>
          <a:xfrm>
            <a:off x="152400" y="2809875"/>
            <a:ext cx="8839200" cy="1983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9"/>
          <p:cNvPicPr preferRelativeResize="0"/>
          <p:nvPr/>
        </p:nvPicPr>
        <p:blipFill>
          <a:blip r:embed="rId3">
            <a:alphaModFix/>
          </a:blip>
          <a:stretch>
            <a:fillRect/>
          </a:stretch>
        </p:blipFill>
        <p:spPr>
          <a:xfrm>
            <a:off x="152400" y="152400"/>
            <a:ext cx="8753475" cy="2028825"/>
          </a:xfrm>
          <a:prstGeom prst="rect">
            <a:avLst/>
          </a:prstGeom>
          <a:noFill/>
          <a:ln>
            <a:noFill/>
          </a:ln>
        </p:spPr>
      </p:pic>
      <p:pic>
        <p:nvPicPr>
          <p:cNvPr id="318" name="Google Shape;318;p19"/>
          <p:cNvPicPr preferRelativeResize="0"/>
          <p:nvPr/>
        </p:nvPicPr>
        <p:blipFill>
          <a:blip r:embed="rId4">
            <a:alphaModFix/>
          </a:blip>
          <a:stretch>
            <a:fillRect/>
          </a:stretch>
        </p:blipFill>
        <p:spPr>
          <a:xfrm>
            <a:off x="152400" y="2333625"/>
            <a:ext cx="8686800" cy="202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0"/>
          <p:cNvPicPr preferRelativeResize="0"/>
          <p:nvPr/>
        </p:nvPicPr>
        <p:blipFill>
          <a:blip r:embed="rId3">
            <a:alphaModFix/>
          </a:blip>
          <a:stretch>
            <a:fillRect/>
          </a:stretch>
        </p:blipFill>
        <p:spPr>
          <a:xfrm>
            <a:off x="279825" y="198750"/>
            <a:ext cx="5212783" cy="4838699"/>
          </a:xfrm>
          <a:prstGeom prst="rect">
            <a:avLst/>
          </a:prstGeom>
          <a:noFill/>
          <a:ln>
            <a:noFill/>
          </a:ln>
        </p:spPr>
      </p:pic>
      <p:sp>
        <p:nvSpPr>
          <p:cNvPr id="324" name="Google Shape;324;p20"/>
          <p:cNvSpPr txBox="1"/>
          <p:nvPr/>
        </p:nvSpPr>
        <p:spPr>
          <a:xfrm>
            <a:off x="5722725" y="810900"/>
            <a:ext cx="247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Correlation of the various parameters of the dataset</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data was preprocessed for Model Training.</a:t>
            </a:r>
            <a:endParaRPr/>
          </a:p>
          <a:p>
            <a:pPr indent="-311150" lvl="0" marL="457200" rtl="0" algn="l">
              <a:spcBef>
                <a:spcPts val="0"/>
              </a:spcBef>
              <a:spcAft>
                <a:spcPts val="0"/>
              </a:spcAft>
              <a:buSzPts val="1300"/>
              <a:buChar char="●"/>
            </a:pPr>
            <a:r>
              <a:rPr lang="en"/>
              <a:t>Result of the random forest regressor was obtained via the Root Mean Squared coefficient.</a:t>
            </a:r>
            <a:endParaRPr/>
          </a:p>
          <a:p>
            <a:pPr indent="0" lvl="0" marL="457200" rtl="0" algn="l">
              <a:spcBef>
                <a:spcPts val="1200"/>
              </a:spcBef>
              <a:spcAft>
                <a:spcPts val="1200"/>
              </a:spcAft>
              <a:buNone/>
            </a:pPr>
            <a:r>
              <a:t/>
            </a:r>
            <a:endParaRPr/>
          </a:p>
        </p:txBody>
      </p:sp>
      <p:pic>
        <p:nvPicPr>
          <p:cNvPr id="331" name="Google Shape;331;p21"/>
          <p:cNvPicPr preferRelativeResize="0"/>
          <p:nvPr/>
        </p:nvPicPr>
        <p:blipFill>
          <a:blip r:embed="rId3">
            <a:alphaModFix/>
          </a:blip>
          <a:stretch>
            <a:fillRect/>
          </a:stretch>
        </p:blipFill>
        <p:spPr>
          <a:xfrm>
            <a:off x="1877675" y="2799713"/>
            <a:ext cx="5295900" cy="216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