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2C89-3EB7-491E-BA96-D5A45EA91BC3}" type="datetimeFigureOut">
              <a:rPr lang="en-US" smtClean="0"/>
              <a:pPr/>
              <a:t>8/31/2012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9276-1819-4E1A-BCA4-1836503FEF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643050"/>
            <a:ext cx="5020865" cy="3357585"/>
            <a:chOff x="1071538" y="1643050"/>
            <a:chExt cx="7000924" cy="4091249"/>
          </a:xfrm>
        </p:grpSpPr>
        <p:pic>
          <p:nvPicPr>
            <p:cNvPr id="4" name="Picture 4" descr="http://image.slidesharecdn.com/html5-v2-091123144107-phpapp02/95/slide-4-728.jpg?1274652602"/>
            <p:cNvPicPr>
              <a:picLocks noChangeAspect="1" noChangeArrowheads="1"/>
            </p:cNvPicPr>
            <p:nvPr/>
          </p:nvPicPr>
          <p:blipFill>
            <a:blip r:embed="rId2"/>
            <a:srcRect l="17238" t="19231" r="13809" b="11716"/>
            <a:stretch>
              <a:fillRect/>
            </a:stretch>
          </p:blipFill>
          <p:spPr bwMode="auto">
            <a:xfrm>
              <a:off x="2195429" y="2143116"/>
              <a:ext cx="4781315" cy="3591183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71538" y="1643050"/>
              <a:ext cx="700092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HTML 4</a:t>
              </a:r>
              <a:endPara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1802" y="785794"/>
            <a:ext cx="5786446" cy="4071966"/>
            <a:chOff x="63500" y="-144463"/>
            <a:chExt cx="8008962" cy="5501654"/>
          </a:xfrm>
        </p:grpSpPr>
        <p:sp>
          <p:nvSpPr>
            <p:cNvPr id="7" name="AutoShape 2" descr="http://image.slidesharecdn.com/html5-v2-091123144107-phpapp02/95/slide-5-728.jpg?1274652602"/>
            <p:cNvSpPr>
              <a:spLocks noChangeAspect="1" noChangeArrowheads="1"/>
            </p:cNvSpPr>
            <p:nvPr/>
          </p:nvSpPr>
          <p:spPr bwMode="auto">
            <a:xfrm>
              <a:off x="63500" y="-136525"/>
              <a:ext cx="304800" cy="3048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AutoShape 4" descr="http://image.slidesharecdn.com/html5-v2-091123144107-phpapp02/95/slide-5-728.jpg?1274652602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AutoShape 6" descr="http://image.slidesharecdn.com/html5-v2-091123144107-phpapp02/95/slide-5-728.jpg?1274652602"/>
            <p:cNvSpPr>
              <a:spLocks noChangeAspect="1" noChangeArrowheads="1"/>
            </p:cNvSpPr>
            <p:nvPr/>
          </p:nvSpPr>
          <p:spPr bwMode="auto">
            <a:xfrm>
              <a:off x="63500" y="-136525"/>
              <a:ext cx="304800" cy="3048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" name="Picture 8" descr="http://image.slidesharecdn.com/html5-v2-091123144107-phpapp02/95/slide-5-728.jpg?1274652602"/>
            <p:cNvPicPr>
              <a:picLocks noChangeAspect="1" noChangeArrowheads="1"/>
            </p:cNvPicPr>
            <p:nvPr/>
          </p:nvPicPr>
          <p:blipFill>
            <a:blip r:embed="rId3"/>
            <a:srcRect l="11129" t="31331" r="9019" b="14847"/>
            <a:stretch>
              <a:fillRect/>
            </a:stretch>
          </p:blipFill>
          <p:spPr bwMode="auto">
            <a:xfrm>
              <a:off x="1843279" y="2558104"/>
              <a:ext cx="5537091" cy="2799087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071538" y="1428736"/>
              <a:ext cx="700092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HTML5 </a:t>
              </a:r>
              <a:endPara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image.slidesharecdn.com/html5-v2-091123144107-phpapp02/95/slide-13-728.jpg?1274652602"/>
          <p:cNvPicPr>
            <a:picLocks noChangeAspect="1" noChangeArrowheads="1"/>
          </p:cNvPicPr>
          <p:nvPr/>
        </p:nvPicPr>
        <p:blipFill>
          <a:blip r:embed="rId2"/>
          <a:srcRect t="12363" r="4188"/>
          <a:stretch>
            <a:fillRect/>
          </a:stretch>
        </p:blipFill>
        <p:spPr bwMode="auto">
          <a:xfrm>
            <a:off x="1000100" y="1500174"/>
            <a:ext cx="6643734" cy="4557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image.slidesharecdn.com/html5-v2-091123144107-phpapp02/95/slide-14-728.jpg?1274652602"/>
          <p:cNvPicPr>
            <a:picLocks noChangeAspect="1" noChangeArrowheads="1"/>
          </p:cNvPicPr>
          <p:nvPr/>
        </p:nvPicPr>
        <p:blipFill>
          <a:blip r:embed="rId2"/>
          <a:srcRect t="2393" r="7577" b="29411"/>
          <a:stretch>
            <a:fillRect/>
          </a:stretch>
        </p:blipFill>
        <p:spPr bwMode="auto">
          <a:xfrm>
            <a:off x="-1" y="1071546"/>
            <a:ext cx="7358083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071546"/>
            <a:ext cx="6934200" cy="5200651"/>
            <a:chOff x="0" y="1071546"/>
            <a:chExt cx="6934200" cy="520065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071546"/>
              <a:ext cx="6934200" cy="5200651"/>
              <a:chOff x="0" y="1071546"/>
              <a:chExt cx="6934200" cy="5200651"/>
            </a:xfrm>
          </p:grpSpPr>
          <p:pic>
            <p:nvPicPr>
              <p:cNvPr id="24578" name="Picture 2" descr="http://image.slidesharecdn.com/html5-v2-091123144107-phpapp02/95/slide-15-728.jpg?127465260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1071546"/>
                <a:ext cx="6934200" cy="5200651"/>
              </a:xfrm>
              <a:prstGeom prst="rect">
                <a:avLst/>
              </a:prstGeom>
              <a:noFill/>
            </p:spPr>
          </p:pic>
          <p:pic>
            <p:nvPicPr>
              <p:cNvPr id="2457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928926" y="1285859"/>
                <a:ext cx="3714776" cy="1266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5286388"/>
              <a:ext cx="3714776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image.slidesharecdn.com/html5-v2-091123144107-phpapp02/95/slide-16-728.jpg?1274652602"/>
          <p:cNvPicPr>
            <a:picLocks noChangeAspect="1" noChangeArrowheads="1"/>
          </p:cNvPicPr>
          <p:nvPr/>
        </p:nvPicPr>
        <p:blipFill>
          <a:blip r:embed="rId2"/>
          <a:srcRect t="1223" r="6422" b="25256"/>
          <a:stretch>
            <a:fillRect/>
          </a:stretch>
        </p:blipFill>
        <p:spPr bwMode="auto">
          <a:xfrm>
            <a:off x="0" y="1500174"/>
            <a:ext cx="7395400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image.slidesharecdn.com/html5-v2-091123144107-phpapp02/95/slide-17-728.jpg?1274652602"/>
          <p:cNvPicPr>
            <a:picLocks noChangeAspect="1" noChangeArrowheads="1"/>
          </p:cNvPicPr>
          <p:nvPr/>
        </p:nvPicPr>
        <p:blipFill>
          <a:blip r:embed="rId2"/>
          <a:srcRect l="3091" t="4121" r="7442" b="27197"/>
          <a:stretch>
            <a:fillRect/>
          </a:stretch>
        </p:blipFill>
        <p:spPr bwMode="auto">
          <a:xfrm>
            <a:off x="500033" y="1500174"/>
            <a:ext cx="7072363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571612"/>
            <a:ext cx="7286644" cy="3929090"/>
            <a:chOff x="0" y="1571612"/>
            <a:chExt cx="7286644" cy="3929090"/>
          </a:xfrm>
        </p:grpSpPr>
        <p:pic>
          <p:nvPicPr>
            <p:cNvPr id="27650" name="Picture 2" descr="http://image.slidesharecdn.com/html5-v2-091123144107-phpapp02/95/slide-18-728.jpg?1274652602"/>
            <p:cNvPicPr>
              <a:picLocks noChangeAspect="1" noChangeArrowheads="1"/>
            </p:cNvPicPr>
            <p:nvPr/>
          </p:nvPicPr>
          <p:blipFill>
            <a:blip r:embed="rId2"/>
            <a:srcRect t="1223" r="6422" b="31498"/>
            <a:stretch>
              <a:fillRect/>
            </a:stretch>
          </p:blipFill>
          <p:spPr bwMode="auto">
            <a:xfrm>
              <a:off x="0" y="1571612"/>
              <a:ext cx="7286644" cy="3929090"/>
            </a:xfrm>
            <a:prstGeom prst="rect">
              <a:avLst/>
            </a:prstGeom>
            <a:noFill/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4286256"/>
              <a:ext cx="3357586" cy="1144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4282" y="1000108"/>
            <a:ext cx="6934200" cy="5200651"/>
            <a:chOff x="214282" y="1000108"/>
            <a:chExt cx="6934200" cy="5200651"/>
          </a:xfrm>
        </p:grpSpPr>
        <p:pic>
          <p:nvPicPr>
            <p:cNvPr id="28674" name="Picture 2" descr="http://image.slidesharecdn.com/html5-v2-091123144107-phpapp02/95/slide-19-728.jpg?12746526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1000108"/>
              <a:ext cx="6934200" cy="5200651"/>
            </a:xfrm>
            <a:prstGeom prst="rect">
              <a:avLst/>
            </a:prstGeom>
            <a:noFill/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4071942"/>
              <a:ext cx="4357718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image.slidesharecdn.com/html5-v2-091123144107-phpapp02/95/slide-20-728.jpg?12746526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image.slidesharecdn.com/html5-v2-091123144107-phpapp02/95/slide-21-728.jpg?12746526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image.slidesharecdn.com/html5-v2-091123144107-phpapp02/95/slide-22-728.jpg?1274652602"/>
          <p:cNvPicPr>
            <a:picLocks noChangeAspect="1" noChangeArrowheads="1"/>
          </p:cNvPicPr>
          <p:nvPr/>
        </p:nvPicPr>
        <p:blipFill>
          <a:blip r:embed="rId2"/>
          <a:srcRect b="3845"/>
          <a:stretch>
            <a:fillRect/>
          </a:stretch>
        </p:blipFill>
        <p:spPr bwMode="auto">
          <a:xfrm>
            <a:off x="0" y="1214422"/>
            <a:ext cx="6934200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000108"/>
            <a:ext cx="552132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image.slidesharecdn.com/html5-v2-091123144107-phpapp02/95/slide-23-728.jpg?1274652602"/>
          <p:cNvPicPr>
            <a:picLocks noChangeAspect="1" noChangeArrowheads="1"/>
          </p:cNvPicPr>
          <p:nvPr/>
        </p:nvPicPr>
        <p:blipFill>
          <a:blip r:embed="rId2"/>
          <a:srcRect t="12363" r="4985"/>
          <a:stretch>
            <a:fillRect/>
          </a:stretch>
        </p:blipFill>
        <p:spPr bwMode="auto">
          <a:xfrm>
            <a:off x="500034" y="1357298"/>
            <a:ext cx="6898358" cy="4772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4282" y="1071546"/>
            <a:ext cx="6934200" cy="5200651"/>
            <a:chOff x="214282" y="1071546"/>
            <a:chExt cx="6934200" cy="5200651"/>
          </a:xfrm>
        </p:grpSpPr>
        <p:pic>
          <p:nvPicPr>
            <p:cNvPr id="33794" name="Picture 2" descr="http://image.slidesharecdn.com/html5-v2-091123144107-phpapp02/95/slide-24-728.jpg?12746526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1071546"/>
              <a:ext cx="6934200" cy="5200651"/>
            </a:xfrm>
            <a:prstGeom prst="rect">
              <a:avLst/>
            </a:prstGeom>
            <a:noFill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3429000"/>
              <a:ext cx="6286544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4282" y="1214422"/>
            <a:ext cx="6934200" cy="5200651"/>
            <a:chOff x="214282" y="1214422"/>
            <a:chExt cx="6934200" cy="5200651"/>
          </a:xfrm>
        </p:grpSpPr>
        <p:pic>
          <p:nvPicPr>
            <p:cNvPr id="34818" name="Picture 2" descr="http://image.slidesharecdn.com/html5-v2-091123144107-phpapp02/95/slide-25-728.jpg?12746526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1214422"/>
              <a:ext cx="6934200" cy="5200651"/>
            </a:xfrm>
            <a:prstGeom prst="rect">
              <a:avLst/>
            </a:prstGeom>
            <a:noFill/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5000636"/>
              <a:ext cx="25146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image.slidesharecdn.com/html5-v2-091123144107-phpapp02/95/slide-26-728.jpg?12746526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image.slidesharecdn.com/html5-v2-091123144107-phpapp02/95/slide-27-728.jpg?12746526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1857364"/>
            <a:ext cx="70009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http://image.slidesharecdn.com/html5-v2-091123144107-phpapp02/95/slide-3-728.jpg?127465260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-785850" y="0"/>
            <a:ext cx="70009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What’s new?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320" name="Picture 8" descr="http://image.slidesharecdn.com/html5-v2-091123144107-phpapp02/95/slide-12-728.jpg?1274652602"/>
          <p:cNvPicPr>
            <a:picLocks noChangeAspect="1" noChangeArrowheads="1"/>
          </p:cNvPicPr>
          <p:nvPr/>
        </p:nvPicPr>
        <p:blipFill>
          <a:blip r:embed="rId2"/>
          <a:srcRect t="12363"/>
          <a:stretch>
            <a:fillRect/>
          </a:stretch>
        </p:blipFill>
        <p:spPr bwMode="auto">
          <a:xfrm>
            <a:off x="1142976" y="1857364"/>
            <a:ext cx="6934200" cy="4557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image.slidesharecdn.com/html5-v2-091123144107-phpapp02/95/slide-28-728.jpg?1274652602"/>
          <p:cNvPicPr>
            <a:picLocks noChangeAspect="1" noChangeArrowheads="1"/>
          </p:cNvPicPr>
          <p:nvPr/>
        </p:nvPicPr>
        <p:blipFill>
          <a:blip r:embed="rId2"/>
          <a:srcRect t="12363"/>
          <a:stretch>
            <a:fillRect/>
          </a:stretch>
        </p:blipFill>
        <p:spPr bwMode="auto">
          <a:xfrm>
            <a:off x="1142976" y="1571612"/>
            <a:ext cx="6934200" cy="4557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5720" y="1214422"/>
            <a:ext cx="7115207" cy="5143536"/>
            <a:chOff x="285720" y="1214422"/>
            <a:chExt cx="7115207" cy="5143536"/>
          </a:xfrm>
        </p:grpSpPr>
        <p:pic>
          <p:nvPicPr>
            <p:cNvPr id="17410" name="Picture 2" descr="http://image.slidesharecdn.com/html5-v2-091123144107-phpapp02/95/slide-29-728.jpg?1274652602"/>
            <p:cNvPicPr>
              <a:picLocks noChangeAspect="1" noChangeArrowheads="1"/>
            </p:cNvPicPr>
            <p:nvPr/>
          </p:nvPicPr>
          <p:blipFill>
            <a:blip r:embed="rId2"/>
            <a:srcRect t="2864" r="7534" b="7472"/>
            <a:stretch>
              <a:fillRect/>
            </a:stretch>
          </p:blipFill>
          <p:spPr bwMode="auto">
            <a:xfrm>
              <a:off x="285720" y="1214422"/>
              <a:ext cx="7072362" cy="5143536"/>
            </a:xfrm>
            <a:prstGeom prst="rect">
              <a:avLst/>
            </a:prstGeom>
            <a:noFill/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7752" y="1214422"/>
              <a:ext cx="2543175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mage.slidesharecdn.com/html5-v2-091123144107-phpapp02/95/slide-32-728.jpg?1274652602"/>
          <p:cNvPicPr>
            <a:picLocks noChangeAspect="1" noChangeArrowheads="1"/>
          </p:cNvPicPr>
          <p:nvPr/>
        </p:nvPicPr>
        <p:blipFill>
          <a:blip r:embed="rId2"/>
          <a:srcRect t="3816" r="19855"/>
          <a:stretch>
            <a:fillRect/>
          </a:stretch>
        </p:blipFill>
        <p:spPr bwMode="auto">
          <a:xfrm>
            <a:off x="0" y="1000108"/>
            <a:ext cx="6000760" cy="5401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00108"/>
            <a:ext cx="7215206" cy="5250670"/>
            <a:chOff x="0" y="1000108"/>
            <a:chExt cx="7215206" cy="5250670"/>
          </a:xfrm>
        </p:grpSpPr>
        <p:pic>
          <p:nvPicPr>
            <p:cNvPr id="19458" name="Picture 2" descr="http://image.slidesharecdn.com/html5-v2-091123144107-phpapp02/95/slide-33-728.jpg?12746526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000108"/>
              <a:ext cx="7000892" cy="5250670"/>
            </a:xfrm>
            <a:prstGeom prst="rect">
              <a:avLst/>
            </a:prstGeom>
            <a:noFill/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9123" y="1000108"/>
              <a:ext cx="2786083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857232"/>
            <a:ext cx="7434234" cy="5429288"/>
            <a:chOff x="500034" y="1285860"/>
            <a:chExt cx="6934200" cy="5008575"/>
          </a:xfrm>
        </p:grpSpPr>
        <p:pic>
          <p:nvPicPr>
            <p:cNvPr id="20482" name="Picture 2" descr="http://image.slidesharecdn.com/html5-v2-091123144107-phpapp02/95/slide-34-728.jpg?1274652602"/>
            <p:cNvPicPr>
              <a:picLocks noChangeAspect="1" noChangeArrowheads="1"/>
            </p:cNvPicPr>
            <p:nvPr/>
          </p:nvPicPr>
          <p:blipFill>
            <a:blip r:embed="rId2"/>
            <a:srcRect t="2639" b="3693"/>
            <a:stretch>
              <a:fillRect/>
            </a:stretch>
          </p:blipFill>
          <p:spPr bwMode="auto">
            <a:xfrm>
              <a:off x="500034" y="1423081"/>
              <a:ext cx="6934200" cy="4871354"/>
            </a:xfrm>
            <a:prstGeom prst="rect">
              <a:avLst/>
            </a:prstGeom>
            <a:noFill/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1285860"/>
              <a:ext cx="2514600" cy="1357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00108"/>
            <a:ext cx="7015162" cy="5286412"/>
            <a:chOff x="0" y="571480"/>
            <a:chExt cx="7015162" cy="5500726"/>
          </a:xfrm>
        </p:grpSpPr>
        <p:pic>
          <p:nvPicPr>
            <p:cNvPr id="21506" name="Picture 2" descr="http://image.slidesharecdn.com/html5-v2-091123144107-phpapp02/95/slide-37-728.jpg?1274652602"/>
            <p:cNvPicPr>
              <a:picLocks noChangeAspect="1" noChangeArrowheads="1"/>
            </p:cNvPicPr>
            <p:nvPr/>
          </p:nvPicPr>
          <p:blipFill>
            <a:blip r:embed="rId2"/>
            <a:srcRect r="16234"/>
            <a:stretch>
              <a:fillRect/>
            </a:stretch>
          </p:blipFill>
          <p:spPr bwMode="auto">
            <a:xfrm>
              <a:off x="0" y="571480"/>
              <a:ext cx="6143636" cy="5500726"/>
            </a:xfrm>
            <a:prstGeom prst="rect">
              <a:avLst/>
            </a:prstGeom>
            <a:noFill/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00562" y="716236"/>
              <a:ext cx="2514600" cy="2643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509" name="AutoShape 5" descr="data:image/jpeg;base64,/9j/4AAQSkZJRgABAQAAAQABAAD/2wCEAAkGBhINDRAOEA4QEA4ODQ4PDQ4QEhAODQ4RFBAVFBQQFBIXJyYeFxojGRISHy8iIycpLy0sFR4xNTwqNSY3LSkBCQoKDgwOGg8PGCwfHx0sKSwsLCksKSwsKSwtLCwpKiosLCwpLCwsLCksLCwsKSwsLCwsLCksKSwsLCwpKSwsLP/AABEIAKIBNgMBIgACEQEDEQH/xAAbAAEAAgMBAQAAAAAAAAAAAAAAAwQBAgUGB//EAEAQAAIBAgIGBA0DBAEEAwAAAAECAAMRBBITITFRkdEGFCJSBRUyQVRhYnGBkpPS4VOU0yMzQsGxJHSis3Jzgv/EABkBAQEBAQEBAAAAAAAAAAAAAAABAgMEBf/EACERAQACAgIBBQEAAAAAAAAAAAABEQISIVExAxMiQWEy/9oADAMBAAIRAxEAPwD7jERAREQERECrT8K0XqGktam1RWKsgYF1IBuCBs8luBlm84WJ6I06gftuHqVKrs9yTZ2ZhTsdiAueyLXub6zeQnoaM1xXI1YcLZB2NCBlIJOsizWzZvK13tA9JeLzhjosoo1qQqEitiBXuwz3IqBwtRWNnFxY7Lj165o/RCm7uXbMtRixXIliTn8rv2L9m/khQIHcrVlRWdiFVFLMx1BVAuSfgJk1BcC4ub2F9ZttsPiJ5tuhKlzaoFp6IotkXSKzCuGs3+IOmuQNpGubVOhNNs50hu74hs5XNUArWLDMTtBAFxa63Bve8D0FXEqlszBblQATYkswUav/AJMo+Imz1AoLEgKoJYnUABrJJnGr9FadTQZspFCktIjIGDoKtKrl7VyBeiBa51MZrhOiaUhVGkZhWwq4YlhdlUUlp6teW1kBtbUS2+0Ds0K4qIrqbqyhlNiLgi4Njrm95w6fRKmKhctdc6OKeRADlZWCsf8AIAqMo/xFwJJ4P6L0sPVFVD2wpUnKoL3WzEka7k2J9w3QOp1pNHpc40eTSZ/8cmXNmvutrkga4uNk8zR6CoioNKewtRdShFs1FKWcKpAD2pgkm98zXGvVJU6FU2L3rVBnqZiVyqxBNQlWb/L+6Rfcijzaw79bEpTyh3VTUcJTzELncgkKt9psDq9UUMQlRQ6Orqb2ZSGU2JB1j1gj4TlYjo2KuHp0HrVLUnFSnVXKtZXFIqKma1s+djUvbb6pUp9CaavfPeiAFFA00yZBWSqKZPnUGnqvfym+AegNdQ4QsM7KzBfOVUgE/AsvGbK4Owg2JBtr1g2Inmn6EKVddO3bopRJNOmzlQKIOZjrb+wLd3MbSVOhyhg2l/zdyRTQPmds5IbapLEgnzrZTsvA9CWsLnYNp8wlel4SpPSNYVBogpcvrAChc1zfzWsfcZzsJ0bSlVcqQKRwqUUpgDKrWy1KuXZdlSiP/wAHeb16nQymStqjALSekFsMqhsOtG6AWANlvsIN9kDvCupYpmGdQrMvnAYkKfjlbhJJ5+n0RVamkFU5us064ORM3Yeq1if8mOmZSzA6gNhFxNi+i1OrXbEZiKrOrhwqFlK6DLYkebq+r/7G3wOvVrKgBZgAWVQTsLMwVR8SQPjFasqIzswVEUszHUFAFyT8J5+h0LRaTU2qsSy01FRAtKpTVcQ1chCPJuzebcN0irdBkdXU1j/UILHIpH9p6ZGQnKLaQlbAZbAawIHpBiFLmmHXSKoZkuM4UmwYrttqPCSSIYZBUNUIukZQpewzlQbhSd0lhZr6IiIQiIgIiICIiAiIgIiICIiAiIgeWq9OVpVai1aIFJKmKpq9OoKlUmg6L2qRAyhjUUA5iL7bXkqdNEu7PSdKaZ2NwRVVEo4aozOh8nL1k3F9iEi87fi+ldzoad6oIqnIt6g84Y27XxhMDSUZRSphbFbBFAsVCkW3EKo9wEWOO3TahmyrTructFgUpgqdNUVaQzE2BYOrC9hY7xab1ulqdVxWIp03Y4MMKtN7U7VVZg1EsM1iMoJ1HU6nXedZsFTLBzSpl1UKrFFLKoNwoO0AEAzFPwfTVHQU1KVXd6qsM4dnN2LZr35ADYIHn36eU6YqLUoua1I4nMtAivStRCkuKvZ1HOq6xqNwbWvNq3TqlZglNtIlNnKuUtqw1etlzIWFwcOynd653fF1KyDQ0rUr6IZEtTvtyi3Z+ExT8FUV8mhRW4sbU0GrKVtqGyxI9xixB4P8OJXqVaQVxUoCkXBAGYOtwyC9yuojNYAkG17GXtL7LcJrSwyIWZURWcguyqFLkbCxG2SySjTS+y3CNL7LcJvKnhDH6EJam1RqlQU1VSqm+Vm2tYbEMKsaX2W4RpfZbhKPjGt6FU+rh/ujxjW9CqfVw/3RyL2l9luEaX2W4Sj4xrehVPq4f7o8Y1vQqn1cP90ci9pfZbhGl9luEo+Ma3oVT6uH+6PGNb0Kp9XD/dHIvaX2W4RpfZbhKPjGt6FU+rh/ujxjW9CqfVw/3RyL2l9luEaX2W4Sj4xrehVPq4f7o8Y1vQqn1cP90ci9pfZbhGl9luEiwmIdwc9E0rEWDMjlvX2SbSxA00vstwjS+y3CbxA00vstwjS+y3CbxAwr38xHvFptMCZlCIiAiIgIiICIiAiIgIiIFPwrhNPh61EEA1qNWmCb27aFddtfnnDfwBi1OWnigFvXs5aqtXK1DRUs9rq7LZDmNjdL/wCRt6Mg94fL+Zix7w+X8zFjgt4BxIdSmMqZBWDMhq1MxQVKpAzMG2I9IEWs2Q33ztUMClOrVqrfPWKGpdiV7K2FhsGrdJMp7w+X8xlPeHy/mLtYymLr7SRI8p7w+X8xlPeHy/mLZSRI8p7w+X8xlPeHy/mLEkoeE0JqYWwJy4oFrC9hoKus7hrEt5T3h8v5kWJxK0VzVK1Omt7Znsi33XJ9RixazRmnM8e4f03DfUp/dHj3D+m4b6lP7pb/ABXTzRmnM8e4f03DfUp/dHj3D+m4b6lP7ov8HTzRmnM8e4f03DfUp/dHj3D+m4b6lP7ov8HTzRmnM8e4f03DfUp/dHj3D+m4b6lP7ov8HTzRmnM8e4f03DfUp/dHj3D+m4b6lP7ov8HSvEq4XGJWBNKvTqBTZihVwDuNjJsp7w+X8yWiSJHlPeHy/mMp7w+X8xYkiR5T3h8v5jKe8Pl/MWJRMyNAb6yD8LSSahSIiUIiICIiAiIgIiICIiBVxtc06VR1RqjIjMtNRdnYDUo95sJ55PDGMCUab4d9MHtXYUmIq2qDyCmZEBQgklrayBrBnpGc3PZO32ecxnPdPFOc5Wjz+H8M4s06j9Xz2Duo0VakdlIBFRgGNi1Qm+s5LDbqkPh7EAMThWJXqp7FOu4IqD+oFuFzMDfVqAFiTfsjuZz3T/4c4z+yeKc42EaLV0zksmgKKEQA6QOCcxLbCCCOEsTTOe6eKc4znuninOS1nK294vNM57p4pzjOe6eKc4tG85/hT+5hP+8H/orS7nPdPFOcjqIGKlkJKNnS5XstlK327mPGWJFq0WkOkPdbivONIe63Fec1vCprRaQ6Q91uK840h7rcV5xvAmtFpDpD3W4rzjSHutxXnG8Ca0WkOlPdbivONIe6eKc43gTWi0h0h7rcV5xpT3W4rzjeBI0xeaaQ908U5xnPdPFOczMo3iaZz3TxTnGc908U5yWN7xNM57p4pzjOe6eKc4sSLN5FTa52EavPl/0ZLOmPhSIiaCIiAiIgIiICIiAiIgV6zkAlVzMNi3C5juudk5NHpRSyI1UNSNSklUKQagVHVmUsyiwJVHNvYM6rVRc6xtlNvBuHbLelSOWloluBYU8pXJbdlZh7mO+ee4RFQ6TYeoyolQsXIAIp1CgJYIMzWst2KjX3hFLw5pHK06TMqJpKjllVVpmpURWA2tfRO3utvtJk8H0FvlpUluQ11CqcwIIbV57qpv7Imvi2h/T/AKaXpItOmfOEXYt/OBuMXAjwfSKjWYKC6uzlEVkYZyNpQ7GA8583ntOpec9PBtBai1VRFenpMlrAAuqKzW35aajjLmlG8cYuESXi8j0o3jjGlG8cZLEk5/ha7HDoHdBUxIRzTYoxXQ1WtmHrUcJc0o3jjIMRTWo1Js4Giq6S2o5v6bpb1eXf4SxPIx4jX9fFfuKvOPEa/r4r9xV5y31obxxjrQ3jjOu+K2qeI1/XxX7irzjxGv6+K/cVect9aG8cY60N44xviWqeI1/XxX7irzjxGv6+K/cVect9aG8cY60N44xviWqeI1/XxX7irzjxGv6+K/cVect9aG8cY60N44xviWqeI1/XxX7irzjxGv6+K/cVect9aG8cY60N44xviWiw+DFG4D1HvrvUqNUI9QzbJNeaNXB844zGlG8cZyymLRJeLyPSjeOMaUbxxksSXi8j0o3jjGlG8cYsTU9skkFFwTqI2SedsPCwRETakREBERAREQEREBERArVKmW5JsBckk2AA2knzSLC4xKy56dRaiXtmRg633XE08I4QV6VWixIWqj02ItmAYEXF9U52J8BNXenUq1wzoLErTyas2bsXY5CdjHXmU21TyWy7V/fNWqgDMWsoFyxNltvvunBToqpympVNR1Is2RVsP6YIAubXWllPqY75J4I6OjD51ZlekaNOilMLlphRTVapybBnKpca/Jv5zH15WK+3aSqGAZWBUi4INwQfOCNszm9cjpU1RQigKqgKqjUABqAAm95LSavhnN64zeua3i8WjbN65U8I4mouiWmVDVa4p5nVnVRo3a+UEX8gefzy1eVcXRLvQItaniBUfXsXRVF+OthLjPPKs9VxX6+H+hV/kmeq4r9fD/Qq/wAkvaYRphO/wVR6riv18P8AQq/yTHVcV+vh/oVf5Jf0wjTCPgKHVcV+vh/oVf5JnquK/Xw/0Kv8kvaYRphHwFDquK/Xw/0Kv8kz1XFfr4f6FX+SXtMI0wj4Ch1XFfr4f6FX+SOq4r9fD/Qq/wAkv6YRphHwFaglVb6Wojn/AB0aNTAHruzXkmb1zNR7zS845TzwjbN64zeua3mbzNjOb1xm9c1vF4tEtI6/hJpBR2/CTz0en4agiInRSIiAiIgIiICIiAiIgU3Gs7dp/wAm5zGX3/M3OV/CyO1CutIkVTSrCkQcpFQocpB82u2ucbRY6kHRW0gFNzTqEU21ntKLu2csGOXtEjKoJJbUfCy9Dl9/zNzjL7/mbnOEj43SG6nIxzBb4dgh0FK1MsLEppNNmIGbycuomQ5se2iBUgCojMb0FJAamSKuVtS/3AMlyRa/rD0eX3/M3OMvv+Zuc5eBo4ipRomtUNOslXPVCrTAqKL/ANM2JFte0bhsnUksmIqJsy+/5m5xl9/zNziItDL7/mbnK+MxQohbrUcu4RFTMzFsrNsJHmUyxKeO/u4X/ux/6K01jzNEMdfPouK+UffHXz6LivlH3zs3i89PtYtU43Xz6LivlH3x18+i4r5R987N4vHtYlON18+i4r5R98dfPouK+UffOzeLx7WJTjdfPouK+UffHXz6LivlH3zs3i8e1iU43Xz6LivlH3x18+i4r5R987N4vHtYlObh6ucEmlVp2NrVLqT7rMZNl9/zNzkuI2iRTzZ8ZUzJl9/zNzjL7/mbnETNhl9/zNzjL7/mbnERYkw47Xn2b2P/ADLMr4fyvhLE9Xpfy1BEROqkREBERAREQEREBERAove51jafN6/fMa944fmV/CuJalRr1VAL06VV1UgkFlUkAga9onP8fE0nqLTW9PGJh3DVDkCmqiGpnCkalfNYXtsJBBA+f5lh2Ne8cPzGveOH5nm06U1FoipVoAMtIO4zZVNxhzmBI7Oqu3ZAY9mwuZb8KdJFw9VaeTNmo6S+Ypa+a1wV8myNc3JW2sRUjs6944fmNe8cPzPMU+ldQ5BolZslR2VWINQdvJkuPI1KM52m+qWz0mtVam1DLlxNLDk6RSbvmGcUwM5F1FtWsMDqANlSO5r3jh+Y17xw/M4dXpOFwjYk09aVXp6POSCVubCoFKkkDzar6r3mg6TlS6tTBKhmVs+VCvW2oBnsDo1C5GLHaLkA2NpU9Dv6944fmNe8cPzONW6RZEot1eqxxFFqqIuthkXO6Wtty6xv2apEOlYsL0rsQxTI+dKuXSZjTawzKNGNdh5Y+Kp6He17xwPONe8cDznLxfhWpT0QFEM9VL5M5Cq2emtjUtsGkJ8nzcadXpZlQt1ZxlyFs7ZEGek1VFzWNyVUC3edV895YiZHoNe8cDzjXvHA85wanSYppb0ddJXYBm0buOsPSBCkHsqFBdr9m+ybY/pOKGivSJNWg1bKHBZbU2cKCAVYXQrcHVcaiDFSO5r3jgeca944HnPMDpa/Z/pIx/6l2yOTpEQYrIKVx2h/06Xc28sateq1X6TGnUqI9C2iqUKbHSqb6QC7Kls7AX1WU5rHZaKkd3XvHA8417xwPOcfDeF3rVVVFRVXEV6VZT2zlpgdtagIF+0moBtpBIINujhGqENpVRW0j5MhJBS/ZJv57bZJmlri0+veOB5xr3jgecRJbJr3jgeca944fmIiw17xw/Ma944fmIiw17xw/Ma944fmIixLhvK+B80tSrhvK+Blqez0f5bgiInZSIiAiIgIiICIiAiIgUHPaPvP/MxeKnlH3n/maz5czy5ts0XmIksZzesxmmszFjOb3xm98xEWMFAWDEDMAQGsMwBtcA+a9hwEjxeMFJcxDMWZURFtnd2NlUXsL+/cZLNKlEOVJFylRaiWJBDDZs9RIO8EiWJi+RomJYIzVkNAK1jndChGqzBgbW1ga7a5MlQNcqb2LKSDezA2K6vOCDcTGKIroUYAo6spG1WBFiPXOBU6JKVCiqbDCJhu0rt5Jualg4vmOsg3udd9t9Za3wr0N4zSOkmVVUnMVVQWIALEC17DUPhN5hGc3vjNMRFjN4vMRFjN4vNZmLGbxeYmIsbXi8xEWF5m8xEWJsL5XwP+pblTC+V8D/qW57vQ/huPBERO6kREBERAREQEREBERA59Tyj7z/zNZI9FrnsnafOu/wB8xoG7h4rznzJwyvxLnTSJtoG7h4rzjQN3DxXnJpl1JUtYm+gbuHivOY0Ddw8V5xpn1JTWJvoG7h4rzjQN3DxXnGmfUlNJVx+HNVUQeQa1PTDNkLUr9pb8LjzgEeeXNA3cPFeczoG7h4rzlxxzibo5UvCWHXD4escJTRKujZkCqWTOEsvYG3YNQ26985uF8M1zVWm+GZc1Qo2p7CxKsUYDKVGXNdiMyutteqd7QN3DxXnGgbuHivOay2ym5xVrE30Ddw8V5zGgbuHivOY0z6lKlrE20Ddw8V5zOgbuHivONM+pKaRNtA3cPFecaBu4eK840z6kprE30Ddw8V5zGgbuHivONM+pKlrE30Ddw8V5zGgbuHivONM+pKaxNtA3cPFeczoG7h4rzjTLqSmkTbQN3DxXnM6Bu4eK840z6kpvhPK+B/1Lkq4amwa5UgWO7/UtT2+hExjy3BERO6kREBERAREQEREBERAREQEREBERAREQEREBERAREQEREBERAREQEREBERAREQEREBERAREQERED/9k="/>
          <p:cNvSpPr>
            <a:spLocks noChangeAspect="1" noChangeArrowheads="1"/>
          </p:cNvSpPr>
          <p:nvPr/>
        </p:nvSpPr>
        <p:spPr bwMode="auto">
          <a:xfrm>
            <a:off x="155575" y="-738188"/>
            <a:ext cx="2952750" cy="1543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11" name="AutoShape 7" descr="data:image/jpeg;base64,/9j/4AAQSkZJRgABAQAAAQABAAD/2wCEAAkGBhINDRAOEA4QEA4ODQ4PDQ4QEhAODQ4RFBAVFBQQFBIXJyYeFxojGRISHy8iIycpLy0sFR4xNTwqNSY3LSkBCQoKDgwOGg8PGCwfHx0sKSwsLCksKSwsKSwtLCwpKiosLCwpLCwsLCksLCwsKSwsLCwsLCksKSwsLCwpKSwsLP/AABEIAKIBNgMBIgACEQEDEQH/xAAbAAEAAgMBAQAAAAAAAAAAAAAAAwQBAgUGB//EAEAQAAIBAgIGBA0DBAEEAwAAAAECAAMRBBITITFRkdEGFCJSBRUyQVRhYnGBkpPS4VOU0yMzQsGxJHSis3Jzgv/EABkBAQEBAQEBAAAAAAAAAAAAAAABAgMEBf/EACERAQACAgIBBQEAAAAAAAAAAAABEQISIVExAxMiQWEy/9oADAMBAAIRAxEAPwD7jERAREQERECrT8K0XqGktam1RWKsgYF1IBuCBs8luBlm84WJ6I06gftuHqVKrs9yTZ2ZhTsdiAueyLXub6zeQnoaM1xXI1YcLZB2NCBlIJOsizWzZvK13tA9JeLzhjosoo1qQqEitiBXuwz3IqBwtRWNnFxY7Lj165o/RCm7uXbMtRixXIliTn8rv2L9m/khQIHcrVlRWdiFVFLMx1BVAuSfgJk1BcC4ub2F9ZttsPiJ5tuhKlzaoFp6IotkXSKzCuGs3+IOmuQNpGubVOhNNs50hu74hs5XNUArWLDMTtBAFxa63Bve8D0FXEqlszBblQATYkswUav/AJMo+Imz1AoLEgKoJYnUABrJJnGr9FadTQZspFCktIjIGDoKtKrl7VyBeiBa51MZrhOiaUhVGkZhWwq4YlhdlUUlp6teW1kBtbUS2+0Ds0K4qIrqbqyhlNiLgi4Njrm95w6fRKmKhctdc6OKeRADlZWCsf8AIAqMo/xFwJJ4P6L0sPVFVD2wpUnKoL3WzEka7k2J9w3QOp1pNHpc40eTSZ/8cmXNmvutrkga4uNk8zR6CoioNKewtRdShFs1FKWcKpAD2pgkm98zXGvVJU6FU2L3rVBnqZiVyqxBNQlWb/L+6Rfcijzaw79bEpTyh3VTUcJTzELncgkKt9psDq9UUMQlRQ6Orqb2ZSGU2JB1j1gj4TlYjo2KuHp0HrVLUnFSnVXKtZXFIqKma1s+djUvbb6pUp9CaavfPeiAFFA00yZBWSqKZPnUGnqvfym+AegNdQ4QsM7KzBfOVUgE/AsvGbK4Owg2JBtr1g2Inmn6EKVddO3bopRJNOmzlQKIOZjrb+wLd3MbSVOhyhg2l/zdyRTQPmds5IbapLEgnzrZTsvA9CWsLnYNp8wlel4SpPSNYVBogpcvrAChc1zfzWsfcZzsJ0bSlVcqQKRwqUUpgDKrWy1KuXZdlSiP/wAHeb16nQymStqjALSekFsMqhsOtG6AWANlvsIN9kDvCupYpmGdQrMvnAYkKfjlbhJJ5+n0RVamkFU5us064ORM3Yeq1if8mOmZSzA6gNhFxNi+i1OrXbEZiKrOrhwqFlK6DLYkebq+r/7G3wOvVrKgBZgAWVQTsLMwVR8SQPjFasqIzswVEUszHUFAFyT8J5+h0LRaTU2qsSy01FRAtKpTVcQ1chCPJuzebcN0irdBkdXU1j/UILHIpH9p6ZGQnKLaQlbAZbAawIHpBiFLmmHXSKoZkuM4UmwYrttqPCSSIYZBUNUIukZQpewzlQbhSd0lhZr6IiIQiIgIiICIiAiIgIiICIiAiIgeWq9OVpVai1aIFJKmKpq9OoKlUmg6L2qRAyhjUUA5iL7bXkqdNEu7PSdKaZ2NwRVVEo4aozOh8nL1k3F9iEi87fi+ldzoad6oIqnIt6g84Y27XxhMDSUZRSphbFbBFAsVCkW3EKo9wEWOO3TahmyrTructFgUpgqdNUVaQzE2BYOrC9hY7xab1ulqdVxWIp03Y4MMKtN7U7VVZg1EsM1iMoJ1HU6nXedZsFTLBzSpl1UKrFFLKoNwoO0AEAzFPwfTVHQU1KVXd6qsM4dnN2LZr35ADYIHn36eU6YqLUoua1I4nMtAivStRCkuKvZ1HOq6xqNwbWvNq3TqlZglNtIlNnKuUtqw1etlzIWFwcOynd653fF1KyDQ0rUr6IZEtTvtyi3Z+ExT8FUV8mhRW4sbU0GrKVtqGyxI9xixB4P8OJXqVaQVxUoCkXBAGYOtwyC9yuojNYAkG17GXtL7LcJrSwyIWZURWcguyqFLkbCxG2SySjTS+y3CNL7LcJvKnhDH6EJam1RqlQU1VSqm+Vm2tYbEMKsaX2W4RpfZbhKPjGt6FU+rh/ujxjW9CqfVw/3RyL2l9luEaX2W4Sj4xrehVPq4f7o8Y1vQqn1cP90ci9pfZbhGl9luEo+Ma3oVT6uH+6PGNb0Kp9XD/dHIvaX2W4RpfZbhKPjGt6FU+rh/ujxjW9CqfVw/3RyL2l9luEaX2W4Sj4xrehVPq4f7o8Y1vQqn1cP90ci9pfZbhGl9luEiwmIdwc9E0rEWDMjlvX2SbSxA00vstwjS+y3CbxA00vstwjS+y3CbxAwr38xHvFptMCZlCIiAiIgIiICIiAiIgIiIFPwrhNPh61EEA1qNWmCb27aFddtfnnDfwBi1OWnigFvXs5aqtXK1DRUs9rq7LZDmNjdL/wCRt6Mg94fL+Zix7w+X8zFjgt4BxIdSmMqZBWDMhq1MxQVKpAzMG2I9IEWs2Q33ztUMClOrVqrfPWKGpdiV7K2FhsGrdJMp7w+X8xlPeHy/mLtYymLr7SRI8p7w+X8xlPeHy/mLZSRI8p7w+X8xlPeHy/mLEkoeE0JqYWwJy4oFrC9hoKus7hrEt5T3h8v5kWJxK0VzVK1Omt7Znsi33XJ9RixazRmnM8e4f03DfUp/dHj3D+m4b6lP7pb/ABXTzRmnM8e4f03DfUp/dHj3D+m4b6lP7ov8HTzRmnM8e4f03DfUp/dHj3D+m4b6lP7ov8HTzRmnM8e4f03DfUp/dHj3D+m4b6lP7ov8HTzRmnM8e4f03DfUp/dHj3D+m4b6lP7ov8HSvEq4XGJWBNKvTqBTZihVwDuNjJsp7w+X8yWiSJHlPeHy/mMp7w+X8xYkiR5T3h8v5jKe8Pl/MWJRMyNAb6yD8LSSahSIiUIiICIiAiIgIiICIiBVxtc06VR1RqjIjMtNRdnYDUo95sJ55PDGMCUab4d9MHtXYUmIq2qDyCmZEBQgklrayBrBnpGc3PZO32ecxnPdPFOc5Wjz+H8M4s06j9Xz2Duo0VakdlIBFRgGNi1Qm+s5LDbqkPh7EAMThWJXqp7FOu4IqD+oFuFzMDfVqAFiTfsjuZz3T/4c4z+yeKc42EaLV0zksmgKKEQA6QOCcxLbCCCOEsTTOe6eKc4znuninOS1nK294vNM57p4pzjOe6eKc4tG85/hT+5hP+8H/orS7nPdPFOcjqIGKlkJKNnS5XstlK327mPGWJFq0WkOkPdbivONIe63Fec1vCprRaQ6Q91uK840h7rcV5xvAmtFpDpD3W4rzjSHutxXnG8Ca0WkOlPdbivONIe6eKc43gTWi0h0h7rcV5xpT3W4rzjeBI0xeaaQ908U5xnPdPFOczMo3iaZz3TxTnGc908U5yWN7xNM57p4pzjOe6eKc4sSLN5FTa52EavPl/0ZLOmPhSIiaCIiAiIgIiICIiAiIgV6zkAlVzMNi3C5juudk5NHpRSyI1UNSNSklUKQagVHVmUsyiwJVHNvYM6rVRc6xtlNvBuHbLelSOWloluBYU8pXJbdlZh7mO+ee4RFQ6TYeoyolQsXIAIp1CgJYIMzWst2KjX3hFLw5pHK06TMqJpKjllVVpmpURWA2tfRO3utvtJk8H0FvlpUluQ11CqcwIIbV57qpv7Imvi2h/T/AKaXpItOmfOEXYt/OBuMXAjwfSKjWYKC6uzlEVkYZyNpQ7GA8583ntOpec9PBtBai1VRFenpMlrAAuqKzW35aajjLmlG8cYuESXi8j0o3jjGlG8cZLEk5/ha7HDoHdBUxIRzTYoxXQ1WtmHrUcJc0o3jjIMRTWo1Js4Giq6S2o5v6bpb1eXf4SxPIx4jX9fFfuKvOPEa/r4r9xV5y31obxxjrQ3jjOu+K2qeI1/XxX7irzjxGv6+K/cVect9aG8cY60N44xviWqeI1/XxX7irzjxGv6+K/cVect9aG8cY60N44xviWqeI1/XxX7irzjxGv6+K/cVect9aG8cY60N44xviWqeI1/XxX7irzjxGv6+K/cVect9aG8cY60N44xviWiw+DFG4D1HvrvUqNUI9QzbJNeaNXB844zGlG8cZyymLRJeLyPSjeOMaUbxxksSXi8j0o3jjGlG8cYsTU9skkFFwTqI2SedsPCwRETakREBERAREQEREBERArVKmW5JsBckk2AA2knzSLC4xKy56dRaiXtmRg633XE08I4QV6VWixIWqj02ItmAYEXF9U52J8BNXenUq1wzoLErTyas2bsXY5CdjHXmU21TyWy7V/fNWqgDMWsoFyxNltvvunBToqpympVNR1Is2RVsP6YIAubXWllPqY75J4I6OjD51ZlekaNOilMLlphRTVapybBnKpca/Jv5zH15WK+3aSqGAZWBUi4INwQfOCNszm9cjpU1RQigKqgKqjUABqAAm95LSavhnN64zeua3i8WjbN65U8I4mouiWmVDVa4p5nVnVRo3a+UEX8gefzy1eVcXRLvQItaniBUfXsXRVF+OthLjPPKs9VxX6+H+hV/kmeq4r9fD/Qq/wAkvaYRphO/wVR6riv18P8AQq/yTHVcV+vh/oVf5Jf0wjTCPgKHVcV+vh/oVf5JnquK/Xw/0Kv8kvaYRphHwFDquK/Xw/0Kv8kz1XFfr4f6FX+SXtMI0wj4Ch1XFfr4f6FX+SOq4r9fD/Qq/wAkv6YRphHwFaglVb6Wojn/AB0aNTAHruzXkmb1zNR7zS845TzwjbN64zeua3mbzNjOb1xm9c1vF4tEtI6/hJpBR2/CTz0en4agiInRSIiAiIgIiICIiAiIgU3Gs7dp/wAm5zGX3/M3OV/CyO1CutIkVTSrCkQcpFQocpB82u2ucbRY6kHRW0gFNzTqEU21ntKLu2csGOXtEjKoJJbUfCy9Dl9/zNzjL7/mbnOEj43SG6nIxzBb4dgh0FK1MsLEppNNmIGbycuomQ5se2iBUgCojMb0FJAamSKuVtS/3AMlyRa/rD0eX3/M3OMvv+Zuc5eBo4ipRomtUNOslXPVCrTAqKL/ANM2JFte0bhsnUksmIqJsy+/5m5xl9/zNziItDL7/mbnK+MxQohbrUcu4RFTMzFsrNsJHmUyxKeO/u4X/ux/6K01jzNEMdfPouK+UffHXz6LivlH3zs3i89PtYtU43Xz6LivlH3x18+i4r5R987N4vHtYlON18+i4r5R98dfPouK+UffOzeLx7WJTjdfPouK+UffHXz6LivlH3zs3i8e1iU43Xz6LivlH3x18+i4r5R987N4vHtYlObh6ucEmlVp2NrVLqT7rMZNl9/zNzkuI2iRTzZ8ZUzJl9/zNzjL7/mbnETNhl9/zNzjL7/mbnERYkw47Xn2b2P/ADLMr4fyvhLE9Xpfy1BEROqkREBERAREQEREBERAove51jafN6/fMa944fmV/CuJalRr1VAL06VV1UgkFlUkAga9onP8fE0nqLTW9PGJh3DVDkCmqiGpnCkalfNYXtsJBBA+f5lh2Ne8cPzGveOH5nm06U1FoipVoAMtIO4zZVNxhzmBI7Oqu3ZAY9mwuZb8KdJFw9VaeTNmo6S+Ypa+a1wV8myNc3JW2sRUjs6944fmNe8cPzPMU+ldQ5BolZslR2VWINQdvJkuPI1KM52m+qWz0mtVam1DLlxNLDk6RSbvmGcUwM5F1FtWsMDqANlSO5r3jh+Y17xw/M4dXpOFwjYk09aVXp6POSCVubCoFKkkDzar6r3mg6TlS6tTBKhmVs+VCvW2oBnsDo1C5GLHaLkA2NpU9Dv6944fmNe8cPzONW6RZEot1eqxxFFqqIuthkXO6Wtty6xv2apEOlYsL0rsQxTI+dKuXSZjTawzKNGNdh5Y+Kp6He17xwPONe8cDznLxfhWpT0QFEM9VL5M5Cq2emtjUtsGkJ8nzcadXpZlQt1ZxlyFs7ZEGek1VFzWNyVUC3edV895YiZHoNe8cDzjXvHA85wanSYppb0ddJXYBm0buOsPSBCkHsqFBdr9m+ybY/pOKGivSJNWg1bKHBZbU2cKCAVYXQrcHVcaiDFSO5r3jgeca944HnPMDpa/Z/pIx/6l2yOTpEQYrIKVx2h/06Xc28sateq1X6TGnUqI9C2iqUKbHSqb6QC7Kls7AX1WU5rHZaKkd3XvHA8417xwPOcfDeF3rVVVFRVXEV6VZT2zlpgdtagIF+0moBtpBIINujhGqENpVRW0j5MhJBS/ZJv57bZJmlri0+veOB5xr3jgecRJbJr3jgeca944fmIiw17xw/Ma944fmIiw17xw/Ma944fmIixLhvK+B80tSrhvK+Blqez0f5bgiInZSIiAiIgIiICIiAiIgUHPaPvP/MxeKnlH3n/maz5czy5ts0XmIksZzesxmmszFjOb3xm98xEWMFAWDEDMAQGsMwBtcA+a9hwEjxeMFJcxDMWZURFtnd2NlUXsL+/cZLNKlEOVJFylRaiWJBDDZs9RIO8EiWJi+RomJYIzVkNAK1jndChGqzBgbW1ga7a5MlQNcqb2LKSDezA2K6vOCDcTGKIroUYAo6spG1WBFiPXOBU6JKVCiqbDCJhu0rt5Jualg4vmOsg3udd9t9Za3wr0N4zSOkmVVUnMVVQWIALEC17DUPhN5hGc3vjNMRFjN4vMRFjN4vNZmLGbxeYmIsbXi8xEWF5m8xEWJsL5XwP+pblTC+V8D/qW57vQ/huPBERO6kREBERAREQEREBERA59Tyj7z/zNZI9FrnsnafOu/wB8xoG7h4rznzJwyvxLnTSJtoG7h4rzjQN3DxXnJpl1JUtYm+gbuHivOY0Ddw8V5xpn1JTWJvoG7h4rzjQN3DxXnGmfUlNJVx+HNVUQeQa1PTDNkLUr9pb8LjzgEeeXNA3cPFeczoG7h4rzlxxzibo5UvCWHXD4escJTRKujZkCqWTOEsvYG3YNQ26985uF8M1zVWm+GZc1Qo2p7CxKsUYDKVGXNdiMyutteqd7QN3DxXnGgbuHivOay2ym5xVrE30Ddw8V5zGgbuHivOY0z6lKlrE20Ddw8V5zOgbuHivONM+pKaRNtA3cPFecaBu4eK840z6kprE30Ddw8V5zGgbuHivONM+pKlrE30Ddw8V5zGgbuHivONM+pKaxNtA3cPFeczoG7h4rzjTLqSmkTbQN3DxXnM6Bu4eK840z6kpvhPK+B/1Lkq4amwa5UgWO7/UtT2+hExjy3BERO6kREBERAREQEREBERAREQEREBERAREQEREBERAREQEREBERAREQEREBERAREQEREBERAREQERED/9k="/>
          <p:cNvSpPr>
            <a:spLocks noChangeAspect="1" noChangeArrowheads="1"/>
          </p:cNvSpPr>
          <p:nvPr/>
        </p:nvSpPr>
        <p:spPr bwMode="auto">
          <a:xfrm>
            <a:off x="155575" y="-738188"/>
            <a:ext cx="2952750" cy="1543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13" name="AutoShape 9" descr="data:image/jpeg;base64,/9j/4AAQSkZJRgABAQAAAQABAAD/2wCEAAkGBhINDRAOEA4QEA4ODQ4PDQ4QEhAODQ4RFBAVFBQQFBIXJyYeFxojGRISHy8iIycpLy0sFR4xNTwqNSY3LSkBCQoKDgwOGg8PGCwfHx0sKSwsLCksKSwsKSwtLCwpKiosLCwpLCwsLCksLCwsKSwsLCwsLCksKSwsLCwpKSwsLP/AABEIAKIBNgMBIgACEQEDEQH/xAAbAAEAAgMBAQAAAAAAAAAAAAAAAwQBAgUGB//EAEAQAAIBAgIGBA0DBAEEAwAAAAECAAMRBBITITFRkdEGFCJSBRUyQVRhYnGBkpPS4VOU0yMzQsGxJHSis3Jzgv/EABkBAQEBAQEBAAAAAAAAAAAAAAABAgMEBf/EACERAQACAgIBBQEAAAAAAAAAAAABEQISIVExAxMiQWEy/9oADAMBAAIRAxEAPwD7jERAREQERECrT8K0XqGktam1RWKsgYF1IBuCBs8luBlm84WJ6I06gftuHqVKrs9yTZ2ZhTsdiAueyLXub6zeQnoaM1xXI1YcLZB2NCBlIJOsizWzZvK13tA9JeLzhjosoo1qQqEitiBXuwz3IqBwtRWNnFxY7Lj165o/RCm7uXbMtRixXIliTn8rv2L9m/khQIHcrVlRWdiFVFLMx1BVAuSfgJk1BcC4ub2F9ZttsPiJ5tuhKlzaoFp6IotkXSKzCuGs3+IOmuQNpGubVOhNNs50hu74hs5XNUArWLDMTtBAFxa63Bve8D0FXEqlszBblQATYkswUav/AJMo+Imz1AoLEgKoJYnUABrJJnGr9FadTQZspFCktIjIGDoKtKrl7VyBeiBa51MZrhOiaUhVGkZhWwq4YlhdlUUlp6teW1kBtbUS2+0Ds0K4qIrqbqyhlNiLgi4Njrm95w6fRKmKhctdc6OKeRADlZWCsf8AIAqMo/xFwJJ4P6L0sPVFVD2wpUnKoL3WzEka7k2J9w3QOp1pNHpc40eTSZ/8cmXNmvutrkga4uNk8zR6CoioNKewtRdShFs1FKWcKpAD2pgkm98zXGvVJU6FU2L3rVBnqZiVyqxBNQlWb/L+6Rfcijzaw79bEpTyh3VTUcJTzELncgkKt9psDq9UUMQlRQ6Orqb2ZSGU2JB1j1gj4TlYjo2KuHp0HrVLUnFSnVXKtZXFIqKma1s+djUvbb6pUp9CaavfPeiAFFA00yZBWSqKZPnUGnqvfym+AegNdQ4QsM7KzBfOVUgE/AsvGbK4Owg2JBtr1g2Inmn6EKVddO3bopRJNOmzlQKIOZjrb+wLd3MbSVOhyhg2l/zdyRTQPmds5IbapLEgnzrZTsvA9CWsLnYNp8wlel4SpPSNYVBogpcvrAChc1zfzWsfcZzsJ0bSlVcqQKRwqUUpgDKrWy1KuXZdlSiP/wAHeb16nQymStqjALSekFsMqhsOtG6AWANlvsIN9kDvCupYpmGdQrMvnAYkKfjlbhJJ5+n0RVamkFU5us064ORM3Yeq1if8mOmZSzA6gNhFxNi+i1OrXbEZiKrOrhwqFlK6DLYkebq+r/7G3wOvVrKgBZgAWVQTsLMwVR8SQPjFasqIzswVEUszHUFAFyT8J5+h0LRaTU2qsSy01FRAtKpTVcQ1chCPJuzebcN0irdBkdXU1j/UILHIpH9p6ZGQnKLaQlbAZbAawIHpBiFLmmHXSKoZkuM4UmwYrttqPCSSIYZBUNUIukZQpewzlQbhSd0lhZr6IiIQiIgIiICIiAiIgIiICIiAiIgeWq9OVpVai1aIFJKmKpq9OoKlUmg6L2qRAyhjUUA5iL7bXkqdNEu7PSdKaZ2NwRVVEo4aozOh8nL1k3F9iEi87fi+ldzoad6oIqnIt6g84Y27XxhMDSUZRSphbFbBFAsVCkW3EKo9wEWOO3TahmyrTructFgUpgqdNUVaQzE2BYOrC9hY7xab1ulqdVxWIp03Y4MMKtN7U7VVZg1EsM1iMoJ1HU6nXedZsFTLBzSpl1UKrFFLKoNwoO0AEAzFPwfTVHQU1KVXd6qsM4dnN2LZr35ADYIHn36eU6YqLUoua1I4nMtAivStRCkuKvZ1HOq6xqNwbWvNq3TqlZglNtIlNnKuUtqw1etlzIWFwcOynd653fF1KyDQ0rUr6IZEtTvtyi3Z+ExT8FUV8mhRW4sbU0GrKVtqGyxI9xixB4P8OJXqVaQVxUoCkXBAGYOtwyC9yuojNYAkG17GXtL7LcJrSwyIWZURWcguyqFLkbCxG2SySjTS+y3CNL7LcJvKnhDH6EJam1RqlQU1VSqm+Vm2tYbEMKsaX2W4RpfZbhKPjGt6FU+rh/ujxjW9CqfVw/3RyL2l9luEaX2W4Sj4xrehVPq4f7o8Y1vQqn1cP90ci9pfZbhGl9luEo+Ma3oVT6uH+6PGNb0Kp9XD/dHIvaX2W4RpfZbhKPjGt6FU+rh/ujxjW9CqfVw/3RyL2l9luEaX2W4Sj4xrehVPq4f7o8Y1vQqn1cP90ci9pfZbhGl9luEiwmIdwc9E0rEWDMjlvX2SbSxA00vstwjS+y3CbxA00vstwjS+y3CbxAwr38xHvFptMCZlCIiAiIgIiICIiAiIgIiIFPwrhNPh61EEA1qNWmCb27aFddtfnnDfwBi1OWnigFvXs5aqtXK1DRUs9rq7LZDmNjdL/wCRt6Mg94fL+Zix7w+X8zFjgt4BxIdSmMqZBWDMhq1MxQVKpAzMG2I9IEWs2Q33ztUMClOrVqrfPWKGpdiV7K2FhsGrdJMp7w+X8xlPeHy/mLtYymLr7SRI8p7w+X8xlPeHy/mLZSRI8p7w+X8xlPeHy/mLEkoeE0JqYWwJy4oFrC9hoKus7hrEt5T3h8v5kWJxK0VzVK1Omt7Znsi33XJ9RixazRmnM8e4f03DfUp/dHj3D+m4b6lP7pb/ABXTzRmnM8e4f03DfUp/dHj3D+m4b6lP7ov8HTzRmnM8e4f03DfUp/dHj3D+m4b6lP7ov8HTzRmnM8e4f03DfUp/dHj3D+m4b6lP7ov8HTzRmnM8e4f03DfUp/dHj3D+m4b6lP7ov8HSvEq4XGJWBNKvTqBTZihVwDuNjJsp7w+X8yWiSJHlPeHy/mMp7w+X8xYkiR5T3h8v5jKe8Pl/MWJRMyNAb6yD8LSSahSIiUIiICIiAiIgIiICIiBVxtc06VR1RqjIjMtNRdnYDUo95sJ55PDGMCUab4d9MHtXYUmIq2qDyCmZEBQgklrayBrBnpGc3PZO32ecxnPdPFOc5Wjz+H8M4s06j9Xz2Duo0VakdlIBFRgGNi1Qm+s5LDbqkPh7EAMThWJXqp7FOu4IqD+oFuFzMDfVqAFiTfsjuZz3T/4c4z+yeKc42EaLV0zksmgKKEQA6QOCcxLbCCCOEsTTOe6eKc4znuninOS1nK294vNM57p4pzjOe6eKc4tG85/hT+5hP+8H/orS7nPdPFOcjqIGKlkJKNnS5XstlK327mPGWJFq0WkOkPdbivONIe63Fec1vCprRaQ6Q91uK840h7rcV5xvAmtFpDpD3W4rzjSHutxXnG8Ca0WkOlPdbivONIe6eKc43gTWi0h0h7rcV5xpT3W4rzjeBI0xeaaQ908U5xnPdPFOczMo3iaZz3TxTnGc908U5yWN7xNM57p4pzjOe6eKc4sSLN5FTa52EavPl/0ZLOmPhSIiaCIiAiIgIiICIiAiIgV6zkAlVzMNi3C5juudk5NHpRSyI1UNSNSklUKQagVHVmUsyiwJVHNvYM6rVRc6xtlNvBuHbLelSOWloluBYU8pXJbdlZh7mO+ee4RFQ6TYeoyolQsXIAIp1CgJYIMzWst2KjX3hFLw5pHK06TMqJpKjllVVpmpURWA2tfRO3utvtJk8H0FvlpUluQ11CqcwIIbV57qpv7Imvi2h/T/AKaXpItOmfOEXYt/OBuMXAjwfSKjWYKC6uzlEVkYZyNpQ7GA8583ntOpec9PBtBai1VRFenpMlrAAuqKzW35aajjLmlG8cYuESXi8j0o3jjGlG8cZLEk5/ha7HDoHdBUxIRzTYoxXQ1WtmHrUcJc0o3jjIMRTWo1Js4Giq6S2o5v6bpb1eXf4SxPIx4jX9fFfuKvOPEa/r4r9xV5y31obxxjrQ3jjOu+K2qeI1/XxX7irzjxGv6+K/cVect9aG8cY60N44xviWqeI1/XxX7irzjxGv6+K/cVect9aG8cY60N44xviWqeI1/XxX7irzjxGv6+K/cVect9aG8cY60N44xviWqeI1/XxX7irzjxGv6+K/cVect9aG8cY60N44xviWiw+DFG4D1HvrvUqNUI9QzbJNeaNXB844zGlG8cZyymLRJeLyPSjeOMaUbxxksSXi8j0o3jjGlG8cYsTU9skkFFwTqI2SedsPCwRETakREBERAREQEREBERArVKmW5JsBckk2AA2knzSLC4xKy56dRaiXtmRg633XE08I4QV6VWixIWqj02ItmAYEXF9U52J8BNXenUq1wzoLErTyas2bsXY5CdjHXmU21TyWy7V/fNWqgDMWsoFyxNltvvunBToqpympVNR1Is2RVsP6YIAubXWllPqY75J4I6OjD51ZlekaNOilMLlphRTVapybBnKpca/Jv5zH15WK+3aSqGAZWBUi4INwQfOCNszm9cjpU1RQigKqgKqjUABqAAm95LSavhnN64zeua3i8WjbN65U8I4mouiWmVDVa4p5nVnVRo3a+UEX8gefzy1eVcXRLvQItaniBUfXsXRVF+OthLjPPKs9VxX6+H+hV/kmeq4r9fD/Qq/wAkvaYRphO/wVR6riv18P8AQq/yTHVcV+vh/oVf5Jf0wjTCPgKHVcV+vh/oVf5JnquK/Xw/0Kv8kvaYRphHwFDquK/Xw/0Kv8kz1XFfr4f6FX+SXtMI0wj4Ch1XFfr4f6FX+SOq4r9fD/Qq/wAkv6YRphHwFaglVb6Wojn/AB0aNTAHruzXkmb1zNR7zS845TzwjbN64zeua3mbzNjOb1xm9c1vF4tEtI6/hJpBR2/CTz0en4agiInRSIiAiIgIiICIiAiIgU3Gs7dp/wAm5zGX3/M3OV/CyO1CutIkVTSrCkQcpFQocpB82u2ucbRY6kHRW0gFNzTqEU21ntKLu2csGOXtEjKoJJbUfCy9Dl9/zNzjL7/mbnOEj43SG6nIxzBb4dgh0FK1MsLEppNNmIGbycuomQ5se2iBUgCojMb0FJAamSKuVtS/3AMlyRa/rD0eX3/M3OMvv+Zuc5eBo4ipRomtUNOslXPVCrTAqKL/ANM2JFte0bhsnUksmIqJsy+/5m5xl9/zNziItDL7/mbnK+MxQohbrUcu4RFTMzFsrNsJHmUyxKeO/u4X/ux/6K01jzNEMdfPouK+UffHXz6LivlH3zs3i89PtYtU43Xz6LivlH3x18+i4r5R987N4vHtYlON18+i4r5R98dfPouK+UffOzeLx7WJTjdfPouK+UffHXz6LivlH3zs3i8e1iU43Xz6LivlH3x18+i4r5R987N4vHtYlObh6ucEmlVp2NrVLqT7rMZNl9/zNzkuI2iRTzZ8ZUzJl9/zNzjL7/mbnETNhl9/zNzjL7/mbnERYkw47Xn2b2P/ADLMr4fyvhLE9Xpfy1BEROqkREBERAREQEREBERAove51jafN6/fMa944fmV/CuJalRr1VAL06VV1UgkFlUkAga9onP8fE0nqLTW9PGJh3DVDkCmqiGpnCkalfNYXtsJBBA+f5lh2Ne8cPzGveOH5nm06U1FoipVoAMtIO4zZVNxhzmBI7Oqu3ZAY9mwuZb8KdJFw9VaeTNmo6S+Ypa+a1wV8myNc3JW2sRUjs6944fmNe8cPzPMU+ldQ5BolZslR2VWINQdvJkuPI1KM52m+qWz0mtVam1DLlxNLDk6RSbvmGcUwM5F1FtWsMDqANlSO5r3jh+Y17xw/M4dXpOFwjYk09aVXp6POSCVubCoFKkkDzar6r3mg6TlS6tTBKhmVs+VCvW2oBnsDo1C5GLHaLkA2NpU9Dv6944fmNe8cPzONW6RZEot1eqxxFFqqIuthkXO6Wtty6xv2apEOlYsL0rsQxTI+dKuXSZjTawzKNGNdh5Y+Kp6He17xwPONe8cDznLxfhWpT0QFEM9VL5M5Cq2emtjUtsGkJ8nzcadXpZlQt1ZxlyFs7ZEGek1VFzWNyVUC3edV895YiZHoNe8cDzjXvHA85wanSYppb0ddJXYBm0buOsPSBCkHsqFBdr9m+ybY/pOKGivSJNWg1bKHBZbU2cKCAVYXQrcHVcaiDFSO5r3jgeca944HnPMDpa/Z/pIx/6l2yOTpEQYrIKVx2h/06Xc28sateq1X6TGnUqI9C2iqUKbHSqb6QC7Kls7AX1WU5rHZaKkd3XvHA8417xwPOcfDeF3rVVVFRVXEV6VZT2zlpgdtagIF+0moBtpBIINujhGqENpVRW0j5MhJBS/ZJv57bZJmlri0+veOB5xr3jgecRJbJr3jgeca944fmIiw17xw/Ma944fmIiw17xw/Ma944fmIixLhvK+B80tSrhvK+Blqez0f5bgiInZSIiAiIgIiICIiAiIgUHPaPvP/MxeKnlH3n/maz5czy5ts0XmIksZzesxmmszFjOb3xm98xEWMFAWDEDMAQGsMwBtcA+a9hwEjxeMFJcxDMWZURFtnd2NlUXsL+/cZLNKlEOVJFylRaiWJBDDZs9RIO8EiWJi+RomJYIzVkNAK1jndChGqzBgbW1ga7a5MlQNcqb2LKSDezA2K6vOCDcTGKIroUYAo6spG1WBFiPXOBU6JKVCiqbDCJhu0rt5Jualg4vmOsg3udd9t9Za3wr0N4zSOkmVVUnMVVQWIALEC17DUPhN5hGc3vjNMRFjN4vMRFjN4vNZmLGbxeYmIsbXi8xEWF5m8xEWJsL5XwP+pblTC+V8D/qW57vQ/huPBERO6kREBERAREQEREBERA59Tyj7z/zNZI9FrnsnafOu/wB8xoG7h4rznzJwyvxLnTSJtoG7h4rzjQN3DxXnJpl1JUtYm+gbuHivOY0Ddw8V5xpn1JTWJvoG7h4rzjQN3DxXnGmfUlNJVx+HNVUQeQa1PTDNkLUr9pb8LjzgEeeXNA3cPFeczoG7h4rzlxxzibo5UvCWHXD4escJTRKujZkCqWTOEsvYG3YNQ26985uF8M1zVWm+GZc1Qo2p7CxKsUYDKVGXNdiMyutteqd7QN3DxXnGgbuHivOay2ym5xVrE30Ddw8V5zGgbuHivOY0z6lKlrE20Ddw8V5zOgbuHivONM+pKaRNtA3cPFecaBu4eK840z6kprE30Ddw8V5zGgbuHivONM+pKlrE30Ddw8V5zGgbuHivONM+pKaxNtA3cPFeczoG7h4rzjTLqSmkTbQN3DxXnM6Bu4eK840z6kpvhPK+B/1Lkq4amwa5UgWO7/UtT2+hExjy3BERO6kREBERAREQEREBERAREQEREBERAREQEREBERAREQEREBERAREQEREBERAREQEREBERAREQERED/9k="/>
          <p:cNvSpPr>
            <a:spLocks noChangeAspect="1" noChangeArrowheads="1"/>
          </p:cNvSpPr>
          <p:nvPr/>
        </p:nvSpPr>
        <p:spPr bwMode="auto">
          <a:xfrm>
            <a:off x="155575" y="-738188"/>
            <a:ext cx="2952750" cy="1543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15" name="Picture 11" descr="https://encrypted-tbn0.google.com/images?q=tbn:ANd9GcSRejFJ9dxRtNycd5xq-vh896MOZ8-1A69mm9ZOH-xbpT4Wl8B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643050"/>
            <a:ext cx="3714776" cy="4170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</Words>
  <Application>Microsoft Office PowerPoint</Application>
  <PresentationFormat>On-screen Show (4:3)</PresentationFormat>
  <Paragraphs>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25</cp:revision>
  <dcterms:created xsi:type="dcterms:W3CDTF">2012-08-31T06:32:35Z</dcterms:created>
  <dcterms:modified xsi:type="dcterms:W3CDTF">2012-08-31T15:08:05Z</dcterms:modified>
</cp:coreProperties>
</file>