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5" autoAdjust="0"/>
    <p:restoredTop sz="89068" autoAdjust="0"/>
  </p:normalViewPr>
  <p:slideViewPr>
    <p:cSldViewPr>
      <p:cViewPr varScale="1">
        <p:scale>
          <a:sx n="65" d="100"/>
          <a:sy n="65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33108-E6AC-47DD-A67D-43B8440FFFD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616E-6FF6-4665-ABF5-626728DB2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Mozilla</a:t>
            </a:r>
            <a:r>
              <a:rPr lang="en-IN" baseline="0" dirty="0" smtClean="0"/>
              <a:t> Mission Video : http://videos-cdn.mozilla.net/brand/Mozilla_Firefox_Manifesto_v0.2_640.webm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F616E-6FF6-4665-ABF5-626728DB2C26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9D52-9F6D-405F-A7E9-13D6CB7F7037}" type="datetimeFigureOut">
              <a:rPr lang="en-US" smtClean="0"/>
              <a:pPr/>
              <a:t>9/1/2012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BBE5-0CAE-492E-A1F3-8A4001B26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info@bvpmosc.or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5072074"/>
            <a:ext cx="1375167" cy="1571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1604" y="192880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Akshay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Katyal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28" y="1928803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Devesh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Batra</a:t>
            </a:r>
            <a:endParaRPr lang="en-I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3000372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akshay@bvpmosc.org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86380" y="3000372"/>
            <a:ext cx="226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devesh@bvpmosc.org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6" y="407194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Amit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Sharma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0430" y="5000636"/>
            <a:ext cx="202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amit@bvpmosc.org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214546" y="3357562"/>
            <a:ext cx="124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Co-founder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715008" y="3357562"/>
            <a:ext cx="124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Co-founder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857620" y="5429264"/>
            <a:ext cx="102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Manager</a:t>
            </a:r>
            <a:endParaRPr lang="en-IN" dirty="0"/>
          </a:p>
        </p:txBody>
      </p:sp>
      <p:pic>
        <p:nvPicPr>
          <p:cNvPr id="1032" name="Picture 8" descr="https://encrypted-tbn3.google.com/images?q=tbn:ANd9GcRRZOtkkRNeh6BNOugf5myktrAXgf3ft-JzEDlOU7e0oYQtxt4Rb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143512"/>
            <a:ext cx="1905000" cy="146685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214282" y="214290"/>
            <a:ext cx="3429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BVPMOSC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08" y="2643182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CSE , 3rd Year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714744" y="457200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CSE , 3rd Year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643570" y="2571744"/>
            <a:ext cx="12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IT , 3rd Year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42844" y="1142984"/>
            <a:ext cx="629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www.bvpmosc.org |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info@bvpmosc.org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| www.blog.bvpmosc.org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348" y="357166"/>
            <a:ext cx="3513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Calling contributors</a:t>
            </a:r>
          </a:p>
        </p:txBody>
      </p:sp>
      <p:pic>
        <p:nvPicPr>
          <p:cNvPr id="2050" name="Picture 2" descr="https://encrypted-tbn0.google.com/images?q=tbn:ANd9GcRIXKDFXVtkuNY3MewbjU-krd5p-QZSVp6Z6ZZ_yATgD7tzn4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143380"/>
            <a:ext cx="1943100" cy="1943101"/>
          </a:xfrm>
          <a:prstGeom prst="rect">
            <a:avLst/>
          </a:prstGeom>
          <a:noFill/>
        </p:spPr>
      </p:pic>
      <p:pic>
        <p:nvPicPr>
          <p:cNvPr id="2052" name="Picture 4" descr="https://encrypted-tbn3.google.com/images?q=tbn:ANd9GcTs46NpxTqKQY0bfnW7K4gFQtIF2gQTMyDh1LPwNvprA4bdVc_Yg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286124"/>
            <a:ext cx="1743075" cy="2619375"/>
          </a:xfrm>
          <a:prstGeom prst="rect">
            <a:avLst/>
          </a:prstGeom>
          <a:noFill/>
        </p:spPr>
      </p:pic>
      <p:sp>
        <p:nvSpPr>
          <p:cNvPr id="2054" name="AutoShape 6" descr="data:image/jpeg;base64,/9j/4AAQSkZJRgABAQAAAQABAAD/2wCEAAkGBggGERAIBwgPEAkQGBYVExYXFxgYExccFBwhFxsfHRwaJyYqHhskIBQVIC8hJCcpLTgsHyo9NTMqNyYrMzUBCQoKBQUFDQUFDSkYEhgpKSkpKSkpKSkpKSkpKSkpKSkpKSkpKSkpKSkpKSkpKSkpKSkpKSkpKSkpKSkpKSkpKf/AABEIAKMBNAMBIgACEQEDEQH/xAAbAAEAAwEBAQEAAAAAAAAAAAAAAwUGBAIBB//EAEAQAAEDAwICBQsCBAMJAAAAAAABAgMEBREGEhMhMTJBcZMHFBYiUVRVYbHS0xWBQlKRoSM1kiQzYnJ0hLKz8f/EABQBAQAAAAAAAAAAAAAAAAAAAAD/xAAUEQEAAAAAAAAAAAAAAAAAAAAA/9oADAMBAAIRAxEAPwD8RqOu7vX6kZJUdd3ev1IwAAAAAAAAAAAAAAAAAAAAAAAAAAAAAAAAAAAAAAAAAAAAAAAAAAAkqOu7vX6kZJUdd3ev1IwAAAAAAAAAAAAAAAAAAAAAAAAAAAAAAAAAAAAAAAAAAAAAAAAAAAkqOu7vX6kZJUdd3ev1IwAAAAAAAAAAAAAAC5sGkL3qfe60UDpI4+u9VayNvyV71RqL8s5JL/oe/wCmGNqbxb1ige7Y125jkcuN3Laq5THanICiB9wETPID4DT3nQVTaKZ13ZdbfVUrXtjd5vMsitc9FVM+qmOqvaUNtov1GWOl84ih3rjfK7bG35udzwgHMC/1Po2q0uynqZq2kqKeq4nCfBIsjF4So13PCdrsfspQAADts9nrb9NHbrbAslVKuGNTCdmV5ryRERFVVXsQDiBor3ouWyQ+eOvNtnw5GuZDUNklaq/8PLKcuzJnQAAAAAAAAAAAAAAAAAAAAACSo67u9fqRklR13d6/UjAAAAAAAAAAAAAAN/5SJH22ls1no1VtuWjiqVROq+WdVV7l9q8uWejPzMvNqatqKKPT8u1aSGV0zFXO9Fc3arU54RvS7GOlVLe36xt1ZSxWTVVtkqKem3ebzRSJHURI7mrMuRyPZnoRU5f0OG/320VUTLbYrG2np2O3ulkdxKqRcK31n4RGtwvUamM8wNxaLNUWmmp21tg07TvexHL5/N/tMyL/ABIjnf4efZywpj/KVY6PTtxnordHspcRvY3duRvFY16oju1EVyoi+wtLxrfTeo5G3i86fqJLvtY2RrajZSyKxqNRyptVyJhE9Vrk7+0r9bantGrKiG5x0E8MzkjbUtR7OHiNrWIkSbct5Nd1lXs5AT27/IK7/rKb/wAHmMN/DqfRMFJLZG226+azSMmcvGg37o0VqYXZjHrL2GWSSwedb1p6z9G/l4kfnPV/m27etz6vR8+YF/qv/JrB/wB//wC9DFH6BcNUaJuNNSWma23VKei43DVJoNy8d2925VZheacsIn7mBl2Kq8JFSPK7c81x2Zx2geT9F8it0p4a+Ggfaqd8siTrxncTjNRIHLtTDtu1dqp1c+svPox+dGv8n2pbFpOVt0uFHVy3CNZEZw3xpFtkjWNctc3O713LlHY6OXLmFXe7/R3ZjYqbT9HSOR25XxcXcqYVMLve5Mc89GeXeau+PtXk4SmtsFipKy5vhjmqJqlrpGosqbkZGxFRERv83SuTJ32XTT2s/QKauZNn11nkie3GOxGNbzz8y6drGy3+Gnp9XWqeSqpWJFHUU8rY5HRs6rZGva5FxlfW6QPWqrZaq+gpdWWihSl4krqeogRXLFxGJvR0eeaNc3pTPLs9q21zqdM0dut+oX6Zg/Uah1S1kLVkSlXhOam6RFcrnbeWGo5EXcuehEM5qDV9LeW0tqpbctLYaVcpE1+6V6uX13ukcnORUzjlhMlvW6n0TX0tLaJbbdUp6NZljVJoN68dUc7cuzC9VMYRP3Ayuo75BfnsqILRTUbmsRr2wIrY3qir621VXbyVEwnsKklqlgV71pGvSn3LsRyor0bn1dyoiIq4xlURCIAAAAAAAAAAAAAAAACSo67u9fqRklR13d6/UjAAAAAAAAAAAAembcpvzt7cdODyANVxtBe53nxqb8Y42gvc7z41N+MyoA1XG0F7nefGpvxjjaC9zvPjU34zKgDVcbQXud58am/GONoL3O8+NTfjMqANVxtBe53nxqb8Y42gvc7z41N+MyoA1XG0F7nefGpvxjjaC9zvPjU34zKgDVcbQXud58am/GONoL3O8+NTfjMqANVxtBe53nxqb8Y42gvc7z41N+MyoAt74/TzkZ+gwVrH5Xfx3xPTHZt2NbhenpKgAAAAAAAAAAAAAAAAACSo67u9fqRklR13d6/UjAAAAAAAAA0ujNL01885uN2qHxWahYklQ5iIsi7l2sYzPLe9UVEVeRoNPpoHUcj6F9nqKSRsUronuqt7ZHMYrkR6K1u1eWU2rjKYOfyfbL3RXXSsUjW3GrbDLTIqo1JHU7t6x5X+JydCd/sKei8nWpKpZEntklNBEiuklqEWGFiN9r3pj5YTIHFp/Sd21Osi2ymRYYkRZZHOayKNF/me9URO3l0k970PeLDE2vnijkoHLtSaGRk0W72K5irhe/BprfR1WotPpbdPsdJV09U6WqgZzle1zcMftTm5qcm4TPNPkSaYtdfpe2Xio1FBJT0NTCkMMUqKx0s+csc1jsKuzmucfRQM9ReTbUVdDHco6WJLfIm7jOnhSJqcuuu71OlOTsL8iuv2lrppyRlLXwJvlajonMckjJGu5IrHNyjsmmrKGvi05TqtNMkC1skrl2ORu1YmNY5VxjaqqqIvRk+6wt9bDZrFLNSytRiViOVWOTbvmRzMqqcsplU9qdAHis8ld6ioaWsgstc65ySTNmj4arta3bsXbjKZy7mvT+xk5bHcKeoS1VNK6Kuc5rdkmI1RX42534RqLuRcqqJhTavgvF7sdC60MqaiWGpqGy8Le97d6MVu5G5XCp29BlrtpPUFtfDHc7fMlVUoqxsX1pnInLmxFVydyon9gO9/kx1LA/g1NHHGxGNkdK6aFIGtcqtRVl3bUVVa7CZzy6Csuel7jaaptmqWR+ePViNxIxWLxcbF352oi5Tmqp88G013aNR1VJZ6CG3Vr6aKka57GxSK1sivei7kROT9qN6eeO8/O6Ohqri9KeippJZ1zhrGq5y45ryblQNZrOjvVoorba7xaoIYYlqOFKySOR0u5yOduWNzsbdzU/8AhPoCzx6lpbnbIrPFPcGRJJBIiO46Oc9jNqLnG1EyvR2rlcHbqLTV6ms9lp47RVunjdXb2pDIrm7pGK3ciJlMonLPSffJXZLtWw3mG3wyMnfSuhaqorUV+9uY9y4RHqmUwqp0gZ25eTy+W6GS4bIJqeH/AHywTRzLF/zoxVVO3n0FfUaWulNSR32Wnb+myO2NekkaruXK4VqKrk6julE/uhtfJpY7rpioqLvf6Gals8MEzajjMdG2RHt2tjRHIm9yu28kz0fNDhsttq73YaqktdM+epirYZXsYiuejFiczdtTmqZ9nz9gGdvOjLzYIY7hcaZjaWVdrHNlikRVxux/hudhcc+Zf0/kuu89tdcm2etW58djWR7F9aF0auV23GettTOcHZedN3W06egSuoJY3+eSSuRWruYx0TWIr0/gyqfxY6U9qEdibc7vYqqmtfHmrIqyF7mR7nSJGsTmZw3ntz7AMVdbLcbG9Ka60MsEyojkbI1WuVqqqIqIvZlqpn5F/T+TDUMzY3zR08EkyI6KOaeKKaRF6NrHuRf64PkFiuum56C8aroZY6F08eeL13Njcjneo5d2MZ6UwW3lC0hqS6XKoraagnq6aqeslPLE10kT439REe3KIjW7U5r2ewDIu01dI6r9EmpVjuO7bskc2PnjPWeqJhU5oucL2dJcL5MdSRvdDVUsULGoxXSSTQtgTidVOJu2q5cdVFVfkXHlOgnrp7faIkdVXqmpIoanh5kdxGZcrV253OanSvMm8p1r1BV+YRJQVj6GmoabkkUnDjdw04mcJhHeqmc8+XPoAySaLvTqx2n46TfcWKu5rXNVqIibsq/O1G4VFyq/3LGfyY32KGa4wrSTUlOxXyviqIpEZt5qio1c5xlcY7CbyWQXWoq5m2elhqH+bTcWCRVRs0S4a+NFTocu5MLyTKczU0tloqyOujbo+42RG08rnz+cT8FdjcpG9srURzHqiJtyq/UD8jAAAAAAAAAAAAASVHXd3r9SMkqOu7vX6kYAAAAAAAAHdR2a51iJPRUFRIzPJzI3uTKfNE6SyraTV1ya2GuguUsTeq17Z3tTuR2cHBQ6jvFsbwKC61UMOVXayV7G5XpXDVRMnR6Z6j+P13jy/cB8pbJqKhck9Jbq6OZvQ5scrXJ3KiZJK+2aoujuLcKO4TSJy3SMme7+rkU8emeo/j9d48v3D0z1H8frvHl+4DpfBrCSL9Pkiua0WEThKk6xYbzRNnRhMJywKqn1hXRpSVcVzkpm4wx6TuYm3kmGry5dhzemeo/j9d48v3D0z1H8frvHl+4CW32/VVpVX26luMD3clWNszFVPntRMnhlq1PFIlbHRV6VSLlJEZMkiL7d2M5/c8+meo/j9d48v3D0z1H8frvHl+4Cz891+vLzi8/6qkraKz6ltr0qKGgr4p0zhzGStcmeS82oinz0z1H8frvHl+4emeo/j9d48v3AWfn2v/eLz/qqTjZR6tjZJTsguSQSqrpGo2dGvVelXJ0OVcJzUg9M9R/H67x5fuHpnqP4/XePL9wE1dRasuaNjr6e5TMZ1Ue2Z6N7kdnH7HigtWp7W7jW+iuEMuMbo2TMdjvaiHj0z1H8frvHl+4emeo/j9d48v3ATupNXOZJTOguSwSrukZtn2Pdy5uTocvqt5r7E9hFQ2nU1sdx6Cir4ZujcxkzHYX5tRFPPpnqP4/XePL9w9M9R/H67x5fuAVdl1HXOWert9dJKvS58crnL+6pk6KSm1fQMWmo4bnFA7pYxJ2sXvRORz+meo/j9d48v3D0z1H8frvHl+4D7R2fUtvelTRUFfFUJnD2RytemeS4VqIvNFUsJKnXkyLHLNeHMcioqKtSqKi8lRUXpQrvTPUfx+u8eX7h6Z6j+P13jy/cAprJqOiVX0tvro3ORWqrY5WqqL0ouE6F9h0VlNq+4MSnrYbnLA3oa9J3NTuR2UQ5/TPUfx+u8eX7h6Z6j+P13jy/cBVT08tK5YaiJzJW8la5FRyd6L0EZLU1U9a91RVTPkmcuXOcqucq/NV5qRAAAAAAAAAAABJUdd3ev1IySo67u9fqRgAAAAAAAAAAAAAAAAAAAAAAAAAAAAAAAAAAAAAAAAAAAAAAAAAABJUdd3ev1IySo67u9fqRgAAAAAAAAAAAAAAAAAAAAAAAAAAAAAAAAAAAAAAAAAAAAAAAAAABJUdd3ev1IySo67u9fqRgAAAAAAAAAAAAAAAAAAAAAAAAAAAAAAAAAAAAAAAAAAAAAAAAAAB7n5ud3r9Tw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738188"/>
            <a:ext cx="2933700" cy="1552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6" name="AutoShape 8" descr="data:image/jpeg;base64,/9j/4AAQSkZJRgABAQAAAQABAAD/2wCEAAkGBggGERAIBwgPEAkQGBYVExYXFxgYExccFBwhFxsfHRwaJyYqHhskIBQVIC8hJCcpLTgsHyo9NTMqNyYrMzUBCQoKBQUFDQUFDSkYEhgpKSkpKSkpKSkpKSkpKSkpKSkpKSkpKSkpKSkpKSkpKSkpKSkpKSkpKSkpKSkpKSkpKf/AABEIAKMBNAMBIgACEQEDEQH/xAAbAAEAAwEBAQEAAAAAAAAAAAAAAwUGBAIBB//EAEAQAAEDAwICBQsCBAMJAAAAAAABAgMEBREGEhMhMTJBcZMHFBYiUVRVYbHS0xWBQlKRoSM1kiQzYnJ0hLKz8f/EABQBAQAAAAAAAAAAAAAAAAAAAAD/xAAUEQEAAAAAAAAAAAAAAAAAAAAA/9oADAMBAAIRAxEAPwD8RqOu7vX6kZJUdd3ev1IwAAAAAAAAAAAAAAAAAAAAAAAAAAAAAAAAAAAAAAAAAAAAAAAAAAAkqOu7vX6kZJUdd3ev1IwAAAAAAAAAAAAAAAAAAAAAAAAAAAAAAAAAAAAAAAAAAAAAAAAAAAkqOu7vX6kZJUdd3ev1IwAAAAAAAAAAAAAAC5sGkL3qfe60UDpI4+u9VayNvyV71RqL8s5JL/oe/wCmGNqbxb1ige7Y125jkcuN3Laq5THanICiB9wETPID4DT3nQVTaKZ13ZdbfVUrXtjd5vMsitc9FVM+qmOqvaUNtov1GWOl84ih3rjfK7bG35udzwgHMC/1Po2q0uynqZq2kqKeq4nCfBIsjF4So13PCdrsfspQAADts9nrb9NHbrbAslVKuGNTCdmV5ryRERFVVXsQDiBor3ouWyQ+eOvNtnw5GuZDUNklaq/8PLKcuzJnQAAAAAAAAAAAAAAAAAAAAACSo67u9fqRklR13d6/UjAAAAAAAAAAAAAAN/5SJH22ls1no1VtuWjiqVROq+WdVV7l9q8uWejPzMvNqatqKKPT8u1aSGV0zFXO9Fc3arU54RvS7GOlVLe36xt1ZSxWTVVtkqKem3ebzRSJHURI7mrMuRyPZnoRU5f0OG/320VUTLbYrG2np2O3ulkdxKqRcK31n4RGtwvUamM8wNxaLNUWmmp21tg07TvexHL5/N/tMyL/ABIjnf4efZywpj/KVY6PTtxnordHspcRvY3duRvFY16oju1EVyoi+wtLxrfTeo5G3i86fqJLvtY2RrajZSyKxqNRyptVyJhE9Vrk7+0r9bantGrKiG5x0E8MzkjbUtR7OHiNrWIkSbct5Nd1lXs5AT27/IK7/rKb/wAHmMN/DqfRMFJLZG226+azSMmcvGg37o0VqYXZjHrL2GWSSwedb1p6z9G/l4kfnPV/m27etz6vR8+YF/qv/JrB/wB//wC9DFH6BcNUaJuNNSWma23VKei43DVJoNy8d2925VZheacsIn7mBl2Kq8JFSPK7c81x2Zx2geT9F8it0p4a+Ggfaqd8siTrxncTjNRIHLtTDtu1dqp1c+svPox+dGv8n2pbFpOVt0uFHVy3CNZEZw3xpFtkjWNctc3O713LlHY6OXLmFXe7/R3ZjYqbT9HSOR25XxcXcqYVMLve5Mc89GeXeau+PtXk4SmtsFipKy5vhjmqJqlrpGosqbkZGxFRERv83SuTJ32XTT2s/QKauZNn11nkie3GOxGNbzz8y6drGy3+Gnp9XWqeSqpWJFHUU8rY5HRs6rZGva5FxlfW6QPWqrZaq+gpdWWihSl4krqeogRXLFxGJvR0eeaNc3pTPLs9q21zqdM0dut+oX6Zg/Uah1S1kLVkSlXhOam6RFcrnbeWGo5EXcuehEM5qDV9LeW0tqpbctLYaVcpE1+6V6uX13ukcnORUzjlhMlvW6n0TX0tLaJbbdUp6NZljVJoN68dUc7cuzC9VMYRP3Ayuo75BfnsqILRTUbmsRr2wIrY3qir621VXbyVEwnsKklqlgV71pGvSn3LsRyor0bn1dyoiIq4xlURCIAAAAAAAAAAAAAAAACSo67u9fqRklR13d6/UjAAAAAAAAAAAAembcpvzt7cdODyANVxtBe53nxqb8Y42gvc7z41N+MyoA1XG0F7nefGpvxjjaC9zvPjU34zKgDVcbQXud58am/GONoL3O8+NTfjMqANVxtBe53nxqb8Y42gvc7z41N+MyoA1XG0F7nefGpvxjjaC9zvPjU34zKgDVcbQXud58am/GONoL3O8+NTfjMqANVxtBe53nxqb8Y42gvc7z41N+MyoAt74/TzkZ+gwVrH5Xfx3xPTHZt2NbhenpKgAAAAAAAAAAAAAAAAACSo67u9fqRklR13d6/UjAAAAAAAAA0ujNL01885uN2qHxWahYklQ5iIsi7l2sYzPLe9UVEVeRoNPpoHUcj6F9nqKSRsUronuqt7ZHMYrkR6K1u1eWU2rjKYOfyfbL3RXXSsUjW3GrbDLTIqo1JHU7t6x5X+JydCd/sKei8nWpKpZEntklNBEiuklqEWGFiN9r3pj5YTIHFp/Sd21Osi2ymRYYkRZZHOayKNF/me9URO3l0k970PeLDE2vnijkoHLtSaGRk0W72K5irhe/BprfR1WotPpbdPsdJV09U6WqgZzle1zcMftTm5qcm4TPNPkSaYtdfpe2Xio1FBJT0NTCkMMUqKx0s+csc1jsKuzmucfRQM9ReTbUVdDHco6WJLfIm7jOnhSJqcuuu71OlOTsL8iuv2lrppyRlLXwJvlajonMckjJGu5IrHNyjsmmrKGvi05TqtNMkC1skrl2ORu1YmNY5VxjaqqqIvRk+6wt9bDZrFLNSytRiViOVWOTbvmRzMqqcsplU9qdAHis8ld6ioaWsgstc65ySTNmj4arta3bsXbjKZy7mvT+xk5bHcKeoS1VNK6Kuc5rdkmI1RX42534RqLuRcqqJhTavgvF7sdC60MqaiWGpqGy8Le97d6MVu5G5XCp29BlrtpPUFtfDHc7fMlVUoqxsX1pnInLmxFVydyon9gO9/kx1LA/g1NHHGxGNkdK6aFIGtcqtRVl3bUVVa7CZzy6Csuel7jaaptmqWR+ePViNxIxWLxcbF352oi5Tmqp88G013aNR1VJZ6CG3Vr6aKka57GxSK1sivei7kROT9qN6eeO8/O6Ohqri9KeippJZ1zhrGq5y45ryblQNZrOjvVoorba7xaoIYYlqOFKySOR0u5yOduWNzsbdzU/8AhPoCzx6lpbnbIrPFPcGRJJBIiO46Oc9jNqLnG1EyvR2rlcHbqLTV6ms9lp47RVunjdXb2pDIrm7pGK3ciJlMonLPSffJXZLtWw3mG3wyMnfSuhaqorUV+9uY9y4RHqmUwqp0gZ25eTy+W6GS4bIJqeH/AHywTRzLF/zoxVVO3n0FfUaWulNSR32Wnb+myO2NekkaruXK4VqKrk6julE/uhtfJpY7rpioqLvf6Gals8MEzajjMdG2RHt2tjRHIm9yu28kz0fNDhsttq73YaqktdM+epirYZXsYiuejFiczdtTmqZ9nz9gGdvOjLzYIY7hcaZjaWVdrHNlikRVxux/hudhcc+Zf0/kuu89tdcm2etW58djWR7F9aF0auV23GettTOcHZedN3W06egSuoJY3+eSSuRWruYx0TWIr0/gyqfxY6U9qEdibc7vYqqmtfHmrIqyF7mR7nSJGsTmZw3ntz7AMVdbLcbG9Ka60MsEyojkbI1WuVqqqIqIvZlqpn5F/T+TDUMzY3zR08EkyI6KOaeKKaRF6NrHuRf64PkFiuum56C8aroZY6F08eeL13Njcjneo5d2MZ6UwW3lC0hqS6XKoraagnq6aqeslPLE10kT439REe3KIjW7U5r2ewDIu01dI6r9EmpVjuO7bskc2PnjPWeqJhU5oucL2dJcL5MdSRvdDVUsULGoxXSSTQtgTidVOJu2q5cdVFVfkXHlOgnrp7faIkdVXqmpIoanh5kdxGZcrV253OanSvMm8p1r1BV+YRJQVj6GmoabkkUnDjdw04mcJhHeqmc8+XPoAySaLvTqx2n46TfcWKu5rXNVqIibsq/O1G4VFyq/3LGfyY32KGa4wrSTUlOxXyviqIpEZt5qio1c5xlcY7CbyWQXWoq5m2elhqH+bTcWCRVRs0S4a+NFTocu5MLyTKczU0tloqyOujbo+42RG08rnz+cT8FdjcpG9srURzHqiJtyq/UD8jAAAAAAAAAAAAASVHXd3r9SMkqOu7vX6kYAAAAAAAAHdR2a51iJPRUFRIzPJzI3uTKfNE6SyraTV1ya2GuguUsTeq17Z3tTuR2cHBQ6jvFsbwKC61UMOVXayV7G5XpXDVRMnR6Z6j+P13jy/cB8pbJqKhck9Jbq6OZvQ5scrXJ3KiZJK+2aoujuLcKO4TSJy3SMme7+rkU8emeo/j9d48v3D0z1H8frvHl+4DpfBrCSL9Pkiua0WEThKk6xYbzRNnRhMJywKqn1hXRpSVcVzkpm4wx6TuYm3kmGry5dhzemeo/j9d48v3D0z1H8frvHl+4CW32/VVpVX26luMD3clWNszFVPntRMnhlq1PFIlbHRV6VSLlJEZMkiL7d2M5/c8+meo/j9d48v3D0z1H8frvHl+4Cz891+vLzi8/6qkraKz6ltr0qKGgr4p0zhzGStcmeS82oinz0z1H8frvHl+4emeo/j9d48v3AWfn2v/eLz/qqTjZR6tjZJTsguSQSqrpGo2dGvVelXJ0OVcJzUg9M9R/H67x5fuHpnqP4/XePL9wE1dRasuaNjr6e5TMZ1Ue2Z6N7kdnH7HigtWp7W7jW+iuEMuMbo2TMdjvaiHj0z1H8frvHl+4emeo/j9d48v3ATupNXOZJTOguSwSrukZtn2Pdy5uTocvqt5r7E9hFQ2nU1sdx6Cir4ZujcxkzHYX5tRFPPpnqP4/XePL9w9M9R/H67x5fuAVdl1HXOWert9dJKvS58crnL+6pk6KSm1fQMWmo4bnFA7pYxJ2sXvRORz+meo/j9d48v3D0z1H8frvHl+4D7R2fUtvelTRUFfFUJnD2RytemeS4VqIvNFUsJKnXkyLHLNeHMcioqKtSqKi8lRUXpQrvTPUfx+u8eX7h6Z6j+P13jy/cAprJqOiVX0tvro3ORWqrY5WqqL0ouE6F9h0VlNq+4MSnrYbnLA3oa9J3NTuR2UQ5/TPUfx+u8eX7h6Z6j+P13jy/cBVT08tK5YaiJzJW8la5FRyd6L0EZLU1U9a91RVTPkmcuXOcqucq/NV5qRAAAAAAAAAAABJUdd3ev1IySo67u9fqRgAAAAAAAAAAAAAAAAAAAAAAAAAAAAAAAAAAAAAAAAAAAAAAAAAABJUdd3ev1IySo67u9fqRgAAAAAAAAAAAAAAAAAAAAAAAAAAAAAAAAAAAAAAAAAAAAAAAAAABJUdd3ev1IySo67u9fqRgAAAAAAAAAAAAAAAAAAAAAAAAAAAAAAAAAAAAAAAAAAAAAAAAAAB7n5ud3r9Tw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738188"/>
            <a:ext cx="2933700" cy="1552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0" name="AutoShape 12" descr="data:image/jpeg;base64,/9j/4AAQSkZJRgABAQAAAQABAAD/2wCEAAkGBggGERAIBwgPEAkQGBYVExYXFxgYExccFBwhFxsfHRwaJyYqHhskIBQVIC8hJCcpLTgsHyo9NTMqNyYrMzUBCQoKBQUFDQUFDSkYEhgpKSkpKSkpKSkpKSkpKSkpKSkpKSkpKSkpKSkpKSkpKSkpKSkpKSkpKSkpKSkpKSkpKf/AABEIAKMBNAMBIgACEQEDEQH/xAAbAAEAAwEBAQEAAAAAAAAAAAAAAwUGBAIBB//EAEAQAAEDAwICBQsCBAMJAAAAAAABAgMEBREGEhMhMTJBcZMHFBYiUVRVYbHS0xWBQlKRoSM1kiQzYnJ0hLKz8f/EABQBAQAAAAAAAAAAAAAAAAAAAAD/xAAUEQEAAAAAAAAAAAAAAAAAAAAA/9oADAMBAAIRAxEAPwD8RqOu7vX6kZJUdd3ev1IwAAAAAAAAAAAAAAAAAAAAAAAAAAAAAAAAAAAAAAAAAAAAAAAAAAAkqOu7vX6kZJUdd3ev1IwAAAAAAAAAAAAAAAAAAAAAAAAAAAAAAAAAAAAAAAAAAAAAAAAAAAkqOu7vX6kZJUdd3ev1IwAAAAAAAAAAAAAAC5sGkL3qfe60UDpI4+u9VayNvyV71RqL8s5JL/oe/wCmGNqbxb1ige7Y125jkcuN3Laq5THanICiB9wETPID4DT3nQVTaKZ13ZdbfVUrXtjd5vMsitc9FVM+qmOqvaUNtov1GWOl84ih3rjfK7bG35udzwgHMC/1Po2q0uynqZq2kqKeq4nCfBIsjF4So13PCdrsfspQAADts9nrb9NHbrbAslVKuGNTCdmV5ryRERFVVXsQDiBor3ouWyQ+eOvNtnw5GuZDUNklaq/8PLKcuzJnQAAAAAAAAAAAAAAAAAAAAACSo67u9fqRklR13d6/UjAAAAAAAAAAAAAAN/5SJH22ls1no1VtuWjiqVROq+WdVV7l9q8uWejPzMvNqatqKKPT8u1aSGV0zFXO9Fc3arU54RvS7GOlVLe36xt1ZSxWTVVtkqKem3ebzRSJHURI7mrMuRyPZnoRU5f0OG/320VUTLbYrG2np2O3ulkdxKqRcK31n4RGtwvUamM8wNxaLNUWmmp21tg07TvexHL5/N/tMyL/ABIjnf4efZywpj/KVY6PTtxnordHspcRvY3duRvFY16oju1EVyoi+wtLxrfTeo5G3i86fqJLvtY2RrajZSyKxqNRyptVyJhE9Vrk7+0r9bantGrKiG5x0E8MzkjbUtR7OHiNrWIkSbct5Nd1lXs5AT27/IK7/rKb/wAHmMN/DqfRMFJLZG226+azSMmcvGg37o0VqYXZjHrL2GWSSwedb1p6z9G/l4kfnPV/m27etz6vR8+YF/qv/JrB/wB//wC9DFH6BcNUaJuNNSWma23VKei43DVJoNy8d2925VZheacsIn7mBl2Kq8JFSPK7c81x2Zx2geT9F8it0p4a+Ggfaqd8siTrxncTjNRIHLtTDtu1dqp1c+svPox+dGv8n2pbFpOVt0uFHVy3CNZEZw3xpFtkjWNctc3O713LlHY6OXLmFXe7/R3ZjYqbT9HSOR25XxcXcqYVMLve5Mc89GeXeau+PtXk4SmtsFipKy5vhjmqJqlrpGosqbkZGxFRERv83SuTJ32XTT2s/QKauZNn11nkie3GOxGNbzz8y6drGy3+Gnp9XWqeSqpWJFHUU8rY5HRs6rZGva5FxlfW6QPWqrZaq+gpdWWihSl4krqeogRXLFxGJvR0eeaNc3pTPLs9q21zqdM0dut+oX6Zg/Uah1S1kLVkSlXhOam6RFcrnbeWGo5EXcuehEM5qDV9LeW0tqpbctLYaVcpE1+6V6uX13ukcnORUzjlhMlvW6n0TX0tLaJbbdUp6NZljVJoN68dUc7cuzC9VMYRP3Ayuo75BfnsqILRTUbmsRr2wIrY3qir621VXbyVEwnsKklqlgV71pGvSn3LsRyor0bn1dyoiIq4xlURCIAAAAAAAAAAAAAAAACSo67u9fqRklR13d6/UjAAAAAAAAAAAAembcpvzt7cdODyANVxtBe53nxqb8Y42gvc7z41N+MyoA1XG0F7nefGpvxjjaC9zvPjU34zKgDVcbQXud58am/GONoL3O8+NTfjMqANVxtBe53nxqb8Y42gvc7z41N+MyoA1XG0F7nefGpvxjjaC9zvPjU34zKgDVcbQXud58am/GONoL3O8+NTfjMqANVxtBe53nxqb8Y42gvc7z41N+MyoAt74/TzkZ+gwVrH5Xfx3xPTHZt2NbhenpKgAAAAAAAAAAAAAAAAACSo67u9fqRklR13d6/UjAAAAAAAAA0ujNL01885uN2qHxWahYklQ5iIsi7l2sYzPLe9UVEVeRoNPpoHUcj6F9nqKSRsUronuqt7ZHMYrkR6K1u1eWU2rjKYOfyfbL3RXXSsUjW3GrbDLTIqo1JHU7t6x5X+JydCd/sKei8nWpKpZEntklNBEiuklqEWGFiN9r3pj5YTIHFp/Sd21Osi2ymRYYkRZZHOayKNF/me9URO3l0k970PeLDE2vnijkoHLtSaGRk0W72K5irhe/BprfR1WotPpbdPsdJV09U6WqgZzle1zcMftTm5qcm4TPNPkSaYtdfpe2Xio1FBJT0NTCkMMUqKx0s+csc1jsKuzmucfRQM9ReTbUVdDHco6WJLfIm7jOnhSJqcuuu71OlOTsL8iuv2lrppyRlLXwJvlajonMckjJGu5IrHNyjsmmrKGvi05TqtNMkC1skrl2ORu1YmNY5VxjaqqqIvRk+6wt9bDZrFLNSytRiViOVWOTbvmRzMqqcsplU9qdAHis8ld6ioaWsgstc65ySTNmj4arta3bsXbjKZy7mvT+xk5bHcKeoS1VNK6Kuc5rdkmI1RX42534RqLuRcqqJhTavgvF7sdC60MqaiWGpqGy8Le97d6MVu5G5XCp29BlrtpPUFtfDHc7fMlVUoqxsX1pnInLmxFVydyon9gO9/kx1LA/g1NHHGxGNkdK6aFIGtcqtRVl3bUVVa7CZzy6Csuel7jaaptmqWR+ePViNxIxWLxcbF352oi5Tmqp88G013aNR1VJZ6CG3Vr6aKka57GxSK1sivei7kROT9qN6eeO8/O6Ohqri9KeippJZ1zhrGq5y45ryblQNZrOjvVoorba7xaoIYYlqOFKySOR0u5yOduWNzsbdzU/8AhPoCzx6lpbnbIrPFPcGRJJBIiO46Oc9jNqLnG1EyvR2rlcHbqLTV6ms9lp47RVunjdXb2pDIrm7pGK3ciJlMonLPSffJXZLtWw3mG3wyMnfSuhaqorUV+9uY9y4RHqmUwqp0gZ25eTy+W6GS4bIJqeH/AHywTRzLF/zoxVVO3n0FfUaWulNSR32Wnb+myO2NekkaruXK4VqKrk6julE/uhtfJpY7rpioqLvf6Gals8MEzajjMdG2RHt2tjRHIm9yu28kz0fNDhsttq73YaqktdM+epirYZXsYiuejFiczdtTmqZ9nz9gGdvOjLzYIY7hcaZjaWVdrHNlikRVxux/hudhcc+Zf0/kuu89tdcm2etW58djWR7F9aF0auV23GettTOcHZedN3W06egSuoJY3+eSSuRWruYx0TWIr0/gyqfxY6U9qEdibc7vYqqmtfHmrIqyF7mR7nSJGsTmZw3ntz7AMVdbLcbG9Ka60MsEyojkbI1WuVqqqIqIvZlqpn5F/T+TDUMzY3zR08EkyI6KOaeKKaRF6NrHuRf64PkFiuum56C8aroZY6F08eeL13Njcjneo5d2MZ6UwW3lC0hqS6XKoraagnq6aqeslPLE10kT439REe3KIjW7U5r2ewDIu01dI6r9EmpVjuO7bskc2PnjPWeqJhU5oucL2dJcL5MdSRvdDVUsULGoxXSSTQtgTidVOJu2q5cdVFVfkXHlOgnrp7faIkdVXqmpIoanh5kdxGZcrV253OanSvMm8p1r1BV+YRJQVj6GmoabkkUnDjdw04mcJhHeqmc8+XPoAySaLvTqx2n46TfcWKu5rXNVqIibsq/O1G4VFyq/3LGfyY32KGa4wrSTUlOxXyviqIpEZt5qio1c5xlcY7CbyWQXWoq5m2elhqH+bTcWCRVRs0S4a+NFTocu5MLyTKczU0tloqyOujbo+42RG08rnz+cT8FdjcpG9srURzHqiJtyq/UD8jAAAAAAAAAAAAASVHXd3r9SMkqOu7vX6kYAAAAAAAAHdR2a51iJPRUFRIzPJzI3uTKfNE6SyraTV1ya2GuguUsTeq17Z3tTuR2cHBQ6jvFsbwKC61UMOVXayV7G5XpXDVRMnR6Z6j+P13jy/cB8pbJqKhck9Jbq6OZvQ5scrXJ3KiZJK+2aoujuLcKO4TSJy3SMme7+rkU8emeo/j9d48v3D0z1H8frvHl+4DpfBrCSL9Pkiua0WEThKk6xYbzRNnRhMJywKqn1hXRpSVcVzkpm4wx6TuYm3kmGry5dhzemeo/j9d48v3D0z1H8frvHl+4CW32/VVpVX26luMD3clWNszFVPntRMnhlq1PFIlbHRV6VSLlJEZMkiL7d2M5/c8+meo/j9d48v3D0z1H8frvHl+4Cz891+vLzi8/6qkraKz6ltr0qKGgr4p0zhzGStcmeS82oinz0z1H8frvHl+4emeo/j9d48v3AWfn2v/eLz/qqTjZR6tjZJTsguSQSqrpGo2dGvVelXJ0OVcJzUg9M9R/H67x5fuHpnqP4/XePL9wE1dRasuaNjr6e5TMZ1Ue2Z6N7kdnH7HigtWp7W7jW+iuEMuMbo2TMdjvaiHj0z1H8frvHl+4emeo/j9d48v3ATupNXOZJTOguSwSrukZtn2Pdy5uTocvqt5r7E9hFQ2nU1sdx6Cir4ZujcxkzHYX5tRFPPpnqP4/XePL9w9M9R/H67x5fuAVdl1HXOWert9dJKvS58crnL+6pk6KSm1fQMWmo4bnFA7pYxJ2sXvRORz+meo/j9d48v3D0z1H8frvHl+4D7R2fUtvelTRUFfFUJnD2RytemeS4VqIvNFUsJKnXkyLHLNeHMcioqKtSqKi8lRUXpQrvTPUfx+u8eX7h6Z6j+P13jy/cAprJqOiVX0tvro3ORWqrY5WqqL0ouE6F9h0VlNq+4MSnrYbnLA3oa9J3NTuR2UQ5/TPUfx+u8eX7h6Z6j+P13jy/cBVT08tK5YaiJzJW8la5FRyd6L0EZLU1U9a91RVTPkmcuXOcqucq/NV5qRAAAAAAAAAAABJUdd3ev1IySo67u9fqRgAAAAAAAAAAAAAAAAAAAAAAAAAAAAAAAAAAAAAAAAAAAAAAAAAABJUdd3ev1IySo67u9fqRgAAAAAAAAAAAAAAAAAAAAAAAAAAAAAAAAAAAAAAAAAAAAAAAAAABJUdd3ev1IySo67u9fqRgAAAAAAAAAAAAAAAAAAAAAAAAAAAAAAAAAAAAAAAAAAAAAAAAAAB7n5ud3r9Tw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738188"/>
            <a:ext cx="2933700" cy="1552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2" name="Picture 14" descr="https://encrypted-tbn1.google.com/images?q=tbn:ANd9GcR58cpwa7fnNgHvwLJ2hpd--NdU5kburjcCiUTbWzwpIpD90T-rh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1714488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42910" y="1785926"/>
            <a:ext cx="7962944" cy="2371448"/>
            <a:chOff x="714348" y="2357430"/>
            <a:chExt cx="7962944" cy="2371448"/>
          </a:xfrm>
        </p:grpSpPr>
        <p:pic>
          <p:nvPicPr>
            <p:cNvPr id="5" name="Picture 4" descr="MOSC-Transpar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48" y="2357430"/>
              <a:ext cx="2445767" cy="237144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643306" y="3214686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43306" y="3500438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501620" y="3356768"/>
              <a:ext cx="427834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00826" y="335756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94" name="Picture 2" descr="https://encrypted-tbn1.google.com/images?q=tbn:ANd9GcQ5RpyiMNz5qwwmha9pjbnF7l48dRQp2bGvgww6lDhfjXP4EOsBx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9124" y="2643182"/>
              <a:ext cx="1928826" cy="1861444"/>
            </a:xfrm>
            <a:prstGeom prst="rect">
              <a:avLst/>
            </a:prstGeom>
            <a:noFill/>
          </p:spPr>
        </p:pic>
        <p:pic>
          <p:nvPicPr>
            <p:cNvPr id="8196" name="Picture 4" descr="https://encrypted-tbn2.google.com/images?q=tbn:ANd9GcTDCDdeRdFsUKpTP7a0YFDvLLTWj58iY__26HOUEUsZammqDuqTa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00892" y="2714620"/>
              <a:ext cx="1676400" cy="1504951"/>
            </a:xfrm>
            <a:prstGeom prst="rect">
              <a:avLst/>
            </a:prstGeom>
            <a:noFill/>
          </p:spPr>
        </p:pic>
      </p:grpSp>
      <p:pic>
        <p:nvPicPr>
          <p:cNvPr id="8198" name="Picture 6" descr="https://encrypted-tbn1.google.com/images?q=tbn:ANd9GcQR4A53G8R0adSROJuKEX3c_4DVxngyRZlorMnNw_XHBCp5vWj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4857760"/>
            <a:ext cx="2286000" cy="1676400"/>
          </a:xfrm>
          <a:prstGeom prst="rect">
            <a:avLst/>
          </a:prstGeom>
          <a:noFill/>
        </p:spPr>
      </p:pic>
      <p:pic>
        <p:nvPicPr>
          <p:cNvPr id="8200" name="Picture 8" descr="https://encrypted-tbn2.google.com/images?q=tbn:ANd9GcTVbhxA1SnQ9slwiJTxCSbYKtO6xesoZxzbdZirxAwwTuLATNGhu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714884"/>
            <a:ext cx="2057400" cy="1866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5728"/>
            <a:ext cx="55973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Mozilla and its mission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4546" y="1643050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Focus on People rather than  Profit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1802" y="2428868"/>
            <a:ext cx="2891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Promoting Open Web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7604" y="3143248"/>
            <a:ext cx="8376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Community approach to create Awesome Open Source Software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57422" y="3714752"/>
            <a:ext cx="4386261" cy="2671784"/>
            <a:chOff x="500034" y="3686174"/>
            <a:chExt cx="4386261" cy="2671784"/>
          </a:xfrm>
        </p:grpSpPr>
        <p:pic>
          <p:nvPicPr>
            <p:cNvPr id="7170" name="Picture 2" descr="http://davidwboswell.files.wordpress.com/2009/09/webanners1.png"/>
            <p:cNvPicPr>
              <a:picLocks noChangeAspect="1" noChangeArrowheads="1"/>
            </p:cNvPicPr>
            <p:nvPr/>
          </p:nvPicPr>
          <p:blipFill>
            <a:blip r:embed="rId3"/>
            <a:srcRect l="35715" b="15765"/>
            <a:stretch>
              <a:fillRect/>
            </a:stretch>
          </p:blipFill>
          <p:spPr bwMode="auto">
            <a:xfrm>
              <a:off x="1928794" y="3686174"/>
              <a:ext cx="2957501" cy="2671784"/>
            </a:xfrm>
            <a:prstGeom prst="rect">
              <a:avLst/>
            </a:prstGeom>
            <a:noFill/>
          </p:spPr>
        </p:pic>
        <p:pic>
          <p:nvPicPr>
            <p:cNvPr id="7172" name="Picture 4" descr="http://davidwboswell.files.wordpress.com/2009/09/webanners1.png"/>
            <p:cNvPicPr>
              <a:picLocks noChangeAspect="1" noChangeArrowheads="1"/>
            </p:cNvPicPr>
            <p:nvPr/>
          </p:nvPicPr>
          <p:blipFill>
            <a:blip r:embed="rId3"/>
            <a:srcRect r="70497" b="18017"/>
            <a:stretch>
              <a:fillRect/>
            </a:stretch>
          </p:blipFill>
          <p:spPr bwMode="auto">
            <a:xfrm>
              <a:off x="500034" y="3686174"/>
              <a:ext cx="1357322" cy="260034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71536" y="357166"/>
            <a:ext cx="5597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Open Source</a:t>
            </a:r>
          </a:p>
        </p:txBody>
      </p:sp>
      <p:pic>
        <p:nvPicPr>
          <p:cNvPr id="6146" name="Picture 2" descr="https://encrypted-tbn1.google.com/images?q=tbn:ANd9GcRa1ZGsTdwfSFTfYvjxH0xfAXsNH9LDD8ChTvapNO1HRfoNsN7Of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89483"/>
            <a:ext cx="4000528" cy="2493289"/>
          </a:xfrm>
          <a:prstGeom prst="rect">
            <a:avLst/>
          </a:prstGeom>
          <a:noFill/>
        </p:spPr>
      </p:pic>
      <p:pic>
        <p:nvPicPr>
          <p:cNvPr id="6150" name="Picture 6" descr="https://encrypted-tbn2.google.com/images?q=tbn:ANd9GcR-NvrIlz2f7H3_If9kM0IG2Yv-EUH6DNDgREA5LZTrYtd-I4mYx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643050"/>
            <a:ext cx="2726774" cy="2428892"/>
          </a:xfrm>
          <a:prstGeom prst="rect">
            <a:avLst/>
          </a:prstGeom>
          <a:noFill/>
        </p:spPr>
      </p:pic>
      <p:pic>
        <p:nvPicPr>
          <p:cNvPr id="6152" name="Picture 8" descr="https://encrypted-tbn2.google.com/images?q=tbn:ANd9GcRp30DwL3yv5Wfqec22pme1cwk1TNolTicRQF2tbNordoyAIZkzk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500570"/>
            <a:ext cx="2143125" cy="2143125"/>
          </a:xfrm>
          <a:prstGeom prst="rect">
            <a:avLst/>
          </a:prstGeom>
          <a:noFill/>
        </p:spPr>
      </p:pic>
      <p:pic>
        <p:nvPicPr>
          <p:cNvPr id="6154" name="Picture 10" descr="https://encrypted-tbn3.google.com/images?q=tbn:ANd9GcT0-c7eHuTuVmqPkNTS2mf6OPgRECcezS5566MFeXc022gF7A-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1214422"/>
            <a:ext cx="1643074" cy="1804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3.google.com/images?q=tbn:ANd9GcTcM68le-0eAY9cTZE7qmBvurw2UQqGM1mHSV0_GWqDf_05FPDEK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357430"/>
            <a:ext cx="3106293" cy="40005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28662" y="357166"/>
            <a:ext cx="3225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Why Open Source</a:t>
            </a:r>
          </a:p>
        </p:txBody>
      </p:sp>
      <p:pic>
        <p:nvPicPr>
          <p:cNvPr id="5124" name="Picture 4" descr="https://encrypted-tbn0.google.com/images?q=tbn:ANd9GcRi4oGSrPEzGwECxrjzCF_54vtZ1_mKkYQNtJafCmybrK3v5O1mt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5" y="1714488"/>
            <a:ext cx="3128970" cy="3375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48" y="357166"/>
            <a:ext cx="3239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 will we do ?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7356" y="1643050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Evangelize Open Source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2500306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Regular Workshops/Seminars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3286124"/>
            <a:ext cx="7215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Contribution and Development of Open Source Projects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0232" y="4071942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OSS Code Labs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1670" y="4857760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Hackathons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https://encrypted-tbn2.google.com/images?q=tbn:ANd9GcQWYiD--2f77zx28KfDbUbgX2JG9RbcfI8dABqpmn9UMahrCcoLO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714884"/>
            <a:ext cx="3009900" cy="1524001"/>
          </a:xfrm>
          <a:prstGeom prst="rect">
            <a:avLst/>
          </a:prstGeom>
          <a:noFill/>
        </p:spPr>
      </p:pic>
      <p:pic>
        <p:nvPicPr>
          <p:cNvPr id="4100" name="Picture 4" descr="https://encrypted-tbn1.google.com/images?q=tbn:ANd9GcS-z15Ij5TDLLdYTVCD9u9dI71vwyhXqAg-hgjg2S_kuhaJYRX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429132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348" y="357166"/>
            <a:ext cx="3566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Workshops Planned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1604" y="1857364"/>
            <a:ext cx="61436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Introduction to Linux</a:t>
            </a:r>
          </a:p>
          <a:p>
            <a:pPr algn="ctr"/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Version Control Systems such as subversion and git</a:t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Firefox Add-on Development</a:t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Open Source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</a:rPr>
              <a:t>Softwares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 like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</a:rPr>
              <a:t>Gimp,Emacs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Open Source Libraries like Qt , GTK+ ,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</a:rPr>
              <a:t>OpenCV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Adobe Edge</a:t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Server side languages such PHP , Ruby ,Python etc</a:t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Cloud Technologies like Google App Engine , Amazon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</a:rPr>
              <a:t>aws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Open source Systems like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</a:rPr>
              <a:t>Drupal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</a:rPr>
              <a:t>Wordpress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</a:rPr>
              <a:t>Joomla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! </a:t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 Developing Apps for Firefox OS</a:t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348" y="357166"/>
            <a:ext cx="4286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Summer Code Party</a:t>
            </a:r>
          </a:p>
        </p:txBody>
      </p:sp>
      <p:pic>
        <p:nvPicPr>
          <p:cNvPr id="4" name="Picture 3" descr="MSCP-Po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85860"/>
            <a:ext cx="3500462" cy="4993229"/>
          </a:xfrm>
          <a:prstGeom prst="rect">
            <a:avLst/>
          </a:prstGeom>
        </p:spPr>
      </p:pic>
      <p:pic>
        <p:nvPicPr>
          <p:cNvPr id="1026" name="Picture 2" descr="https://encrypted-tbn1.google.com/images?q=tbn:ANd9GcR4MFK0xHKw7GSXwYfOO4-uIzmJ27roE4TMjukqUfQAwPvMPnB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14488"/>
            <a:ext cx="2143140" cy="2143140"/>
          </a:xfrm>
          <a:prstGeom prst="rect">
            <a:avLst/>
          </a:prstGeom>
          <a:noFill/>
        </p:spPr>
      </p:pic>
      <p:pic>
        <p:nvPicPr>
          <p:cNvPr id="1028" name="Picture 4" descr="https://encrypted-tbn1.google.com/images?q=tbn:ANd9GcTFdjy9KHm7-0TRdh4WOywbgZ6ajHLjOFFkiBMykIggW22JK-B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4429132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6116" y="1142984"/>
            <a:ext cx="514353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&lt;Summer Code Party&gt;</a:t>
            </a:r>
          </a:p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&lt;Basic Workshops&gt;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&lt;Open Web/&gt;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&lt;HTML5/&gt;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&lt;CSS/&gt;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&lt;Basic JavaScript/&gt;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&lt;Web Fundamentals/&gt;</a:t>
            </a:r>
          </a:p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&lt;/Basic Workshops&gt;</a:t>
            </a:r>
          </a:p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&lt;Advanced Workshops&gt;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&lt;Web App Architecture/&gt;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&lt;Introduction to </a:t>
            </a:r>
            <a:r>
              <a:rPr lang="en-I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Wordpress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&lt;Advanced JavaScript/&gt;</a:t>
            </a:r>
          </a:p>
          <a:p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Workshops&gt;</a:t>
            </a:r>
          </a:p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&lt;/Summer Code Party&gt;</a:t>
            </a:r>
          </a:p>
        </p:txBody>
      </p:sp>
      <p:pic>
        <p:nvPicPr>
          <p:cNvPr id="25602" name="Picture 2" descr="https://encrypted-tbn2.google.com/images?q=tbn:ANd9GcRQygyY70wQ9CKshglHS69-fm-xAp79KVoeW2wH7eyXVggFJTX3z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857364"/>
            <a:ext cx="3941511" cy="335758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14348" y="357166"/>
            <a:ext cx="147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1634</TotalTime>
  <Words>111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82</cp:revision>
  <dcterms:created xsi:type="dcterms:W3CDTF">2012-08-22T05:31:25Z</dcterms:created>
  <dcterms:modified xsi:type="dcterms:W3CDTF">2012-09-01T14:47:15Z</dcterms:modified>
</cp:coreProperties>
</file>