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2" r:id="rId4"/>
    <p:sldId id="260" r:id="rId5"/>
    <p:sldId id="258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7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7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4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C874A-DD0B-44E7-AEC7-2851CA17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n-US" dirty="0"/>
              <a:t>Air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8CF4-078A-40F6-B161-517033D3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858" y="5149516"/>
            <a:ext cx="5768283" cy="505326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Julia Cuellar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DSC 640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778-DF2A-4749-83E1-E8BC3C40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89" b="4537"/>
          <a:stretch/>
        </p:blipFill>
        <p:spPr>
          <a:xfrm>
            <a:off x="20" y="-161915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82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33C31D-DE6A-4A63-B891-02C05354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Incorporates More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non-US airlines Having a higher fatality rate compared to that of US airlines.</a:t>
            </a:r>
            <a:endParaRPr lang="en-US" sz="1100" dirty="0"/>
          </a:p>
        </p:txBody>
      </p:sp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E8068593-DFAB-4BFC-997C-8E33A88F2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6" y="1388197"/>
            <a:ext cx="8045952" cy="4866553"/>
          </a:xfrm>
        </p:spPr>
      </p:pic>
    </p:spTree>
    <p:extLst>
      <p:ext uri="{BB962C8B-B14F-4D97-AF65-F5344CB8AC3E}">
        <p14:creationId xmlns:p14="http://schemas.microsoft.com/office/powerpoint/2010/main" val="18543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ECF6-33E7-4923-90C9-BA1C2D6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features US airlines having fewer fatal incidents compared to non-US airlines.</a:t>
            </a:r>
            <a:endParaRPr lang="en-US" sz="14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423FBE7-451F-4341-A580-7E54BB42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74" y="1411550"/>
            <a:ext cx="8147590" cy="4831709"/>
          </a:xfrm>
        </p:spPr>
      </p:pic>
    </p:spTree>
    <p:extLst>
      <p:ext uri="{BB962C8B-B14F-4D97-AF65-F5344CB8AC3E}">
        <p14:creationId xmlns:p14="http://schemas.microsoft.com/office/powerpoint/2010/main" val="243135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FC08-A06D-47A8-B1C6-399C7042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Stages more incidents transpiring In US airlines compared to non-US airlines.</a:t>
            </a:r>
            <a:endParaRPr lang="en-US" sz="1400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CBA01B1C-C757-4C88-A1C7-3F15ED42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4" y="1367161"/>
            <a:ext cx="8241190" cy="4887216"/>
          </a:xfrm>
        </p:spPr>
      </p:pic>
    </p:spTree>
    <p:extLst>
      <p:ext uri="{BB962C8B-B14F-4D97-AF65-F5344CB8AC3E}">
        <p14:creationId xmlns:p14="http://schemas.microsoft.com/office/powerpoint/2010/main" val="26608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B906D-29A4-4FFD-963B-F01997DE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monumental portion of passengers partaking in flight whether domestically or internationally in the duration of four years.</a:t>
            </a:r>
            <a:endParaRPr lang="en-US" sz="1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A9760D-E5A3-4F42-8FDD-6A286A34B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5658" y="1408322"/>
            <a:ext cx="7153981" cy="4846055"/>
          </a:xfrm>
        </p:spPr>
      </p:pic>
    </p:spTree>
    <p:extLst>
      <p:ext uri="{BB962C8B-B14F-4D97-AF65-F5344CB8AC3E}">
        <p14:creationId xmlns:p14="http://schemas.microsoft.com/office/powerpoint/2010/main" val="134244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224F24-E9F4-4CD0-BEF6-CAD0D28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illuminates several US airlines who were flying domestically (within the US) still made a profitable margin of about $96,000.</a:t>
            </a:r>
            <a:endParaRPr lang="en-US" sz="105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4171AB-982B-432C-94ED-532F8CB4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5569" y="1352110"/>
            <a:ext cx="5561960" cy="4902640"/>
          </a:xfrm>
        </p:spPr>
      </p:pic>
    </p:spTree>
    <p:extLst>
      <p:ext uri="{BB962C8B-B14F-4D97-AF65-F5344CB8AC3E}">
        <p14:creationId xmlns:p14="http://schemas.microsoft.com/office/powerpoint/2010/main" val="84996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9B171-CE7F-4A19-ACB1-0E50BC54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Displays several US airlines who were flying Internationally made a somewhat sizable frame of around $39,000.</a:t>
            </a:r>
            <a:endParaRPr lang="en-US" sz="1200" dirty="0"/>
          </a:p>
        </p:txBody>
      </p:sp>
      <p:pic>
        <p:nvPicPr>
          <p:cNvPr id="11" name="Content Placeholder 10" descr="Chart, sunburst chart&#10;&#10;Description automatically generated">
            <a:extLst>
              <a:ext uri="{FF2B5EF4-FFF2-40B4-BE49-F238E27FC236}">
                <a16:creationId xmlns:a16="http://schemas.microsoft.com/office/drawing/2014/main" id="{1FCDAC13-418C-4558-9342-70712C1C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42" y="1546622"/>
            <a:ext cx="7919822" cy="4696637"/>
          </a:xfrm>
        </p:spPr>
      </p:pic>
    </p:spTree>
    <p:extLst>
      <p:ext uri="{BB962C8B-B14F-4D97-AF65-F5344CB8AC3E}">
        <p14:creationId xmlns:p14="http://schemas.microsoft.com/office/powerpoint/2010/main" val="20485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3107-D792-4A6C-8AC8-04310699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3BE0-CCD8-4B64-ACB0-81D9DE99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Thus, in conclusion, air travel is still a frequent option that patrons utilized domestically and internationally, but will be operated in safer environments of US airlines and more profitable for domestic use, i.e. within the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459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Times New Roman</vt:lpstr>
      <vt:lpstr>ArchiveVTI</vt:lpstr>
      <vt:lpstr>Air Safety</vt:lpstr>
      <vt:lpstr>Incorporates More non-US airlines Having a higher fatality rate compared to that of US airlines.</vt:lpstr>
      <vt:lpstr>features US airlines having fewer fatal incidents compared to non-US airlines.</vt:lpstr>
      <vt:lpstr>Stages more incidents transpiring In US airlines compared to non-US airlines.</vt:lpstr>
      <vt:lpstr>a monumental portion of passengers partaking in flight whether domestically or internationally in the duration of four years.</vt:lpstr>
      <vt:lpstr>illuminates several US airlines who were flying domestically (within the US) still made a profitable margin of about $96,000.</vt:lpstr>
      <vt:lpstr>Displays several US airlines who were flying Internationally made a somewhat sizable frame of around $39,000.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Safety</dc:title>
  <dc:creator>Anissa Cuellar</dc:creator>
  <cp:lastModifiedBy>Anissa Cuellar</cp:lastModifiedBy>
  <cp:revision>17</cp:revision>
  <dcterms:created xsi:type="dcterms:W3CDTF">2021-04-22T20:15:34Z</dcterms:created>
  <dcterms:modified xsi:type="dcterms:W3CDTF">2021-04-25T06:05:45Z</dcterms:modified>
</cp:coreProperties>
</file>