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5" r:id="rId3"/>
    <p:sldId id="317" r:id="rId4"/>
    <p:sldId id="318" r:id="rId5"/>
    <p:sldId id="311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94648"/>
  </p:normalViewPr>
  <p:slideViewPr>
    <p:cSldViewPr showGuides="1">
      <p:cViewPr varScale="1">
        <p:scale>
          <a:sx n="41" d="100"/>
          <a:sy n="41" d="100"/>
        </p:scale>
        <p:origin x="15" y="7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68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800" dirty="0"/>
              <a:t>项目组名：</a:t>
            </a:r>
            <a:r>
              <a:rPr lang="en-US" altLang="zh-CN" sz="13800" dirty="0"/>
              <a:t>PPS Team</a:t>
            </a:r>
            <a:endParaRPr sz="13800" dirty="0"/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7961342" y="7115289"/>
            <a:ext cx="7647242" cy="3652922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dirty="0"/>
              <a:t>组长：童旭</a:t>
            </a:r>
            <a:endParaRPr lang="en-US" altLang="zh-CN" sz="5400" dirty="0"/>
          </a:p>
          <a:p>
            <a:r>
              <a:rPr lang="zh-CN" altLang="en-US" sz="5400" dirty="0"/>
              <a:t>组员：王闯</a:t>
            </a:r>
            <a:endParaRPr lang="en-US" altLang="zh-CN" sz="5400" dirty="0"/>
          </a:p>
          <a:p>
            <a:r>
              <a:rPr lang="zh-CN" altLang="en-US" sz="5400" dirty="0"/>
              <a:t>      </a:t>
            </a:r>
            <a:r>
              <a:rPr lang="zh-CN" altLang="en-US" sz="5400" dirty="0" smtClean="0"/>
              <a:t>张涛</a:t>
            </a:r>
            <a:endParaRPr lang="en-US" altLang="zh-CN" sz="5400" dirty="0" smtClean="0"/>
          </a:p>
          <a:p>
            <a:r>
              <a:rPr lang="zh-CN" altLang="en-US" sz="6600" dirty="0" smtClean="0"/>
              <a:t>南京邮电大学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692041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7" y="1646160"/>
            <a:ext cx="12483179" cy="111920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22798" y="1007090"/>
            <a:ext cx="67510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/>
              <a:t>博</a:t>
            </a:r>
            <a:r>
              <a:rPr lang="zh-CN" altLang="en-US" sz="4400" b="1" dirty="0" smtClean="0"/>
              <a:t>客</a:t>
            </a:r>
            <a:endParaRPr lang="en-US" altLang="zh-CN" sz="4400" b="1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首页包含热门文章以及博客的推荐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博</a:t>
            </a:r>
            <a:r>
              <a:rPr lang="zh-CN" altLang="en-US" sz="4000" dirty="0" smtClean="0"/>
              <a:t>主可对他人博客进行访问、留言、关注等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179" y="4238744"/>
            <a:ext cx="10931804" cy="10832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14" y="9165254"/>
            <a:ext cx="6404170" cy="5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0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1232125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16782714" y="2017979"/>
            <a:ext cx="67510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/>
              <a:t>博文</a:t>
            </a:r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阅读文章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发表</a:t>
            </a:r>
            <a:r>
              <a:rPr lang="zh-CN" altLang="en-US" sz="4000" dirty="0" smtClean="0"/>
              <a:t>评论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支持与反对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博</a:t>
            </a:r>
            <a:r>
              <a:rPr lang="zh-CN" altLang="en-US" sz="4000" dirty="0" smtClean="0"/>
              <a:t>主可以对文章内容、图片、附件等进行删改操作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对文章下的评论可以进行回复，博主可管理评论</a:t>
            </a:r>
            <a:endParaRPr lang="en-US" altLang="zh-CN" sz="4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6" y="2017979"/>
            <a:ext cx="9866366" cy="9766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16" y="2060196"/>
            <a:ext cx="9631498" cy="90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6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1232125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14622378" y="3617496"/>
            <a:ext cx="67510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/>
              <a:t>管理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管理用户、文章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对</a:t>
            </a:r>
            <a:r>
              <a:rPr lang="zh-CN" altLang="en-US" sz="4000" dirty="0" smtClean="0"/>
              <a:t>数据库进行操作，后台会保存操作记录</a:t>
            </a:r>
            <a:endParaRPr lang="en-US" altLang="zh-CN" sz="4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13" y="2066333"/>
            <a:ext cx="11513978" cy="6089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914" y="6407930"/>
            <a:ext cx="11513978" cy="6573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9" y="8152386"/>
            <a:ext cx="11291860" cy="5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0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60416"/>
          <p:cNvSpPr>
            <a:spLocks noGrp="1"/>
          </p:cNvSpPr>
          <p:nvPr>
            <p:ph type="title"/>
          </p:nvPr>
        </p:nvSpPr>
        <p:spPr>
          <a:xfrm>
            <a:off x="1390320" y="9192962"/>
            <a:ext cx="7021092" cy="2997991"/>
          </a:xfrm>
          <a:ln/>
        </p:spPr>
        <p:txBody>
          <a:bodyPr vert="horz" wrap="square" lIns="71437" tIns="71437" rIns="71437" bIns="71437" anchor="ctr">
            <a:normAutofit/>
          </a:bodyPr>
          <a:lstStyle/>
          <a:p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  <p:sp>
        <p:nvSpPr>
          <p:cNvPr id="4" name="标题 60416"/>
          <p:cNvSpPr txBox="1">
            <a:spLocks/>
          </p:cNvSpPr>
          <p:nvPr/>
        </p:nvSpPr>
        <p:spPr>
          <a:xfrm>
            <a:off x="1210292" y="2672349"/>
            <a:ext cx="10936701" cy="7831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t" anchorCtr="0">
            <a:normAutofit/>
          </a:bodyPr>
          <a:lstStyle>
            <a:lvl1pPr marL="0" lvl="0" indent="0" algn="ctr" defTabSz="82105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8000" b="0" i="0" u="none" kern="1200" baseline="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页面简洁明了</a:t>
            </a:r>
            <a:r>
              <a:rPr lang="en-US" altLang="zh-CN" sz="4800" dirty="0" smtClean="0"/>
              <a:t>,</a:t>
            </a:r>
            <a:r>
              <a:rPr lang="zh-CN" altLang="en-US" sz="4800" dirty="0" smtClean="0"/>
              <a:t>操作方便</a:t>
            </a:r>
            <a:endParaRPr lang="en-US" altLang="zh-CN" sz="48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系统层次清晰，便于后期维护和拓展</a:t>
            </a:r>
            <a:endParaRPr lang="en-US" altLang="zh-CN" sz="4800" dirty="0" smtClean="0"/>
          </a:p>
          <a:p>
            <a:pPr algn="l"/>
            <a:endParaRPr lang="zh-CN" alt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93" y="984963"/>
            <a:ext cx="4962525" cy="833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518" y="1637188"/>
            <a:ext cx="4505325" cy="871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563" y="2672349"/>
            <a:ext cx="4943475" cy="9534525"/>
          </a:xfrm>
          <a:prstGeom prst="rect">
            <a:avLst/>
          </a:prstGeom>
        </p:spPr>
      </p:pic>
      <p:sp>
        <p:nvSpPr>
          <p:cNvPr id="8" name="标题 60416"/>
          <p:cNvSpPr txBox="1">
            <a:spLocks/>
          </p:cNvSpPr>
          <p:nvPr/>
        </p:nvSpPr>
        <p:spPr>
          <a:xfrm>
            <a:off x="732594" y="619406"/>
            <a:ext cx="4223116" cy="16866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>
            <a:lvl1pPr marL="0" lvl="0" indent="0" algn="ctr" defTabSz="82105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8000" b="0" i="0" u="none" kern="1200" baseline="0">
                <a:solidFill>
                  <a:srgbClr val="000000"/>
                </a:solidFill>
                <a:latin typeface="+mj-lt"/>
                <a:ea typeface="+mj-ea"/>
                <a:cs typeface="+mj-cs"/>
                <a:sym typeface="Lantinghei SC Heavy" charset="0"/>
              </a:defRPr>
            </a:lvl1pPr>
          </a:lstStyle>
          <a:p>
            <a:r>
              <a:rPr lang="zh-CN" altLang="en-US" sz="6000" smtClean="0"/>
              <a:t>系统特色</a:t>
            </a:r>
            <a:endParaRPr lang="zh-CN" altLang="en-US"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" grpId="0"/>
    </p:bld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123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Arial</vt:lpstr>
      <vt:lpstr>White</vt:lpstr>
      <vt:lpstr>项目组名：PPS Team</vt:lpstr>
      <vt:lpstr>项目功能介绍</vt:lpstr>
      <vt:lpstr>项目功能介绍</vt:lpstr>
      <vt:lpstr>项目功能介绍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>童旭</dc:creator>
  <cp:lastModifiedBy>童旭</cp:lastModifiedBy>
  <cp:revision>43</cp:revision>
  <dcterms:created xsi:type="dcterms:W3CDTF">2017-02-23T15:07:16Z</dcterms:created>
  <dcterms:modified xsi:type="dcterms:W3CDTF">2017-06-03T05:26:14Z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