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15" r:id="rId3"/>
    <p:sldId id="317" r:id="rId4"/>
    <p:sldId id="318" r:id="rId5"/>
    <p:sldId id="311" r:id="rId6"/>
  </p:sldIdLst>
  <p:sldSz cx="24384000" cy="13716000"/>
  <p:notesSz cx="6858000" cy="9144000"/>
  <p:defaultTextStyle>
    <a:defPPr>
      <a:defRPr lang="en-US"/>
    </a:defPPr>
    <a:lvl1pPr marL="0" lvl="0" indent="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/>
    <p:restoredTop sz="94648"/>
  </p:normalViewPr>
  <p:slideViewPr>
    <p:cSldViewPr showGuides="1">
      <p:cViewPr varScale="1">
        <p:scale>
          <a:sx n="41" d="100"/>
          <a:sy n="41" d="100"/>
        </p:scale>
        <p:origin x="120" y="42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幻灯片图像占位符 30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68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093678" y="3660775"/>
            <a:ext cx="3902472" cy="8840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6263" y="3660775"/>
            <a:ext cx="11481185" cy="8840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章节标题 拷贝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287670" y="8320467"/>
            <a:ext cx="11808660" cy="35556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833937" y="4355515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8368379" y="6201299"/>
            <a:ext cx="7647242" cy="626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1817587" y="7034721"/>
            <a:ext cx="748826" cy="107702"/>
          </a:xfrm>
          <a:prstGeom prst="rect">
            <a:avLst/>
          </a:prstGeom>
          <a:solidFill>
            <a:srgbClr val="FFFFFF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0404884" y="-817478"/>
            <a:ext cx="3574233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training china logo 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884" y="1122266"/>
            <a:ext cx="3574233" cy="7115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7881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3461679" y="8081122"/>
            <a:ext cx="11808659" cy="45327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98179" y="4783304"/>
            <a:ext cx="14716126" cy="200025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3431509" y="6620627"/>
            <a:ext cx="7647243" cy="77510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3503774" y="7638574"/>
            <a:ext cx="7477313" cy="15363"/>
          </a:xfrm>
          <a:prstGeom prst="rect">
            <a:avLst/>
          </a:prstGeom>
          <a:solidFill>
            <a:srgbClr val="000000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513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86263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7305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4386263" y="5338763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26" name="图片 1025" descr="资源 1@4x.png"/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 rot="-9229730" flipH="1">
            <a:off x="11942763" y="-4816475"/>
            <a:ext cx="15097125" cy="1444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7" name="图片 1026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80313" y="595313"/>
            <a:ext cx="3600450" cy="7127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8" name="矩形 1027"/>
          <p:cNvSpPr/>
          <p:nvPr/>
        </p:nvSpPr>
        <p:spPr>
          <a:xfrm>
            <a:off x="24126825" y="460375"/>
            <a:ext cx="468313" cy="906463"/>
          </a:xfrm>
          <a:prstGeom prst="rect">
            <a:avLst/>
          </a:prstGeom>
          <a:solidFill>
            <a:srgbClr val="081BA5">
              <a:alpha val="100000"/>
            </a:srgbClr>
          </a:solidFill>
          <a:ln w="12700">
            <a:noFill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71437" tIns="71437" rIns="71437" bIns="71437" anchor="ctr"/>
          <a:lstStyle/>
          <a:p>
            <a:pPr lvl="0">
              <a:buNone/>
            </a:pPr>
            <a:endParaRPr>
              <a:latin typeface="Helvetica Light" charset="0"/>
              <a:ea typeface="Helvetica Light" charset="0"/>
              <a:sym typeface="Helvetica Light" charset="0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idx="1"/>
          </p:nvPr>
        </p:nvSpPr>
        <p:spPr>
          <a:xfrm>
            <a:off x="4386263" y="3660775"/>
            <a:ext cx="15609887" cy="8840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2"/>
          </p:nvPr>
        </p:nvSpPr>
        <p:spPr>
          <a:xfrm>
            <a:off x="11934825" y="13009563"/>
            <a:ext cx="495300" cy="5111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71437" tIns="71437" rIns="71437" bIns="71437" anchor="t"/>
          <a:lstStyle>
            <a:lvl1pPr>
              <a:defRPr sz="2400"/>
            </a:lvl1pPr>
          </a:lstStyle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000" b="0" i="0" u="none" kern="1200" baseline="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</p:titleStyle>
    <p:bodyStyle>
      <a:lvl1pPr marL="615950" lvl="0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lvl="1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lvl="2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lvl="3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lvl="4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lvl="5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971800" lvl="6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429000" lvl="7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886200" lvl="8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0" lvl="1" indent="2286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0" lvl="2" indent="4572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0" lvl="3" indent="6858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0" lvl="4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286000" lvl="5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743200" lvl="6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200400" lvl="7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657600" lvl="8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800" dirty="0"/>
              <a:t>项目组名：</a:t>
            </a:r>
            <a:r>
              <a:rPr lang="en-US" altLang="zh-CN" sz="13800" dirty="0"/>
              <a:t>PPS Team</a:t>
            </a:r>
            <a:endParaRPr sz="13800" dirty="0"/>
          </a:p>
        </p:txBody>
      </p:sp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7961342" y="7115289"/>
            <a:ext cx="7647242" cy="3652922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dirty="0"/>
              <a:t>组长：童旭</a:t>
            </a:r>
            <a:endParaRPr lang="en-US" altLang="zh-CN" sz="5400" dirty="0"/>
          </a:p>
          <a:p>
            <a:r>
              <a:rPr lang="zh-CN" altLang="en-US" sz="5400" dirty="0"/>
              <a:t>组员：王闯</a:t>
            </a:r>
            <a:endParaRPr lang="en-US" altLang="zh-CN" sz="5400" dirty="0"/>
          </a:p>
          <a:p>
            <a:r>
              <a:rPr lang="zh-CN" altLang="en-US" sz="5400" dirty="0"/>
              <a:t>      </a:t>
            </a:r>
            <a:r>
              <a:rPr lang="zh-CN" altLang="en-US" sz="5400" dirty="0" smtClean="0"/>
              <a:t>张涛</a:t>
            </a:r>
            <a:endParaRPr lang="en-US" altLang="zh-CN" sz="5400" dirty="0" smtClean="0"/>
          </a:p>
          <a:p>
            <a:r>
              <a:rPr lang="zh-CN" altLang="en-US" sz="6600" dirty="0" smtClean="0"/>
              <a:t>南京邮电大学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6522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345313" y="692041"/>
            <a:ext cx="11022555" cy="82807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 smtClean="0"/>
              <a:t>项目</a:t>
            </a:r>
            <a:r>
              <a:rPr lang="zh-CN" altLang="en-US" sz="5400" dirty="0" smtClean="0"/>
              <a:t>功能介绍</a:t>
            </a:r>
            <a:endParaRPr sz="5400" dirty="0"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7" y="1646160"/>
            <a:ext cx="12483179" cy="111920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22798" y="1007090"/>
            <a:ext cx="67510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/>
              <a:t>博</a:t>
            </a:r>
            <a:r>
              <a:rPr lang="zh-CN" altLang="en-US" sz="4400" b="1" dirty="0" smtClean="0"/>
              <a:t>客</a:t>
            </a:r>
            <a:endParaRPr lang="en-US" altLang="zh-CN" sz="4400" b="1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首页包含热门文章以及博客的推荐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博</a:t>
            </a:r>
            <a:r>
              <a:rPr lang="zh-CN" altLang="en-US" sz="4000" dirty="0" smtClean="0"/>
              <a:t>主可对他人博客进行访问、留言、关注等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179" y="4238744"/>
            <a:ext cx="10931804" cy="10832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14" y="9165254"/>
            <a:ext cx="6404170" cy="5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0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345313" y="1232125"/>
            <a:ext cx="11022555" cy="82807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 smtClean="0"/>
              <a:t>项目</a:t>
            </a:r>
            <a:r>
              <a:rPr lang="zh-CN" altLang="en-US" sz="5400" dirty="0" smtClean="0"/>
              <a:t>功能介绍</a:t>
            </a:r>
            <a:endParaRPr sz="5400" dirty="0"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16782714" y="2017979"/>
            <a:ext cx="67510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/>
              <a:t>博文</a:t>
            </a:r>
            <a:endParaRPr lang="en-US" altLang="zh-C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阅读文章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发表</a:t>
            </a:r>
            <a:r>
              <a:rPr lang="zh-CN" altLang="en-US" sz="4000" dirty="0" smtClean="0"/>
              <a:t>评论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支持与反对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博</a:t>
            </a:r>
            <a:r>
              <a:rPr lang="zh-CN" altLang="en-US" sz="4000" dirty="0" smtClean="0"/>
              <a:t>主可以对文章内容、图片、附件等进行删改操作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对文章下的评论可以进行回复，博主可管理评论</a:t>
            </a:r>
            <a:endParaRPr lang="en-US" altLang="zh-CN" sz="4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6" y="2017979"/>
            <a:ext cx="9866366" cy="9766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16" y="2060196"/>
            <a:ext cx="9631498" cy="90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6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345313" y="1232125"/>
            <a:ext cx="11022555" cy="82807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 smtClean="0"/>
              <a:t>项目</a:t>
            </a:r>
            <a:r>
              <a:rPr lang="zh-CN" altLang="en-US" sz="5400" dirty="0" smtClean="0"/>
              <a:t>功能介绍</a:t>
            </a:r>
            <a:endParaRPr sz="5400" dirty="0"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14622378" y="3617496"/>
            <a:ext cx="67510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/>
              <a:t>管理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管理用户、文章</a:t>
            </a:r>
            <a:endParaRPr lang="en-US" altLang="zh-CN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/>
              <a:t>对</a:t>
            </a:r>
            <a:r>
              <a:rPr lang="zh-CN" altLang="en-US" sz="4000" dirty="0" smtClean="0"/>
              <a:t>数据库进行操作，后台会保存操作记录</a:t>
            </a:r>
            <a:endParaRPr lang="en-US" altLang="zh-CN" sz="4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13" y="2066333"/>
            <a:ext cx="11513978" cy="6089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914" y="6407930"/>
            <a:ext cx="11513978" cy="6573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9" y="8152386"/>
            <a:ext cx="11291860" cy="5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0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6041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71437" tIns="71437" rIns="71437" bIns="71437" anchor="ctr">
            <a:normAutofit/>
          </a:bodyPr>
          <a:lstStyle/>
          <a:p>
            <a:r>
              <a:rPr lang="zh-CN" altLang="en-US"/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">
      <a:majorFont>
        <a:latin typeface="Lantinghei SC Heavy"/>
        <a:ea typeface="Lantinghei SC Heavy"/>
        <a:cs typeface=""/>
      </a:majorFont>
      <a:minorFont>
        <a:latin typeface="Helvetica Light"/>
        <a:ea typeface="Helvetic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106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Helvetica Light</vt:lpstr>
      <vt:lpstr>Helvetica Neue</vt:lpstr>
      <vt:lpstr>Helvetica Neue Thin</vt:lpstr>
      <vt:lpstr>Lantinghei SC Demibold</vt:lpstr>
      <vt:lpstr>Lantinghei SC Extralight</vt:lpstr>
      <vt:lpstr>Lantinghei SC Heavy</vt:lpstr>
      <vt:lpstr>Arial</vt:lpstr>
      <vt:lpstr>White</vt:lpstr>
      <vt:lpstr>项目组名：PPS Team</vt:lpstr>
      <vt:lpstr>项目功能介绍</vt:lpstr>
      <vt:lpstr>项目功能介绍</vt:lpstr>
      <vt:lpstr>项目功能介绍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区块链：不是数据革命，是信任革命</dc:title>
  <dc:creator>童旭</dc:creator>
  <cp:lastModifiedBy>童旭</cp:lastModifiedBy>
  <cp:revision>41</cp:revision>
  <dcterms:created xsi:type="dcterms:W3CDTF">2017-02-23T15:07:16Z</dcterms:created>
  <dcterms:modified xsi:type="dcterms:W3CDTF">2017-06-03T04:48:23Z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