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1" r:id="rId1"/>
  </p:sldMasterIdLst>
  <p:sldIdLst>
    <p:sldId id="257" r:id="rId2"/>
    <p:sldId id="262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0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4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43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3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5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4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5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2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40DA-445B-497D-95F2-825043FDDCB6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08AE56-1B9C-425D-80C5-DD816D12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uckland.ac.nz/poker/" TargetMode="External"/><Relationship Id="rId2" Type="http://schemas.openxmlformats.org/officeDocument/2006/relationships/hyperlink" Target="http://poker.srv.ualberta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pokerb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447245"/>
          </a:xfrm>
        </p:spPr>
        <p:txBody>
          <a:bodyPr>
            <a:normAutofit/>
          </a:bodyPr>
          <a:lstStyle/>
          <a:p>
            <a:pPr algn="ctr"/>
            <a:r>
              <a:rPr lang="sr-Latn-RS" sz="2400" dirty="0"/>
              <a:t>Projekat iz predmeta: Soft </a:t>
            </a:r>
            <a:r>
              <a:rPr lang="sr-Latn-RS" sz="2400" dirty="0" err="1"/>
              <a:t>computing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err="1" smtClean="0"/>
              <a:t>PokerBot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4250027"/>
            <a:ext cx="4184035" cy="1791333"/>
          </a:xfrm>
        </p:spPr>
        <p:txBody>
          <a:bodyPr/>
          <a:lstStyle/>
          <a:p>
            <a:pPr marL="0" indent="0">
              <a:buNone/>
            </a:pPr>
            <a:r>
              <a:rPr lang="sr-Latn-RS" b="1" dirty="0"/>
              <a:t>Profesor:</a:t>
            </a:r>
          </a:p>
          <a:p>
            <a:pPr marL="0" indent="0">
              <a:buNone/>
            </a:pPr>
            <a:r>
              <a:rPr lang="sr-Latn-RS" dirty="0" err="1"/>
              <a:t>doc</a:t>
            </a:r>
            <a:r>
              <a:rPr lang="sr-Latn-RS" dirty="0"/>
              <a:t>. dr. Đorđe Obradović</a:t>
            </a:r>
          </a:p>
          <a:p>
            <a:pPr marL="0" indent="0">
              <a:buNone/>
            </a:pPr>
            <a:r>
              <a:rPr lang="sr-Latn-RS" b="1" dirty="0"/>
              <a:t>Asistent:</a:t>
            </a:r>
          </a:p>
          <a:p>
            <a:pPr marL="0" indent="0">
              <a:buNone/>
            </a:pPr>
            <a:r>
              <a:rPr lang="sr-Latn-RS" dirty="0"/>
              <a:t>Miroslav Kondić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4250027"/>
            <a:ext cx="4184034" cy="1791335"/>
          </a:xfrm>
        </p:spPr>
        <p:txBody>
          <a:bodyPr/>
          <a:lstStyle/>
          <a:p>
            <a:pPr marL="0" indent="0" algn="r">
              <a:buNone/>
            </a:pPr>
            <a:r>
              <a:rPr lang="sr-Latn-RS" b="1" dirty="0"/>
              <a:t>Projektni tim:</a:t>
            </a:r>
          </a:p>
          <a:p>
            <a:pPr marL="0" indent="0" algn="r">
              <a:buNone/>
            </a:pPr>
            <a:r>
              <a:rPr lang="sr-Latn-RS" dirty="0"/>
              <a:t>Nikola </a:t>
            </a:r>
            <a:r>
              <a:rPr lang="sr-Latn-RS" dirty="0" err="1"/>
              <a:t>Stokić</a:t>
            </a:r>
            <a:r>
              <a:rPr lang="sr-Latn-RS" dirty="0"/>
              <a:t> RA1/2012</a:t>
            </a:r>
          </a:p>
          <a:p>
            <a:pPr marL="0" indent="0" algn="r">
              <a:buNone/>
            </a:pPr>
            <a:r>
              <a:rPr lang="sr-Latn-RS" dirty="0"/>
              <a:t>Branislav </a:t>
            </a:r>
            <a:r>
              <a:rPr lang="sr-Latn-RS" dirty="0" err="1"/>
              <a:t>Vezilić</a:t>
            </a:r>
            <a:r>
              <a:rPr lang="sr-Latn-RS" dirty="0"/>
              <a:t> RA34/2012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veštačku inteligenciju sa ciljem da pobedi čoveka u kartaškoj igri poker</a:t>
            </a:r>
          </a:p>
          <a:p>
            <a:r>
              <a:rPr lang="sr-Latn-RS" dirty="0" smtClean="0"/>
              <a:t>Softverska podloga za robota</a:t>
            </a:r>
            <a:endParaRPr lang="en-US" dirty="0" smtClean="0"/>
          </a:p>
          <a:p>
            <a:r>
              <a:rPr lang="en-US" dirty="0" err="1" smtClean="0"/>
              <a:t>Pomaganje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četnicima da nauče bolje da igraju poker</a:t>
            </a:r>
          </a:p>
        </p:txBody>
      </p:sp>
    </p:spTree>
    <p:extLst>
      <p:ext uri="{BB962C8B-B14F-4D97-AF65-F5344CB8AC3E}">
        <p14:creationId xmlns:p14="http://schemas.microsoft.com/office/powerpoint/2010/main" val="3345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Implementirati AI za </a:t>
            </a:r>
            <a:r>
              <a:rPr lang="sr-Latn-RS" dirty="0" err="1" smtClean="0"/>
              <a:t>bot</a:t>
            </a:r>
            <a:r>
              <a:rPr lang="sr-Latn-RS" dirty="0" smtClean="0"/>
              <a:t>-a koji će na osnovu OCR-a, neuronskih mreža i algoritama pretrage igrati poker</a:t>
            </a:r>
          </a:p>
          <a:p>
            <a:r>
              <a:rPr lang="sr-Latn-RS" dirty="0" smtClean="0"/>
              <a:t>Prepoznavanje karata sa slike</a:t>
            </a:r>
          </a:p>
          <a:p>
            <a:r>
              <a:rPr lang="sr-Latn-RS" dirty="0" smtClean="0"/>
              <a:t>Predikcija karata koje treba izmeniti</a:t>
            </a:r>
          </a:p>
          <a:p>
            <a:r>
              <a:rPr lang="sr-Latn-RS" dirty="0" smtClean="0"/>
              <a:t>Ocenjivanje vrednosti ruke</a:t>
            </a:r>
          </a:p>
          <a:p>
            <a:r>
              <a:rPr lang="sr-Latn-RS" dirty="0" smtClean="0"/>
              <a:t>Formiranje opklada</a:t>
            </a:r>
          </a:p>
          <a:p>
            <a:r>
              <a:rPr lang="sr-Latn-RS" dirty="0" smtClean="0"/>
              <a:t>Prikazivanje raspoloženja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Tok izvršavanja 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Slikanje ruke kamerom</a:t>
            </a:r>
          </a:p>
          <a:p>
            <a:r>
              <a:rPr lang="sr-Latn-RS" dirty="0" smtClean="0"/>
              <a:t>Prepoznavanje prve ruke</a:t>
            </a:r>
          </a:p>
          <a:p>
            <a:r>
              <a:rPr lang="sr-Latn-RS" dirty="0"/>
              <a:t>Početak prvog dela runde</a:t>
            </a:r>
          </a:p>
          <a:p>
            <a:r>
              <a:rPr lang="sr-Latn-RS" dirty="0"/>
              <a:t>Ocenjivanje trenutne ruke</a:t>
            </a:r>
          </a:p>
          <a:p>
            <a:r>
              <a:rPr lang="sr-Latn-RS" dirty="0"/>
              <a:t>Pretraga karata koje je potrebno menjati</a:t>
            </a:r>
          </a:p>
          <a:p>
            <a:r>
              <a:rPr lang="sr-Latn-RS" dirty="0"/>
              <a:t>Formiranje opklada i ažuriranje raspoloženja</a:t>
            </a:r>
          </a:p>
          <a:p>
            <a:r>
              <a:rPr lang="sr-Latn-RS" dirty="0"/>
              <a:t>Završetak prvog dela </a:t>
            </a:r>
            <a:r>
              <a:rPr lang="sr-Latn-RS" dirty="0" smtClean="0"/>
              <a:t>runde i početak drugog</a:t>
            </a:r>
            <a:endParaRPr lang="sr-Latn-RS" dirty="0"/>
          </a:p>
          <a:p>
            <a:r>
              <a:rPr lang="sr-Latn-RS" dirty="0" smtClean="0"/>
              <a:t>Menjanje </a:t>
            </a:r>
            <a:r>
              <a:rPr lang="sr-Latn-RS" dirty="0"/>
              <a:t>karata</a:t>
            </a:r>
          </a:p>
          <a:p>
            <a:r>
              <a:rPr lang="sr-Latn-RS" dirty="0"/>
              <a:t>Ponavljanje algoritma iz prve </a:t>
            </a:r>
            <a:r>
              <a:rPr lang="sr-Latn-RS" dirty="0" smtClean="0"/>
              <a:t>runde</a:t>
            </a:r>
          </a:p>
          <a:p>
            <a:r>
              <a:rPr lang="sr-Latn-RS" dirty="0" smtClean="0"/>
              <a:t>Ceo algoritam ponavljati dok igrač želi da igra ili ne ostane bez novca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 projekta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9562"/>
            <a:ext cx="7350504" cy="4984144"/>
          </a:xfrm>
        </p:spPr>
      </p:pic>
    </p:spTree>
    <p:extLst>
      <p:ext uri="{BB962C8B-B14F-4D97-AF65-F5344CB8AC3E}">
        <p14:creationId xmlns:p14="http://schemas.microsoft.com/office/powerpoint/2010/main" val="40791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prepoznavanje karata iz ruke bi se koristila neuronska mreža</a:t>
            </a:r>
          </a:p>
          <a:p>
            <a:r>
              <a:rPr lang="sr-Latn-RS" dirty="0" smtClean="0"/>
              <a:t>Sračunavanje verovatnoća </a:t>
            </a:r>
            <a:r>
              <a:rPr lang="sr-Latn-RS" dirty="0" err="1" smtClean="0"/>
              <a:t>Bajesovom</a:t>
            </a:r>
            <a:r>
              <a:rPr lang="sr-Latn-RS" dirty="0" smtClean="0"/>
              <a:t> teoremom</a:t>
            </a:r>
          </a:p>
          <a:p>
            <a:r>
              <a:rPr lang="sr-Latn-RS" dirty="0" smtClean="0"/>
              <a:t>Odlučivanje zamene karata Monte Karlovom metodom</a:t>
            </a:r>
          </a:p>
          <a:p>
            <a:r>
              <a:rPr lang="sr-Latn-RS" dirty="0" err="1" smtClean="0"/>
              <a:t>Regret-minimizacija</a:t>
            </a:r>
            <a:r>
              <a:rPr lang="en-US" dirty="0" smtClean="0"/>
              <a:t> (</a:t>
            </a:r>
            <a:r>
              <a:rPr lang="en-US" dirty="0" err="1" smtClean="0"/>
              <a:t>Minimizacija</a:t>
            </a:r>
            <a:r>
              <a:rPr lang="en-US" dirty="0" smtClean="0"/>
              <a:t> </a:t>
            </a:r>
            <a:r>
              <a:rPr lang="en-US" dirty="0" err="1" smtClean="0"/>
              <a:t>kajanja</a:t>
            </a:r>
            <a:r>
              <a:rPr lang="en-US" dirty="0" smtClean="0"/>
              <a:t>)</a:t>
            </a:r>
            <a:endParaRPr lang="sr-Latn-R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Pokušati što više smanjiti gubitak pri </a:t>
            </a:r>
            <a:r>
              <a:rPr lang="sr-Latn-RS" smtClean="0"/>
              <a:t>odabranim akcijama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6720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</a:t>
            </a:r>
            <a:r>
              <a:rPr lang="sr-Latn-RS" dirty="0" err="1" smtClean="0"/>
              <a:t>čna</a:t>
            </a:r>
            <a:r>
              <a:rPr lang="sr-Latn-RS" dirty="0" smtClean="0"/>
              <a:t> rešenja u domenu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Computer Poker Research Group (University of Alberta, Canada</a:t>
            </a:r>
            <a:r>
              <a:rPr lang="en-US" b="1" dirty="0" smtClean="0"/>
              <a:t>)</a:t>
            </a:r>
            <a:endParaRPr lang="sr-Latn-R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Cepheus</a:t>
            </a:r>
            <a:r>
              <a:rPr lang="sr-Latn-RS" dirty="0" smtClean="0"/>
              <a:t> - </a:t>
            </a:r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poker.srv.ualberta.ca/</a:t>
            </a:r>
            <a:endParaRPr lang="sr-Latn-RS" b="1" dirty="0"/>
          </a:p>
          <a:p>
            <a:r>
              <a:rPr lang="en-US" b="1" dirty="0" smtClean="0"/>
              <a:t>The </a:t>
            </a:r>
            <a:r>
              <a:rPr lang="en-US" b="1" dirty="0"/>
              <a:t>University of Auckland Game AI </a:t>
            </a:r>
            <a:r>
              <a:rPr lang="en-US" b="1" dirty="0" smtClean="0"/>
              <a:t>Group</a:t>
            </a:r>
            <a:endParaRPr lang="sr-Latn-R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Sartre</a:t>
            </a:r>
            <a:r>
              <a:rPr lang="sr-Latn-RS" b="1" dirty="0" smtClean="0"/>
              <a:t> - 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://www.cs.auckland.ac.nz/poker/</a:t>
            </a:r>
            <a:endParaRPr lang="en-US" b="1" dirty="0"/>
          </a:p>
          <a:p>
            <a:r>
              <a:rPr lang="en-US" b="1" dirty="0"/>
              <a:t>Neo Poker </a:t>
            </a:r>
            <a:r>
              <a:rPr lang="en-US" b="1" dirty="0" smtClean="0"/>
              <a:t>Laboratory</a:t>
            </a:r>
            <a:endParaRPr lang="sr-Latn-R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Neo Poker </a:t>
            </a:r>
            <a:r>
              <a:rPr lang="sr-Latn-RS" dirty="0" err="1" smtClean="0"/>
              <a:t>Bot</a:t>
            </a:r>
            <a:r>
              <a:rPr lang="sr-Latn-RS" dirty="0"/>
              <a:t> </a:t>
            </a:r>
            <a:r>
              <a:rPr lang="sr-Latn-RS" b="1" dirty="0"/>
              <a:t>- </a:t>
            </a:r>
            <a:r>
              <a:rPr lang="sr-Latn-RS" b="1" dirty="0">
                <a:hlinkClick r:id="rId4"/>
              </a:rPr>
              <a:t>http://neopokerbot.com/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224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Projekat iz predmeta: Soft computing    PokerBot</vt:lpstr>
      <vt:lpstr>Motivacija</vt:lpstr>
      <vt:lpstr>Zadatak</vt:lpstr>
      <vt:lpstr>Tok izvršavanja programa</vt:lpstr>
      <vt:lpstr>Prototip projekta</vt:lpstr>
      <vt:lpstr>Implementacija</vt:lpstr>
      <vt:lpstr>Slična rešenja u domenu problema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bot</dc:title>
  <dc:creator>Branislav Vezilic</dc:creator>
  <cp:lastModifiedBy>Branislav Vezilic</cp:lastModifiedBy>
  <cp:revision>32</cp:revision>
  <dcterms:created xsi:type="dcterms:W3CDTF">2015-12-13T14:47:24Z</dcterms:created>
  <dcterms:modified xsi:type="dcterms:W3CDTF">2015-12-15T23:21:13Z</dcterms:modified>
</cp:coreProperties>
</file>