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E1C063-69B7-496F-8A0F-E1E53C748439}" v="31" dt="2019-11-27T21:38:48.1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ndan Woo" userId="9b36a14179edeb78" providerId="LiveId" clId="{13E1C063-69B7-496F-8A0F-E1E53C748439}"/>
    <pc:docChg chg="undo custSel mod addSld delSld modSld sldOrd">
      <pc:chgData name="Brendan Woo" userId="9b36a14179edeb78" providerId="LiveId" clId="{13E1C063-69B7-496F-8A0F-E1E53C748439}" dt="2019-11-27T21:44:16.455" v="2140" actId="5793"/>
      <pc:docMkLst>
        <pc:docMk/>
      </pc:docMkLst>
      <pc:sldChg chg="addSp delSp modSp">
        <pc:chgData name="Brendan Woo" userId="9b36a14179edeb78" providerId="LiveId" clId="{13E1C063-69B7-496F-8A0F-E1E53C748439}" dt="2019-11-27T21:38:30.402" v="1704" actId="1076"/>
        <pc:sldMkLst>
          <pc:docMk/>
          <pc:sldMk cId="3441585454" sldId="256"/>
        </pc:sldMkLst>
        <pc:spChg chg="del mod">
          <ac:chgData name="Brendan Woo" userId="9b36a14179edeb78" providerId="LiveId" clId="{13E1C063-69B7-496F-8A0F-E1E53C748439}" dt="2019-11-27T21:36:12.317" v="1601" actId="478"/>
          <ac:spMkLst>
            <pc:docMk/>
            <pc:sldMk cId="3441585454" sldId="256"/>
            <ac:spMk id="2" creationId="{8EA13A09-73B5-4C17-9E94-0FB455BECC39}"/>
          </ac:spMkLst>
        </pc:spChg>
        <pc:spChg chg="mod">
          <ac:chgData name="Brendan Woo" userId="9b36a14179edeb78" providerId="LiveId" clId="{13E1C063-69B7-496F-8A0F-E1E53C748439}" dt="2019-11-27T21:38:25.953" v="1703" actId="1076"/>
          <ac:spMkLst>
            <pc:docMk/>
            <pc:sldMk cId="3441585454" sldId="256"/>
            <ac:spMk id="3" creationId="{19A21990-14E2-4C35-AEE8-9ABC006947F0}"/>
          </ac:spMkLst>
        </pc:spChg>
        <pc:spChg chg="add mod">
          <ac:chgData name="Brendan Woo" userId="9b36a14179edeb78" providerId="LiveId" clId="{13E1C063-69B7-496F-8A0F-E1E53C748439}" dt="2019-11-27T21:38:04.159" v="1679" actId="14100"/>
          <ac:spMkLst>
            <pc:docMk/>
            <pc:sldMk cId="3441585454" sldId="256"/>
            <ac:spMk id="4" creationId="{68132683-0C35-4FE1-BA86-C96715B4E327}"/>
          </ac:spMkLst>
        </pc:spChg>
        <pc:picChg chg="add del mod modCrop">
          <ac:chgData name="Brendan Woo" userId="9b36a14179edeb78" providerId="LiveId" clId="{13E1C063-69B7-496F-8A0F-E1E53C748439}" dt="2019-11-27T21:37:38.360" v="1671" actId="478"/>
          <ac:picMkLst>
            <pc:docMk/>
            <pc:sldMk cId="3441585454" sldId="256"/>
            <ac:picMk id="6" creationId="{41D5614F-F180-428E-B648-73924DA9E8A1}"/>
          </ac:picMkLst>
        </pc:picChg>
        <pc:picChg chg="add del mod modCrop">
          <ac:chgData name="Brendan Woo" userId="9b36a14179edeb78" providerId="LiveId" clId="{13E1C063-69B7-496F-8A0F-E1E53C748439}" dt="2019-11-27T21:37:39.042" v="1672" actId="478"/>
          <ac:picMkLst>
            <pc:docMk/>
            <pc:sldMk cId="3441585454" sldId="256"/>
            <ac:picMk id="8" creationId="{358BF573-9C09-427E-BD91-F76C46F6BCD0}"/>
          </ac:picMkLst>
        </pc:picChg>
        <pc:picChg chg="add del mod">
          <ac:chgData name="Brendan Woo" userId="9b36a14179edeb78" providerId="LiveId" clId="{13E1C063-69B7-496F-8A0F-E1E53C748439}" dt="2019-11-27T21:37:02.921" v="1660" actId="478"/>
          <ac:picMkLst>
            <pc:docMk/>
            <pc:sldMk cId="3441585454" sldId="256"/>
            <ac:picMk id="10" creationId="{F247AAB6-9C66-4605-812C-3779584A2DFB}"/>
          </ac:picMkLst>
        </pc:picChg>
        <pc:picChg chg="add del mod">
          <ac:chgData name="Brendan Woo" userId="9b36a14179edeb78" providerId="LiveId" clId="{13E1C063-69B7-496F-8A0F-E1E53C748439}" dt="2019-11-27T21:37:48.085" v="1676" actId="478"/>
          <ac:picMkLst>
            <pc:docMk/>
            <pc:sldMk cId="3441585454" sldId="256"/>
            <ac:picMk id="12" creationId="{4186B04B-40C3-4377-81F6-EAE4872C85FB}"/>
          </ac:picMkLst>
        </pc:picChg>
        <pc:picChg chg="add mod">
          <ac:chgData name="Brendan Woo" userId="9b36a14179edeb78" providerId="LiveId" clId="{13E1C063-69B7-496F-8A0F-E1E53C748439}" dt="2019-11-27T21:38:30.402" v="1704" actId="1076"/>
          <ac:picMkLst>
            <pc:docMk/>
            <pc:sldMk cId="3441585454" sldId="256"/>
            <ac:picMk id="13" creationId="{F300817D-2D81-45E4-96CC-0B7C78DE7943}"/>
          </ac:picMkLst>
        </pc:picChg>
      </pc:sldChg>
      <pc:sldChg chg="addSp delSp modSp add mod setBg setClrOvrMap delDesignElem">
        <pc:chgData name="Brendan Woo" userId="9b36a14179edeb78" providerId="LiveId" clId="{13E1C063-69B7-496F-8A0F-E1E53C748439}" dt="2019-11-26T21:38:33.905" v="976" actId="1076"/>
        <pc:sldMkLst>
          <pc:docMk/>
          <pc:sldMk cId="2050096961" sldId="257"/>
        </pc:sldMkLst>
        <pc:spChg chg="del mod">
          <ac:chgData name="Brendan Woo" userId="9b36a14179edeb78" providerId="LiveId" clId="{13E1C063-69B7-496F-8A0F-E1E53C748439}" dt="2019-11-26T21:15:45.546" v="3"/>
          <ac:spMkLst>
            <pc:docMk/>
            <pc:sldMk cId="2050096961" sldId="257"/>
            <ac:spMk id="2" creationId="{4AADF5CE-FE7B-4985-A62B-7855487D60A8}"/>
          </ac:spMkLst>
        </pc:spChg>
        <pc:spChg chg="del mod">
          <ac:chgData name="Brendan Woo" userId="9b36a14179edeb78" providerId="LiveId" clId="{13E1C063-69B7-496F-8A0F-E1E53C748439}" dt="2019-11-26T21:15:45.546" v="3"/>
          <ac:spMkLst>
            <pc:docMk/>
            <pc:sldMk cId="2050096961" sldId="257"/>
            <ac:spMk id="3" creationId="{99F8F9AF-828E-4BB7-A918-7BCAA7A51F6E}"/>
          </ac:spMkLst>
        </pc:spChg>
        <pc:spChg chg="add del mod">
          <ac:chgData name="Brendan Woo" userId="9b36a14179edeb78" providerId="LiveId" clId="{13E1C063-69B7-496F-8A0F-E1E53C748439}" dt="2019-11-26T21:15:55.819" v="4"/>
          <ac:spMkLst>
            <pc:docMk/>
            <pc:sldMk cId="2050096961" sldId="257"/>
            <ac:spMk id="4" creationId="{B347930E-7D3B-407D-86CC-B722B85CF24F}"/>
          </ac:spMkLst>
        </pc:spChg>
        <pc:spChg chg="add del mod">
          <ac:chgData name="Brendan Woo" userId="9b36a14179edeb78" providerId="LiveId" clId="{13E1C063-69B7-496F-8A0F-E1E53C748439}" dt="2019-11-26T21:15:55.819" v="4"/>
          <ac:spMkLst>
            <pc:docMk/>
            <pc:sldMk cId="2050096961" sldId="257"/>
            <ac:spMk id="5" creationId="{E7B031DE-8A28-4272-A672-806F20AD2882}"/>
          </ac:spMkLst>
        </pc:spChg>
        <pc:spChg chg="add del mod">
          <ac:chgData name="Brendan Woo" userId="9b36a14179edeb78" providerId="LiveId" clId="{13E1C063-69B7-496F-8A0F-E1E53C748439}" dt="2019-11-26T21:29:37.388" v="513" actId="478"/>
          <ac:spMkLst>
            <pc:docMk/>
            <pc:sldMk cId="2050096961" sldId="257"/>
            <ac:spMk id="6" creationId="{A8103872-04A4-4892-8DA8-76BC9A86C7EB}"/>
          </ac:spMkLst>
        </pc:spChg>
        <pc:spChg chg="add mod">
          <ac:chgData name="Brendan Woo" userId="9b36a14179edeb78" providerId="LiveId" clId="{13E1C063-69B7-496F-8A0F-E1E53C748439}" dt="2019-11-26T21:38:33.905" v="976" actId="1076"/>
          <ac:spMkLst>
            <pc:docMk/>
            <pc:sldMk cId="2050096961" sldId="257"/>
            <ac:spMk id="7" creationId="{7C61DEFC-60D4-45BF-B91D-F0D7FE08218A}"/>
          </ac:spMkLst>
        </pc:spChg>
        <pc:spChg chg="add del">
          <ac:chgData name="Brendan Woo" userId="9b36a14179edeb78" providerId="LiveId" clId="{13E1C063-69B7-496F-8A0F-E1E53C748439}" dt="2019-11-26T21:15:45.546" v="3"/>
          <ac:spMkLst>
            <pc:docMk/>
            <pc:sldMk cId="2050096961" sldId="257"/>
            <ac:spMk id="8" creationId="{718B0F80-1C8E-49FA-9B66-C9285753E25F}"/>
          </ac:spMkLst>
        </pc:spChg>
        <pc:spChg chg="add del mod">
          <ac:chgData name="Brendan Woo" userId="9b36a14179edeb78" providerId="LiveId" clId="{13E1C063-69B7-496F-8A0F-E1E53C748439}" dt="2019-11-26T21:38:30.306" v="975" actId="1076"/>
          <ac:spMkLst>
            <pc:docMk/>
            <pc:sldMk cId="2050096961" sldId="257"/>
            <ac:spMk id="9" creationId="{86EC56F7-B204-40A3-A56B-C4CFB9A15D23}"/>
          </ac:spMkLst>
        </pc:spChg>
        <pc:spChg chg="add del">
          <ac:chgData name="Brendan Woo" userId="9b36a14179edeb78" providerId="LiveId" clId="{13E1C063-69B7-496F-8A0F-E1E53C748439}" dt="2019-11-26T21:15:45.546" v="3"/>
          <ac:spMkLst>
            <pc:docMk/>
            <pc:sldMk cId="2050096961" sldId="257"/>
            <ac:spMk id="10" creationId="{CEF2B853-4083-4B70-AC2A-F79D80809342}"/>
          </ac:spMkLst>
        </pc:spChg>
        <pc:spChg chg="add del mod">
          <ac:chgData name="Brendan Woo" userId="9b36a14179edeb78" providerId="LiveId" clId="{13E1C063-69B7-496F-8A0F-E1E53C748439}" dt="2019-11-26T21:29:22.988" v="509" actId="478"/>
          <ac:spMkLst>
            <pc:docMk/>
            <pc:sldMk cId="2050096961" sldId="257"/>
            <ac:spMk id="13" creationId="{26816911-D4C5-4761-810E-ACCB73EF7588}"/>
          </ac:spMkLst>
        </pc:spChg>
        <pc:spChg chg="add del mod">
          <ac:chgData name="Brendan Woo" userId="9b36a14179edeb78" providerId="LiveId" clId="{13E1C063-69B7-496F-8A0F-E1E53C748439}" dt="2019-11-26T21:29:40.288" v="514" actId="478"/>
          <ac:spMkLst>
            <pc:docMk/>
            <pc:sldMk cId="2050096961" sldId="257"/>
            <ac:spMk id="15" creationId="{61B03154-FE62-4E76-A8A1-FECF185B8910}"/>
          </ac:spMkLst>
        </pc:spChg>
        <pc:picChg chg="add mod">
          <ac:chgData name="Brendan Woo" userId="9b36a14179edeb78" providerId="LiveId" clId="{13E1C063-69B7-496F-8A0F-E1E53C748439}" dt="2019-11-26T21:38:23.525" v="974" actId="14100"/>
          <ac:picMkLst>
            <pc:docMk/>
            <pc:sldMk cId="2050096961" sldId="257"/>
            <ac:picMk id="17" creationId="{CC23D766-2CAD-4151-B9E4-EA3CDD1DCF49}"/>
          </ac:picMkLst>
        </pc:picChg>
        <pc:cxnChg chg="add del">
          <ac:chgData name="Brendan Woo" userId="9b36a14179edeb78" providerId="LiveId" clId="{13E1C063-69B7-496F-8A0F-E1E53C748439}" dt="2019-11-26T21:15:45.546" v="3"/>
          <ac:cxnSpMkLst>
            <pc:docMk/>
            <pc:sldMk cId="2050096961" sldId="257"/>
            <ac:cxnSpMk id="12" creationId="{D434EAAF-BF44-4CCC-84D4-105F3370AFFC}"/>
          </ac:cxnSpMkLst>
        </pc:cxnChg>
      </pc:sldChg>
      <pc:sldChg chg="add del setBg">
        <pc:chgData name="Brendan Woo" userId="9b36a14179edeb78" providerId="LiveId" clId="{13E1C063-69B7-496F-8A0F-E1E53C748439}" dt="2019-11-26T21:38:45.035" v="978" actId="2696"/>
        <pc:sldMkLst>
          <pc:docMk/>
          <pc:sldMk cId="2093556505" sldId="258"/>
        </pc:sldMkLst>
      </pc:sldChg>
      <pc:sldChg chg="addSp delSp modSp add setBg">
        <pc:chgData name="Brendan Woo" userId="9b36a14179edeb78" providerId="LiveId" clId="{13E1C063-69B7-496F-8A0F-E1E53C748439}" dt="2019-11-27T21:23:04.810" v="1291" actId="255"/>
        <pc:sldMkLst>
          <pc:docMk/>
          <pc:sldMk cId="1936892862" sldId="259"/>
        </pc:sldMkLst>
        <pc:spChg chg="mod">
          <ac:chgData name="Brendan Woo" userId="9b36a14179edeb78" providerId="LiveId" clId="{13E1C063-69B7-496F-8A0F-E1E53C748439}" dt="2019-11-27T21:21:27.105" v="1255" actId="1076"/>
          <ac:spMkLst>
            <pc:docMk/>
            <pc:sldMk cId="1936892862" sldId="259"/>
            <ac:spMk id="7" creationId="{7C61DEFC-60D4-45BF-B91D-F0D7FE08218A}"/>
          </ac:spMkLst>
        </pc:spChg>
        <pc:spChg chg="mod">
          <ac:chgData name="Brendan Woo" userId="9b36a14179edeb78" providerId="LiveId" clId="{13E1C063-69B7-496F-8A0F-E1E53C748439}" dt="2019-11-27T21:22:19.382" v="1286" actId="2710"/>
          <ac:spMkLst>
            <pc:docMk/>
            <pc:sldMk cId="1936892862" sldId="259"/>
            <ac:spMk id="9" creationId="{86EC56F7-B204-40A3-A56B-C4CFB9A15D23}"/>
          </ac:spMkLst>
        </pc:spChg>
        <pc:graphicFrameChg chg="add mod modGraphic">
          <ac:chgData name="Brendan Woo" userId="9b36a14179edeb78" providerId="LiveId" clId="{13E1C063-69B7-496F-8A0F-E1E53C748439}" dt="2019-11-27T21:23:04.810" v="1291" actId="255"/>
          <ac:graphicFrameMkLst>
            <pc:docMk/>
            <pc:sldMk cId="1936892862" sldId="259"/>
            <ac:graphicFrameMk id="2" creationId="{00C715E1-0DAF-4C46-B788-506F6C82CF3D}"/>
          </ac:graphicFrameMkLst>
        </pc:graphicFrameChg>
        <pc:picChg chg="del">
          <ac:chgData name="Brendan Woo" userId="9b36a14179edeb78" providerId="LiveId" clId="{13E1C063-69B7-496F-8A0F-E1E53C748439}" dt="2019-11-27T21:19:32.576" v="980" actId="478"/>
          <ac:picMkLst>
            <pc:docMk/>
            <pc:sldMk cId="1936892862" sldId="259"/>
            <ac:picMk id="17" creationId="{CC23D766-2CAD-4151-B9E4-EA3CDD1DCF49}"/>
          </ac:picMkLst>
        </pc:picChg>
      </pc:sldChg>
      <pc:sldChg chg="addSp delSp modSp add">
        <pc:chgData name="Brendan Woo" userId="9b36a14179edeb78" providerId="LiveId" clId="{13E1C063-69B7-496F-8A0F-E1E53C748439}" dt="2019-11-27T21:35:16.884" v="1594" actId="1076"/>
        <pc:sldMkLst>
          <pc:docMk/>
          <pc:sldMk cId="1045149797" sldId="260"/>
        </pc:sldMkLst>
        <pc:spChg chg="add mod ord">
          <ac:chgData name="Brendan Woo" userId="9b36a14179edeb78" providerId="LiveId" clId="{13E1C063-69B7-496F-8A0F-E1E53C748439}" dt="2019-11-27T21:33:45.465" v="1435" actId="167"/>
          <ac:spMkLst>
            <pc:docMk/>
            <pc:sldMk cId="1045149797" sldId="260"/>
            <ac:spMk id="6" creationId="{086D31A8-8CBA-4AC7-93EE-F76A8ABBAC9A}"/>
          </ac:spMkLst>
        </pc:spChg>
        <pc:spChg chg="mod">
          <ac:chgData name="Brendan Woo" userId="9b36a14179edeb78" providerId="LiveId" clId="{13E1C063-69B7-496F-8A0F-E1E53C748439}" dt="2019-11-27T21:33:49.542" v="1436" actId="1076"/>
          <ac:spMkLst>
            <pc:docMk/>
            <pc:sldMk cId="1045149797" sldId="260"/>
            <ac:spMk id="7" creationId="{7C61DEFC-60D4-45BF-B91D-F0D7FE08218A}"/>
          </ac:spMkLst>
        </pc:spChg>
        <pc:spChg chg="del">
          <ac:chgData name="Brendan Woo" userId="9b36a14179edeb78" providerId="LiveId" clId="{13E1C063-69B7-496F-8A0F-E1E53C748439}" dt="2019-11-27T21:25:13.661" v="1327" actId="478"/>
          <ac:spMkLst>
            <pc:docMk/>
            <pc:sldMk cId="1045149797" sldId="260"/>
            <ac:spMk id="9" creationId="{86EC56F7-B204-40A3-A56B-C4CFB9A15D23}"/>
          </ac:spMkLst>
        </pc:spChg>
        <pc:spChg chg="add mod">
          <ac:chgData name="Brendan Woo" userId="9b36a14179edeb78" providerId="LiveId" clId="{13E1C063-69B7-496F-8A0F-E1E53C748439}" dt="2019-11-27T21:35:16.884" v="1594" actId="1076"/>
          <ac:spMkLst>
            <pc:docMk/>
            <pc:sldMk cId="1045149797" sldId="260"/>
            <ac:spMk id="10" creationId="{FF998FCA-F1EE-4602-8210-B323BD2885BE}"/>
          </ac:spMkLst>
        </pc:spChg>
        <pc:picChg chg="add del mod ord modCrop">
          <ac:chgData name="Brendan Woo" userId="9b36a14179edeb78" providerId="LiveId" clId="{13E1C063-69B7-496F-8A0F-E1E53C748439}" dt="2019-11-27T21:31:23.904" v="1417" actId="478"/>
          <ac:picMkLst>
            <pc:docMk/>
            <pc:sldMk cId="1045149797" sldId="260"/>
            <ac:picMk id="3" creationId="{CF9DFDA3-D155-450F-8316-2E8A0E11BCEE}"/>
          </ac:picMkLst>
        </pc:picChg>
        <pc:picChg chg="add mod ord modCrop">
          <ac:chgData name="Brendan Woo" userId="9b36a14179edeb78" providerId="LiveId" clId="{13E1C063-69B7-496F-8A0F-E1E53C748439}" dt="2019-11-27T21:33:07.173" v="1429" actId="732"/>
          <ac:picMkLst>
            <pc:docMk/>
            <pc:sldMk cId="1045149797" sldId="260"/>
            <ac:picMk id="5" creationId="{9C0D8E45-9D16-4237-84EB-16CF83B309A7}"/>
          </ac:picMkLst>
        </pc:picChg>
        <pc:picChg chg="del">
          <ac:chgData name="Brendan Woo" userId="9b36a14179edeb78" providerId="LiveId" clId="{13E1C063-69B7-496F-8A0F-E1E53C748439}" dt="2019-11-27T21:24:13.198" v="1310" actId="478"/>
          <ac:picMkLst>
            <pc:docMk/>
            <pc:sldMk cId="1045149797" sldId="260"/>
            <ac:picMk id="17" creationId="{CC23D766-2CAD-4151-B9E4-EA3CDD1DCF49}"/>
          </ac:picMkLst>
        </pc:picChg>
      </pc:sldChg>
      <pc:sldChg chg="addSp delSp modSp add">
        <pc:chgData name="Brendan Woo" userId="9b36a14179edeb78" providerId="LiveId" clId="{13E1C063-69B7-496F-8A0F-E1E53C748439}" dt="2019-11-27T21:30:05.542" v="1409" actId="1076"/>
        <pc:sldMkLst>
          <pc:docMk/>
          <pc:sldMk cId="466244627" sldId="261"/>
        </pc:sldMkLst>
        <pc:spChg chg="mod">
          <ac:chgData name="Brendan Woo" userId="9b36a14179edeb78" providerId="LiveId" clId="{13E1C063-69B7-496F-8A0F-E1E53C748439}" dt="2019-11-27T21:30:05.542" v="1409" actId="1076"/>
          <ac:spMkLst>
            <pc:docMk/>
            <pc:sldMk cId="466244627" sldId="261"/>
            <ac:spMk id="7" creationId="{7C61DEFC-60D4-45BF-B91D-F0D7FE08218A}"/>
          </ac:spMkLst>
        </pc:spChg>
        <pc:picChg chg="del">
          <ac:chgData name="Brendan Woo" userId="9b36a14179edeb78" providerId="LiveId" clId="{13E1C063-69B7-496F-8A0F-E1E53C748439}" dt="2019-11-27T21:26:55.684" v="1336" actId="478"/>
          <ac:picMkLst>
            <pc:docMk/>
            <pc:sldMk cId="466244627" sldId="261"/>
            <ac:picMk id="3" creationId="{CF9DFDA3-D155-450F-8316-2E8A0E11BCEE}"/>
          </ac:picMkLst>
        </pc:picChg>
        <pc:picChg chg="add mod modCrop">
          <ac:chgData name="Brendan Woo" userId="9b36a14179edeb78" providerId="LiveId" clId="{13E1C063-69B7-496F-8A0F-E1E53C748439}" dt="2019-11-27T21:29:26.858" v="1404" actId="1076"/>
          <ac:picMkLst>
            <pc:docMk/>
            <pc:sldMk cId="466244627" sldId="261"/>
            <ac:picMk id="4" creationId="{1108AC5E-E700-42EE-ACFD-3EE51106E88A}"/>
          </ac:picMkLst>
        </pc:picChg>
        <pc:picChg chg="add mod ord modCrop">
          <ac:chgData name="Brendan Woo" userId="9b36a14179edeb78" providerId="LiveId" clId="{13E1C063-69B7-496F-8A0F-E1E53C748439}" dt="2019-11-27T21:29:55.388" v="1407" actId="14100"/>
          <ac:picMkLst>
            <pc:docMk/>
            <pc:sldMk cId="466244627" sldId="261"/>
            <ac:picMk id="6" creationId="{8E62C133-A334-4DAF-A9AB-4BF209E9D25D}"/>
          </ac:picMkLst>
        </pc:picChg>
      </pc:sldChg>
      <pc:sldChg chg="add del">
        <pc:chgData name="Brendan Woo" userId="9b36a14179edeb78" providerId="LiveId" clId="{13E1C063-69B7-496F-8A0F-E1E53C748439}" dt="2019-11-27T21:38:50.372" v="1708" actId="2696"/>
        <pc:sldMkLst>
          <pc:docMk/>
          <pc:sldMk cId="3596318935" sldId="262"/>
        </pc:sldMkLst>
      </pc:sldChg>
      <pc:sldChg chg="delSp modSp add ord">
        <pc:chgData name="Brendan Woo" userId="9b36a14179edeb78" providerId="LiveId" clId="{13E1C063-69B7-496F-8A0F-E1E53C748439}" dt="2019-11-27T21:44:16.455" v="2140" actId="5793"/>
        <pc:sldMkLst>
          <pc:docMk/>
          <pc:sldMk cId="1310988052" sldId="263"/>
        </pc:sldMkLst>
        <pc:spChg chg="mod">
          <ac:chgData name="Brendan Woo" userId="9b36a14179edeb78" providerId="LiveId" clId="{13E1C063-69B7-496F-8A0F-E1E53C748439}" dt="2019-11-27T21:38:58.057" v="1733" actId="20577"/>
          <ac:spMkLst>
            <pc:docMk/>
            <pc:sldMk cId="1310988052" sldId="263"/>
            <ac:spMk id="7" creationId="{7C61DEFC-60D4-45BF-B91D-F0D7FE08218A}"/>
          </ac:spMkLst>
        </pc:spChg>
        <pc:spChg chg="mod">
          <ac:chgData name="Brendan Woo" userId="9b36a14179edeb78" providerId="LiveId" clId="{13E1C063-69B7-496F-8A0F-E1E53C748439}" dt="2019-11-27T21:44:16.455" v="2140" actId="5793"/>
          <ac:spMkLst>
            <pc:docMk/>
            <pc:sldMk cId="1310988052" sldId="263"/>
            <ac:spMk id="9" creationId="{86EC56F7-B204-40A3-A56B-C4CFB9A15D23}"/>
          </ac:spMkLst>
        </pc:spChg>
        <pc:picChg chg="del">
          <ac:chgData name="Brendan Woo" userId="9b36a14179edeb78" providerId="LiveId" clId="{13E1C063-69B7-496F-8A0F-E1E53C748439}" dt="2019-11-27T21:40:04.037" v="1736" actId="478"/>
          <ac:picMkLst>
            <pc:docMk/>
            <pc:sldMk cId="1310988052" sldId="263"/>
            <ac:picMk id="17" creationId="{CC23D766-2CAD-4151-B9E4-EA3CDD1DCF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A477002-88DE-40FC-8964-41D01539C1F0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6CFA65A0-EBEF-42E8-8217-311E09CB491D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968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7002-88DE-40FC-8964-41D01539C1F0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A65A0-EBEF-42E8-8217-311E09CB49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024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EA477002-88DE-40FC-8964-41D01539C1F0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6CFA65A0-EBEF-42E8-8217-311E09CB491D}" type="slidenum">
              <a:rPr lang="en-CA" smtClean="0"/>
              <a:t>‹#›</a:t>
            </a:fld>
            <a:endParaRPr lang="en-CA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10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7002-88DE-40FC-8964-41D01539C1F0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A65A0-EBEF-42E8-8217-311E09CB49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742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A477002-88DE-40FC-8964-41D01539C1F0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CFA65A0-EBEF-42E8-8217-311E09CB491D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177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7002-88DE-40FC-8964-41D01539C1F0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A65A0-EBEF-42E8-8217-311E09CB49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14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7002-88DE-40FC-8964-41D01539C1F0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A65A0-EBEF-42E8-8217-311E09CB49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813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7002-88DE-40FC-8964-41D01539C1F0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A65A0-EBEF-42E8-8217-311E09CB49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604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7002-88DE-40FC-8964-41D01539C1F0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A65A0-EBEF-42E8-8217-311E09CB49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65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7002-88DE-40FC-8964-41D01539C1F0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A65A0-EBEF-42E8-8217-311E09CB49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739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7002-88DE-40FC-8964-41D01539C1F0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A65A0-EBEF-42E8-8217-311E09CB49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024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EA477002-88DE-40FC-8964-41D01539C1F0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6CFA65A0-EBEF-42E8-8217-311E09CB491D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62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CanaKit-Raspberry-Complete-Starter-Kit/dp/B01C6Q2GSY" TargetMode="External"/><Relationship Id="rId2" Type="http://schemas.openxmlformats.org/officeDocument/2006/relationships/hyperlink" Target="https://www.adafruit.com/product/3317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A21990-14E2-4C35-AEE8-9ABC00694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4164" y="1394550"/>
            <a:ext cx="7034362" cy="706355"/>
          </a:xfrm>
        </p:spPr>
        <p:txBody>
          <a:bodyPr>
            <a:normAutofit fontScale="92500" lnSpcReduction="10000"/>
          </a:bodyPr>
          <a:lstStyle/>
          <a:p>
            <a:r>
              <a:rPr lang="en-CA" dirty="0" err="1"/>
              <a:t>Ceng</a:t>
            </a:r>
            <a:r>
              <a:rPr lang="en-CA" dirty="0"/>
              <a:t> 317</a:t>
            </a:r>
          </a:p>
          <a:p>
            <a:r>
              <a:rPr lang="en-CA" dirty="0"/>
              <a:t>Brendan Woo</a:t>
            </a:r>
          </a:p>
        </p:txBody>
      </p:sp>
      <p:sp>
        <p:nvSpPr>
          <p:cNvPr id="4" name="Subtitle 6">
            <a:extLst>
              <a:ext uri="{FF2B5EF4-FFF2-40B4-BE49-F238E27FC236}">
                <a16:creationId xmlns:a16="http://schemas.microsoft.com/office/drawing/2014/main" id="{68132683-0C35-4FE1-BA86-C96715B4E327}"/>
              </a:ext>
            </a:extLst>
          </p:cNvPr>
          <p:cNvSpPr txBox="1">
            <a:spLocks/>
          </p:cNvSpPr>
          <p:nvPr/>
        </p:nvSpPr>
        <p:spPr>
          <a:xfrm>
            <a:off x="1069863" y="603975"/>
            <a:ext cx="11322161" cy="7063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4000" dirty="0">
                <a:latin typeface="+mj-lt"/>
              </a:rPr>
              <a:t>TOF sensor for Resistor Value Recognizer</a:t>
            </a:r>
          </a:p>
        </p:txBody>
      </p:sp>
      <p:pic>
        <p:nvPicPr>
          <p:cNvPr id="13" name="Picture 12" descr="A picture containing circuit&#10;&#10;Description automatically generated">
            <a:extLst>
              <a:ext uri="{FF2B5EF4-FFF2-40B4-BE49-F238E27FC236}">
                <a16:creationId xmlns:a16="http://schemas.microsoft.com/office/drawing/2014/main" id="{F300817D-2D81-45E4-96CC-0B7C78DE79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1111" r="5521" b="20972"/>
          <a:stretch/>
        </p:blipFill>
        <p:spPr>
          <a:xfrm>
            <a:off x="3171825" y="1724025"/>
            <a:ext cx="80676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8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7C61DEFC-60D4-45BF-B91D-F0D7FE082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64" y="603975"/>
            <a:ext cx="7034362" cy="706355"/>
          </a:xfrm>
        </p:spPr>
        <p:txBody>
          <a:bodyPr>
            <a:noAutofit/>
          </a:bodyPr>
          <a:lstStyle/>
          <a:p>
            <a:r>
              <a:rPr lang="en-CA" sz="4000" dirty="0">
                <a:latin typeface="+mj-lt"/>
              </a:rPr>
              <a:t>Proposal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EC56F7-B204-40A3-A56B-C4CFB9A15D23}"/>
              </a:ext>
            </a:extLst>
          </p:cNvPr>
          <p:cNvSpPr txBox="1"/>
          <p:nvPr/>
        </p:nvSpPr>
        <p:spPr>
          <a:xfrm>
            <a:off x="963705" y="1634378"/>
            <a:ext cx="9294720" cy="431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The Capstone is a Resistor Value Recognizer to reduce traffic at the Parts Crib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C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The camera and lighting system must be </a:t>
            </a:r>
          </a:p>
          <a:p>
            <a:pPr>
              <a:lnSpc>
                <a:spcPct val="200000"/>
              </a:lnSpc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     triggered by the insertion of a resistor</a:t>
            </a:r>
          </a:p>
          <a:p>
            <a:pPr>
              <a:lnSpc>
                <a:spcPct val="200000"/>
              </a:lnSpc>
            </a:pPr>
            <a:endParaRPr lang="en-C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A Time of Flight infrared sensor will be used to </a:t>
            </a:r>
          </a:p>
          <a:p>
            <a:pPr>
              <a:lnSpc>
                <a:spcPct val="200000"/>
              </a:lnSpc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     detect the movement for this purpose</a:t>
            </a:r>
          </a:p>
        </p:txBody>
      </p:sp>
      <p:pic>
        <p:nvPicPr>
          <p:cNvPr id="17" name="Picture 16" descr="A wooden table&#10;&#10;Description automatically generated">
            <a:extLst>
              <a:ext uri="{FF2B5EF4-FFF2-40B4-BE49-F238E27FC236}">
                <a16:creationId xmlns:a16="http://schemas.microsoft.com/office/drawing/2014/main" id="{CC23D766-2CAD-4151-B9E4-EA3CDD1DC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2609850"/>
            <a:ext cx="56642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7C61DEFC-60D4-45BF-B91D-F0D7FE082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5040" y="272281"/>
            <a:ext cx="7034362" cy="706355"/>
          </a:xfrm>
        </p:spPr>
        <p:txBody>
          <a:bodyPr>
            <a:noAutofit/>
          </a:bodyPr>
          <a:lstStyle/>
          <a:p>
            <a:r>
              <a:rPr lang="en-CA" sz="4000" dirty="0">
                <a:latin typeface="+mj-lt"/>
              </a:rPr>
              <a:t>Expenses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EC56F7-B204-40A3-A56B-C4CFB9A15D23}"/>
              </a:ext>
            </a:extLst>
          </p:cNvPr>
          <p:cNvSpPr txBox="1"/>
          <p:nvPr/>
        </p:nvSpPr>
        <p:spPr>
          <a:xfrm>
            <a:off x="909917" y="988919"/>
            <a:ext cx="9381566" cy="246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Original projected budget was $124.19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Many components were already acquired or supplied by the Prototype lab:</a:t>
            </a:r>
          </a:p>
          <a:p>
            <a:pPr>
              <a:lnSpc>
                <a:spcPct val="200000"/>
              </a:lnSpc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	As a result, final expenses were $105.89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Total expenses during the course of the project were $5.57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C715E1-0DAF-4C46-B788-506F6C82C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588636"/>
              </p:ext>
            </p:extLst>
          </p:nvPr>
        </p:nvGraphicFramePr>
        <p:xfrm>
          <a:off x="770965" y="3630707"/>
          <a:ext cx="11421036" cy="3227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6617">
                  <a:extLst>
                    <a:ext uri="{9D8B030D-6E8A-4147-A177-3AD203B41FA5}">
                      <a16:colId xmlns:a16="http://schemas.microsoft.com/office/drawing/2014/main" val="2455892531"/>
                    </a:ext>
                  </a:extLst>
                </a:gridCol>
                <a:gridCol w="824376">
                  <a:extLst>
                    <a:ext uri="{9D8B030D-6E8A-4147-A177-3AD203B41FA5}">
                      <a16:colId xmlns:a16="http://schemas.microsoft.com/office/drawing/2014/main" val="2855846165"/>
                    </a:ext>
                  </a:extLst>
                </a:gridCol>
                <a:gridCol w="961771">
                  <a:extLst>
                    <a:ext uri="{9D8B030D-6E8A-4147-A177-3AD203B41FA5}">
                      <a16:colId xmlns:a16="http://schemas.microsoft.com/office/drawing/2014/main" val="3377399119"/>
                    </a:ext>
                  </a:extLst>
                </a:gridCol>
                <a:gridCol w="824376">
                  <a:extLst>
                    <a:ext uri="{9D8B030D-6E8A-4147-A177-3AD203B41FA5}">
                      <a16:colId xmlns:a16="http://schemas.microsoft.com/office/drawing/2014/main" val="3026154967"/>
                    </a:ext>
                  </a:extLst>
                </a:gridCol>
                <a:gridCol w="1734622">
                  <a:extLst>
                    <a:ext uri="{9D8B030D-6E8A-4147-A177-3AD203B41FA5}">
                      <a16:colId xmlns:a16="http://schemas.microsoft.com/office/drawing/2014/main" val="842236756"/>
                    </a:ext>
                  </a:extLst>
                </a:gridCol>
                <a:gridCol w="2026590">
                  <a:extLst>
                    <a:ext uri="{9D8B030D-6E8A-4147-A177-3AD203B41FA5}">
                      <a16:colId xmlns:a16="http://schemas.microsoft.com/office/drawing/2014/main" val="449890783"/>
                    </a:ext>
                  </a:extLst>
                </a:gridCol>
                <a:gridCol w="2232684">
                  <a:extLst>
                    <a:ext uri="{9D8B030D-6E8A-4147-A177-3AD203B41FA5}">
                      <a16:colId xmlns:a16="http://schemas.microsoft.com/office/drawing/2014/main" val="2138744273"/>
                    </a:ext>
                  </a:extLst>
                </a:gridCol>
              </a:tblGrid>
              <a:tr h="18984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effectLst/>
                        </a:rPr>
                        <a:t>Purchase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effectLst/>
                        </a:rPr>
                        <a:t>Cost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effectLst/>
                        </a:rPr>
                        <a:t>Number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effectLst/>
                        </a:rPr>
                        <a:t>Total cost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effectLst/>
                        </a:rPr>
                        <a:t>Notes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effectLst/>
                        </a:rPr>
                        <a:t>Status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effectLst/>
                        </a:rPr>
                        <a:t>Source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extLst>
                  <a:ext uri="{0D108BD9-81ED-4DB2-BD59-A6C34878D82A}">
                    <a16:rowId xmlns:a16="http://schemas.microsoft.com/office/drawing/2014/main" val="2839661701"/>
                  </a:ext>
                </a:extLst>
              </a:tr>
              <a:tr h="379680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VL53L0X TOF sensor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$14.95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 $   14.95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Previously purchased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sng" strike="noStrike" dirty="0">
                          <a:effectLst/>
                          <a:hlinkClick r:id="rId2"/>
                        </a:rPr>
                        <a:t>https://www.adafruit.com/product/3317</a:t>
                      </a:r>
                      <a:endParaRPr lang="en-CA" sz="12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extLst>
                  <a:ext uri="{0D108BD9-81ED-4DB2-BD59-A6C34878D82A}">
                    <a16:rowId xmlns:a16="http://schemas.microsoft.com/office/drawing/2014/main" val="4278282796"/>
                  </a:ext>
                </a:extLst>
              </a:tr>
              <a:tr h="18984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23x11 3mm transparent cast acrylic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$11.30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 $   11.30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For case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No cost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Supplied by prototype lab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extLst>
                  <a:ext uri="{0D108BD9-81ED-4DB2-BD59-A6C34878D82A}">
                    <a16:rowId xmlns:a16="http://schemas.microsoft.com/office/drawing/2014/main" val="1198393130"/>
                  </a:ext>
                </a:extLst>
              </a:tr>
              <a:tr h="18984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Standoffs M-M (x4)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$2.50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 $      2.50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For case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No cost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Supplied by prototype lab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extLst>
                  <a:ext uri="{0D108BD9-81ED-4DB2-BD59-A6C34878D82A}">
                    <a16:rowId xmlns:a16="http://schemas.microsoft.com/office/drawing/2014/main" val="1206172227"/>
                  </a:ext>
                </a:extLst>
              </a:tr>
              <a:tr h="18984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Standoffs M-F (x2)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$1.50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 $      3.00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For case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No cost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Supplied by prototype lab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extLst>
                  <a:ext uri="{0D108BD9-81ED-4DB2-BD59-A6C34878D82A}">
                    <a16:rowId xmlns:a16="http://schemas.microsoft.com/office/drawing/2014/main" val="1571548909"/>
                  </a:ext>
                </a:extLst>
              </a:tr>
              <a:tr h="18984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Screws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$1.50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 $      1.50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For case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No cost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Supplied by prototype lab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extLst>
                  <a:ext uri="{0D108BD9-81ED-4DB2-BD59-A6C34878D82A}">
                    <a16:rowId xmlns:a16="http://schemas.microsoft.com/office/drawing/2014/main" val="2057844319"/>
                  </a:ext>
                </a:extLst>
              </a:tr>
              <a:tr h="18984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Wires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$0.00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 $          -  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Previously purchased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extLst>
                  <a:ext uri="{0D108BD9-81ED-4DB2-BD59-A6C34878D82A}">
                    <a16:rowId xmlns:a16="http://schemas.microsoft.com/office/drawing/2014/main" val="2348524077"/>
                  </a:ext>
                </a:extLst>
              </a:tr>
              <a:tr h="18984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Header pin and connectors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 $      5.57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 $      5.57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Sayal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extLst>
                  <a:ext uri="{0D108BD9-81ED-4DB2-BD59-A6C34878D82A}">
                    <a16:rowId xmlns:a16="http://schemas.microsoft.com/office/drawing/2014/main" val="2385308164"/>
                  </a:ext>
                </a:extLst>
              </a:tr>
              <a:tr h="75936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Raspberry Pi kit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 $   85.37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 $   85.37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Current price is lower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Previously purchased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sng" strike="noStrike">
                          <a:effectLst/>
                          <a:hlinkClick r:id="rId3"/>
                        </a:rPr>
                        <a:t>https://www.amazon.com/CanaKit-Raspberry-Complete-Starter-Kit/dp/B01C6Q2GSY</a:t>
                      </a:r>
                      <a:endParaRPr lang="en-CA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extLst>
                  <a:ext uri="{0D108BD9-81ED-4DB2-BD59-A6C34878D82A}">
                    <a16:rowId xmlns:a16="http://schemas.microsoft.com/office/drawing/2014/main" val="1501681587"/>
                  </a:ext>
                </a:extLst>
              </a:tr>
              <a:tr h="189841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extLst>
                  <a:ext uri="{0D108BD9-81ED-4DB2-BD59-A6C34878D82A}">
                    <a16:rowId xmlns:a16="http://schemas.microsoft.com/office/drawing/2014/main" val="2835643848"/>
                  </a:ext>
                </a:extLst>
              </a:tr>
              <a:tr h="18984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effectLst/>
                        </a:rPr>
                        <a:t>Expected budget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$124.19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extLst>
                  <a:ext uri="{0D108BD9-81ED-4DB2-BD59-A6C34878D82A}">
                    <a16:rowId xmlns:a16="http://schemas.microsoft.com/office/drawing/2014/main" val="4220373201"/>
                  </a:ext>
                </a:extLst>
              </a:tr>
              <a:tr h="18984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effectLst/>
                        </a:rPr>
                        <a:t>Total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$105.89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extLst>
                  <a:ext uri="{0D108BD9-81ED-4DB2-BD59-A6C34878D82A}">
                    <a16:rowId xmlns:a16="http://schemas.microsoft.com/office/drawing/2014/main" val="4076184203"/>
                  </a:ext>
                </a:extLst>
              </a:tr>
              <a:tr h="18984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effectLst/>
                        </a:rPr>
                        <a:t>Total project-specific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$5.57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8" marR="5638" marT="5638" marB="0" anchor="b"/>
                </a:tc>
                <a:extLst>
                  <a:ext uri="{0D108BD9-81ED-4DB2-BD59-A6C34878D82A}">
                    <a16:rowId xmlns:a16="http://schemas.microsoft.com/office/drawing/2014/main" val="2199782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89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6D31A8-8CBA-4AC7-93EE-F76A8ABBAC9A}"/>
              </a:ext>
            </a:extLst>
          </p:cNvPr>
          <p:cNvSpPr/>
          <p:nvPr/>
        </p:nvSpPr>
        <p:spPr>
          <a:xfrm>
            <a:off x="10506635" y="0"/>
            <a:ext cx="1936377" cy="698350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0D8E45-9D16-4237-84EB-16CF83B309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7727" r="4798" b="17222"/>
          <a:stretch/>
        </p:blipFill>
        <p:spPr>
          <a:xfrm>
            <a:off x="0" y="0"/>
            <a:ext cx="10838329" cy="685800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C61DEFC-60D4-45BF-B91D-F0D7FE082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7535" y="129507"/>
            <a:ext cx="7034362" cy="706355"/>
          </a:xfrm>
        </p:spPr>
        <p:txBody>
          <a:bodyPr>
            <a:noAutofit/>
          </a:bodyPr>
          <a:lstStyle/>
          <a:p>
            <a:r>
              <a:rPr lang="en-CA" sz="4000" dirty="0">
                <a:latin typeface="+mj-lt"/>
              </a:rPr>
              <a:t>Schedule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998FCA-F1EE-4602-8210-B323BD2885BE}"/>
              </a:ext>
            </a:extLst>
          </p:cNvPr>
          <p:cNvSpPr txBox="1"/>
          <p:nvPr/>
        </p:nvSpPr>
        <p:spPr>
          <a:xfrm>
            <a:off x="9285125" y="0"/>
            <a:ext cx="9381566" cy="554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Proposal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Schedule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Budget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Breadboard milestone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PCB milestone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Enclosure milestone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Presentation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Build instructions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C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49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E62C133-A334-4DAF-A9AB-4BF209E9D2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" t="827" r="223" b="-1"/>
          <a:stretch/>
        </p:blipFill>
        <p:spPr>
          <a:xfrm>
            <a:off x="790575" y="1866900"/>
            <a:ext cx="7574485" cy="499110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C61DEFC-60D4-45BF-B91D-F0D7FE082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738" y="575400"/>
            <a:ext cx="7034362" cy="706355"/>
          </a:xfrm>
        </p:spPr>
        <p:txBody>
          <a:bodyPr>
            <a:noAutofit/>
          </a:bodyPr>
          <a:lstStyle/>
          <a:p>
            <a:r>
              <a:rPr lang="en-CA" sz="4000" dirty="0">
                <a:latin typeface="+mj-lt"/>
              </a:rPr>
              <a:t>Final Product</a:t>
            </a:r>
          </a:p>
        </p:txBody>
      </p:sp>
      <p:pic>
        <p:nvPicPr>
          <p:cNvPr id="4" name="Picture 3" descr="A picture containing circuit&#10;&#10;Description automatically generated">
            <a:extLst>
              <a:ext uri="{FF2B5EF4-FFF2-40B4-BE49-F238E27FC236}">
                <a16:creationId xmlns:a16="http://schemas.microsoft.com/office/drawing/2014/main" id="{1108AC5E-E700-42EE-ACFD-3EE51106E8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1111" r="5521" b="20972"/>
          <a:stretch/>
        </p:blipFill>
        <p:spPr>
          <a:xfrm>
            <a:off x="4124325" y="2200275"/>
            <a:ext cx="80676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4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7C61DEFC-60D4-45BF-B91D-F0D7FE082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64" y="603975"/>
            <a:ext cx="7034362" cy="706355"/>
          </a:xfrm>
        </p:spPr>
        <p:txBody>
          <a:bodyPr>
            <a:noAutofit/>
          </a:bodyPr>
          <a:lstStyle/>
          <a:p>
            <a:r>
              <a:rPr lang="en-CA" sz="4000" dirty="0">
                <a:latin typeface="+mj-lt"/>
              </a:rPr>
              <a:t>Applied Knowledge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EC56F7-B204-40A3-A56B-C4CFB9A15D23}"/>
              </a:ext>
            </a:extLst>
          </p:cNvPr>
          <p:cNvSpPr txBox="1"/>
          <p:nvPr/>
        </p:nvSpPr>
        <p:spPr>
          <a:xfrm>
            <a:off x="963705" y="1634378"/>
            <a:ext cx="9294720" cy="554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Tech 150: Electronic Devices and Circuits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Soldering, breadboarding, circuit troubleshooting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C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Ceng</a:t>
            </a: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 252: Embedded Systems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Prototyping and programming on Raspberry Pi development platform</a:t>
            </a:r>
          </a:p>
          <a:p>
            <a:pPr lvl="1">
              <a:lnSpc>
                <a:spcPct val="200000"/>
              </a:lnSpc>
            </a:pPr>
            <a:endParaRPr lang="en-C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Ceng</a:t>
            </a: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 215: Digital and Interface Systems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Sensor control and interfacing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C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988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314</Words>
  <Application>Microsoft Office PowerPoint</Application>
  <PresentationFormat>Widescreen</PresentationFormat>
  <Paragraphs>99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Schoolbook</vt:lpstr>
      <vt:lpstr>Corbel</vt:lpstr>
      <vt:lpstr>Headlines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Brendan Woo</dc:creator>
  <cp:lastModifiedBy>Brendan Woo</cp:lastModifiedBy>
  <cp:revision>1</cp:revision>
  <dcterms:created xsi:type="dcterms:W3CDTF">2019-11-24T22:03:31Z</dcterms:created>
  <dcterms:modified xsi:type="dcterms:W3CDTF">2019-11-27T21:44:27Z</dcterms:modified>
</cp:coreProperties>
</file>