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53A1-647C-4C04-A951-503588A41AA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5A98-6F7E-4ED3-939C-8FA9E743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53A1-647C-4C04-A951-503588A41AA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5A98-6F7E-4ED3-939C-8FA9E743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3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53A1-647C-4C04-A951-503588A41AA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5A98-6F7E-4ED3-939C-8FA9E743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53A1-647C-4C04-A951-503588A41AA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5A98-6F7E-4ED3-939C-8FA9E743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0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53A1-647C-4C04-A951-503588A41AA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5A98-6F7E-4ED3-939C-8FA9E743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53A1-647C-4C04-A951-503588A41AA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5A98-6F7E-4ED3-939C-8FA9E743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9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53A1-647C-4C04-A951-503588A41AA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5A98-6F7E-4ED3-939C-8FA9E743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1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53A1-647C-4C04-A951-503588A41AA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5A98-6F7E-4ED3-939C-8FA9E743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53A1-647C-4C04-A951-503588A41AA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5A98-6F7E-4ED3-939C-8FA9E743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0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53A1-647C-4C04-A951-503588A41AA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5A98-6F7E-4ED3-939C-8FA9E743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1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53A1-647C-4C04-A951-503588A41AA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5A98-6F7E-4ED3-939C-8FA9E743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3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F53A1-647C-4C04-A951-503588A41AA4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35A98-6F7E-4ED3-939C-8FA9E743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1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710" y="1551963"/>
            <a:ext cx="5971913" cy="477753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54978" y="155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State Wide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1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571" y="2221213"/>
            <a:ext cx="9142857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1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Wide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39" y="2466362"/>
            <a:ext cx="5735944" cy="3539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66361"/>
            <a:ext cx="5735944" cy="35398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22877" y="1803633"/>
            <a:ext cx="194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= 78% </a:t>
            </a:r>
          </a:p>
        </p:txBody>
      </p:sp>
    </p:spTree>
    <p:extLst>
      <p:ext uri="{BB962C8B-B14F-4D97-AF65-F5344CB8AC3E}">
        <p14:creationId xmlns:p14="http://schemas.microsoft.com/office/powerpoint/2010/main" val="97630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571" y="2271547"/>
            <a:ext cx="9142857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8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ADK + Other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571" y="2172722"/>
            <a:ext cx="9142857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5906" y="2245237"/>
            <a:ext cx="4957894" cy="30597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20" y="2245237"/>
            <a:ext cx="4899277" cy="302355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ADK + Other</a:t>
            </a:r>
          </a:p>
        </p:txBody>
      </p:sp>
    </p:spTree>
    <p:extLst>
      <p:ext uri="{BB962C8B-B14F-4D97-AF65-F5344CB8AC3E}">
        <p14:creationId xmlns:p14="http://schemas.microsoft.com/office/powerpoint/2010/main" val="2390417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571" y="2172722"/>
            <a:ext cx="9142857" cy="365714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ADK + Other</a:t>
            </a:r>
          </a:p>
        </p:txBody>
      </p:sp>
    </p:spTree>
    <p:extLst>
      <p:ext uri="{BB962C8B-B14F-4D97-AF65-F5344CB8AC3E}">
        <p14:creationId xmlns:p14="http://schemas.microsoft.com/office/powerpoint/2010/main" val="166344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State Wide</vt:lpstr>
      <vt:lpstr>PowerPoint Presentation</vt:lpstr>
      <vt:lpstr>ADK + Other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Zachary M (DEC)</dc:creator>
  <cp:lastModifiedBy>Smith, Zachary M (DEC)</cp:lastModifiedBy>
  <cp:revision>3</cp:revision>
  <dcterms:created xsi:type="dcterms:W3CDTF">2019-02-07T17:10:09Z</dcterms:created>
  <dcterms:modified xsi:type="dcterms:W3CDTF">2019-02-07T17:23:19Z</dcterms:modified>
</cp:coreProperties>
</file>