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F6693-DFD8-4BEC-ACF2-D59EEF1700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5AFE0CF-2150-4DF9-9798-F05808B654F6}">
      <dgm:prSet phldrT="[Text]" custT="1"/>
      <dgm:spPr/>
      <dgm:t>
        <a:bodyPr/>
        <a:lstStyle/>
        <a:p>
          <a:r>
            <a:rPr lang="en-US" sz="1200" dirty="0"/>
            <a:t>Learn Open Refine</a:t>
          </a:r>
        </a:p>
      </dgm:t>
    </dgm:pt>
    <dgm:pt modelId="{905B1000-5A49-4100-ADFF-468598061433}" type="parTrans" cxnId="{A9F4A5E6-7D3E-475A-A515-82F75AAFC96C}">
      <dgm:prSet/>
      <dgm:spPr/>
      <dgm:t>
        <a:bodyPr/>
        <a:lstStyle/>
        <a:p>
          <a:endParaRPr lang="en-US"/>
        </a:p>
      </dgm:t>
    </dgm:pt>
    <dgm:pt modelId="{D050E71A-9DD3-4229-A387-9751966AC0A0}" type="sibTrans" cxnId="{A9F4A5E6-7D3E-475A-A515-82F75AAFC96C}">
      <dgm:prSet/>
      <dgm:spPr/>
      <dgm:t>
        <a:bodyPr/>
        <a:lstStyle/>
        <a:p>
          <a:endParaRPr lang="en-US"/>
        </a:p>
      </dgm:t>
    </dgm:pt>
    <dgm:pt modelId="{201A92CC-331C-4A08-9D48-D34CB4F1D5A6}">
      <dgm:prSet phldrT="[Text]" custT="1"/>
      <dgm:spPr/>
      <dgm:t>
        <a:bodyPr/>
        <a:lstStyle/>
        <a:p>
          <a:r>
            <a:rPr lang="en-US" sz="1200" dirty="0"/>
            <a:t>Format Recent Data and Historic data to meet data model</a:t>
          </a:r>
        </a:p>
      </dgm:t>
    </dgm:pt>
    <dgm:pt modelId="{16BEC478-3794-41B5-86AE-E1D35CC89280}" type="parTrans" cxnId="{2B271B16-A0BE-4F3A-A11F-697CB5FD5B28}">
      <dgm:prSet/>
      <dgm:spPr/>
      <dgm:t>
        <a:bodyPr/>
        <a:lstStyle/>
        <a:p>
          <a:endParaRPr lang="en-US"/>
        </a:p>
      </dgm:t>
    </dgm:pt>
    <dgm:pt modelId="{CD4B4F7A-CA14-4ED2-921B-E1460CFCD34A}" type="sibTrans" cxnId="{2B271B16-A0BE-4F3A-A11F-697CB5FD5B28}">
      <dgm:prSet/>
      <dgm:spPr/>
      <dgm:t>
        <a:bodyPr/>
        <a:lstStyle/>
        <a:p>
          <a:endParaRPr lang="en-US"/>
        </a:p>
      </dgm:t>
    </dgm:pt>
    <dgm:pt modelId="{DE050784-6E32-4D24-8374-C5B9C713AB5F}">
      <dgm:prSet phldrT="[Text]" custT="1"/>
      <dgm:spPr/>
      <dgm:t>
        <a:bodyPr/>
        <a:lstStyle/>
        <a:p>
          <a:r>
            <a:rPr lang="en-US" sz="1200" dirty="0"/>
            <a:t>Append Recent Data to Historic Data</a:t>
          </a:r>
        </a:p>
      </dgm:t>
    </dgm:pt>
    <dgm:pt modelId="{B6BF0158-61DD-4E73-875E-DA25F62ABE8D}" type="parTrans" cxnId="{326C9806-1391-47B9-8E8B-750CE667B5E3}">
      <dgm:prSet/>
      <dgm:spPr/>
      <dgm:t>
        <a:bodyPr/>
        <a:lstStyle/>
        <a:p>
          <a:endParaRPr lang="en-US"/>
        </a:p>
      </dgm:t>
    </dgm:pt>
    <dgm:pt modelId="{202F5DE0-FFEE-4B74-AEE6-4F70832BE778}" type="sibTrans" cxnId="{326C9806-1391-47B9-8E8B-750CE667B5E3}">
      <dgm:prSet/>
      <dgm:spPr/>
      <dgm:t>
        <a:bodyPr/>
        <a:lstStyle/>
        <a:p>
          <a:endParaRPr lang="en-US"/>
        </a:p>
      </dgm:t>
    </dgm:pt>
    <dgm:pt modelId="{976968EF-ED94-4ADE-814B-0F26EA2AE063}">
      <dgm:prSet phldrT="[Text]" custT="1"/>
      <dgm:spPr/>
      <dgm:t>
        <a:bodyPr/>
        <a:lstStyle/>
        <a:p>
          <a:r>
            <a:rPr lang="en-US" sz="1200" dirty="0"/>
            <a:t>Data Munging</a:t>
          </a:r>
        </a:p>
      </dgm:t>
    </dgm:pt>
    <dgm:pt modelId="{4E395C33-FF5B-43BB-ABC2-41059378139D}" type="parTrans" cxnId="{20C8D159-98C7-40E3-917B-9FE785C6D557}">
      <dgm:prSet/>
      <dgm:spPr/>
      <dgm:t>
        <a:bodyPr/>
        <a:lstStyle/>
        <a:p>
          <a:endParaRPr lang="en-US"/>
        </a:p>
      </dgm:t>
    </dgm:pt>
    <dgm:pt modelId="{DC62B2E1-F6BE-44DA-A68F-1E00D949900E}" type="sibTrans" cxnId="{20C8D159-98C7-40E3-917B-9FE785C6D557}">
      <dgm:prSet/>
      <dgm:spPr/>
      <dgm:t>
        <a:bodyPr/>
        <a:lstStyle/>
        <a:p>
          <a:endParaRPr lang="en-US"/>
        </a:p>
      </dgm:t>
    </dgm:pt>
    <dgm:pt modelId="{395B779A-E4B6-4AB2-8C31-8EEE1C798B06}">
      <dgm:prSet phldrT="[Text]" custT="1"/>
      <dgm:spPr/>
      <dgm:t>
        <a:bodyPr/>
        <a:lstStyle/>
        <a:p>
          <a:r>
            <a:rPr lang="en-US" sz="1050" dirty="0"/>
            <a:t>Use Open Refine</a:t>
          </a:r>
        </a:p>
      </dgm:t>
    </dgm:pt>
    <dgm:pt modelId="{2598F0AC-AD1F-413C-9521-7E8AC4060DDD}" type="parTrans" cxnId="{BA47B734-7CE1-46A6-85B8-A933467FAE90}">
      <dgm:prSet/>
      <dgm:spPr/>
      <dgm:t>
        <a:bodyPr/>
        <a:lstStyle/>
        <a:p>
          <a:endParaRPr lang="en-US"/>
        </a:p>
      </dgm:t>
    </dgm:pt>
    <dgm:pt modelId="{CA009BA0-6035-47E0-B3A7-56A3DF61A2B3}" type="sibTrans" cxnId="{BA47B734-7CE1-46A6-85B8-A933467FAE90}">
      <dgm:prSet/>
      <dgm:spPr/>
      <dgm:t>
        <a:bodyPr/>
        <a:lstStyle/>
        <a:p>
          <a:endParaRPr lang="en-US"/>
        </a:p>
      </dgm:t>
    </dgm:pt>
    <dgm:pt modelId="{F1E6B215-7F05-4514-8448-6D5931A7975A}">
      <dgm:prSet phldrT="[Text]" custT="1"/>
      <dgm:spPr/>
      <dgm:t>
        <a:bodyPr/>
        <a:lstStyle/>
        <a:p>
          <a:r>
            <a:rPr lang="en-US" sz="1050" dirty="0"/>
            <a:t>2 tables/week</a:t>
          </a:r>
        </a:p>
      </dgm:t>
    </dgm:pt>
    <dgm:pt modelId="{B4FFF3BF-659A-4FD7-9D35-1364A531FD8D}" type="parTrans" cxnId="{D282FF43-48A5-4310-97BA-27B7D389A8E9}">
      <dgm:prSet/>
      <dgm:spPr/>
      <dgm:t>
        <a:bodyPr/>
        <a:lstStyle/>
        <a:p>
          <a:endParaRPr lang="en-US"/>
        </a:p>
      </dgm:t>
    </dgm:pt>
    <dgm:pt modelId="{570042BE-4889-46C7-BC32-DF31F05CF671}" type="sibTrans" cxnId="{D282FF43-48A5-4310-97BA-27B7D389A8E9}">
      <dgm:prSet/>
      <dgm:spPr/>
      <dgm:t>
        <a:bodyPr/>
        <a:lstStyle/>
        <a:p>
          <a:endParaRPr lang="en-US"/>
        </a:p>
      </dgm:t>
    </dgm:pt>
    <dgm:pt modelId="{8CBAD42A-0DB7-4835-8358-CBD4FCE76F79}">
      <dgm:prSet phldrT="[Text]" custT="1"/>
      <dgm:spPr/>
      <dgm:t>
        <a:bodyPr/>
        <a:lstStyle/>
        <a:p>
          <a:r>
            <a:rPr lang="en-US" sz="1050" dirty="0"/>
            <a:t>Prioritize tables needed for reporting</a:t>
          </a:r>
        </a:p>
      </dgm:t>
    </dgm:pt>
    <dgm:pt modelId="{730BD508-F31B-49C3-95CF-936D4E7B3828}" type="parTrans" cxnId="{15F8F1A0-28C7-4C74-BF80-2B3238BF0A4F}">
      <dgm:prSet/>
      <dgm:spPr/>
      <dgm:t>
        <a:bodyPr/>
        <a:lstStyle/>
        <a:p>
          <a:endParaRPr lang="en-US"/>
        </a:p>
      </dgm:t>
    </dgm:pt>
    <dgm:pt modelId="{E9E8495B-1CD1-47C8-94DC-A9EAEEAFD693}" type="sibTrans" cxnId="{15F8F1A0-28C7-4C74-BF80-2B3238BF0A4F}">
      <dgm:prSet/>
      <dgm:spPr/>
      <dgm:t>
        <a:bodyPr/>
        <a:lstStyle/>
        <a:p>
          <a:endParaRPr lang="en-US"/>
        </a:p>
      </dgm:t>
    </dgm:pt>
    <dgm:pt modelId="{C8D8F28B-5EEB-415A-8B99-0520EEA7698F}">
      <dgm:prSet phldrT="[Text]" custT="1"/>
      <dgm:spPr/>
      <dgm:t>
        <a:bodyPr/>
        <a:lstStyle/>
        <a:p>
          <a:r>
            <a:rPr lang="en-US" sz="1200" dirty="0"/>
            <a:t>Provide Historic Data to ITS</a:t>
          </a:r>
        </a:p>
      </dgm:t>
    </dgm:pt>
    <dgm:pt modelId="{C9F0AD5E-9877-4FCA-BD80-66AECAC0D00B}" type="parTrans" cxnId="{E02FB9B3-76C5-4926-AF33-ACEECF9A0A8A}">
      <dgm:prSet/>
      <dgm:spPr/>
      <dgm:t>
        <a:bodyPr/>
        <a:lstStyle/>
        <a:p>
          <a:endParaRPr lang="en-US"/>
        </a:p>
      </dgm:t>
    </dgm:pt>
    <dgm:pt modelId="{E23BE743-97C7-49EE-8D3E-BDE990F4837C}" type="sibTrans" cxnId="{E02FB9B3-76C5-4926-AF33-ACEECF9A0A8A}">
      <dgm:prSet/>
      <dgm:spPr/>
      <dgm:t>
        <a:bodyPr/>
        <a:lstStyle/>
        <a:p>
          <a:endParaRPr lang="en-US"/>
        </a:p>
      </dgm:t>
    </dgm:pt>
    <dgm:pt modelId="{B97D870F-0C21-4702-8345-D25BD69B187F}">
      <dgm:prSet phldrT="[Text]" custT="1"/>
      <dgm:spPr/>
      <dgm:t>
        <a:bodyPr/>
        <a:lstStyle/>
        <a:p>
          <a:r>
            <a:rPr lang="en-US" sz="1200" dirty="0"/>
            <a:t>Use Open Refine if possible and R if not</a:t>
          </a:r>
        </a:p>
      </dgm:t>
    </dgm:pt>
    <dgm:pt modelId="{1E3AECEF-E799-40E3-A035-54FB3BE85FAC}" type="parTrans" cxnId="{FCAFABED-D3E4-4C58-B044-623C8FE66AE5}">
      <dgm:prSet/>
      <dgm:spPr/>
      <dgm:t>
        <a:bodyPr/>
        <a:lstStyle/>
        <a:p>
          <a:endParaRPr lang="en-US"/>
        </a:p>
      </dgm:t>
    </dgm:pt>
    <dgm:pt modelId="{5776FD19-3380-4DA7-AAD4-C07A35F2F536}" type="sibTrans" cxnId="{FCAFABED-D3E4-4C58-B044-623C8FE66AE5}">
      <dgm:prSet/>
      <dgm:spPr/>
      <dgm:t>
        <a:bodyPr/>
        <a:lstStyle/>
        <a:p>
          <a:endParaRPr lang="en-US"/>
        </a:p>
      </dgm:t>
    </dgm:pt>
    <dgm:pt modelId="{3FB265F5-ED94-41EB-A5C8-F5A663520274}">
      <dgm:prSet phldrT="[Text]" custT="1"/>
      <dgm:spPr/>
      <dgm:t>
        <a:bodyPr/>
        <a:lstStyle/>
        <a:p>
          <a:r>
            <a:rPr lang="en-US" sz="1200" dirty="0"/>
            <a:t>Rough completion date 2-1-2020</a:t>
          </a:r>
        </a:p>
      </dgm:t>
    </dgm:pt>
    <dgm:pt modelId="{92171A63-3455-4BD9-BB74-4EFA40913A6C}" type="parTrans" cxnId="{58C7077B-6945-4BA3-A88C-6767D5F55985}">
      <dgm:prSet/>
      <dgm:spPr/>
      <dgm:t>
        <a:bodyPr/>
        <a:lstStyle/>
        <a:p>
          <a:endParaRPr lang="en-US"/>
        </a:p>
      </dgm:t>
    </dgm:pt>
    <dgm:pt modelId="{E4484B8A-8237-426B-B43C-9766AFA50DE7}" type="sibTrans" cxnId="{58C7077B-6945-4BA3-A88C-6767D5F55985}">
      <dgm:prSet/>
      <dgm:spPr/>
      <dgm:t>
        <a:bodyPr/>
        <a:lstStyle/>
        <a:p>
          <a:endParaRPr lang="en-US"/>
        </a:p>
      </dgm:t>
    </dgm:pt>
    <dgm:pt modelId="{BDE8900A-B69E-498E-8030-6F449D99B679}" type="pres">
      <dgm:prSet presAssocID="{3D8F6693-DFD8-4BEC-ACF2-D59EEF1700EA}" presName="linearFlow" presStyleCnt="0">
        <dgm:presLayoutVars>
          <dgm:resizeHandles val="exact"/>
        </dgm:presLayoutVars>
      </dgm:prSet>
      <dgm:spPr/>
    </dgm:pt>
    <dgm:pt modelId="{77004682-1538-4963-8152-5675BA1EB357}" type="pres">
      <dgm:prSet presAssocID="{85AFE0CF-2150-4DF9-9798-F05808B654F6}" presName="node" presStyleLbl="node1" presStyleIdx="0" presStyleCnt="5" custScaleX="161171">
        <dgm:presLayoutVars>
          <dgm:bulletEnabled val="1"/>
        </dgm:presLayoutVars>
      </dgm:prSet>
      <dgm:spPr/>
    </dgm:pt>
    <dgm:pt modelId="{C3BC1ADD-0FAA-4148-990A-78C856D61362}" type="pres">
      <dgm:prSet presAssocID="{D050E71A-9DD3-4229-A387-9751966AC0A0}" presName="sibTrans" presStyleLbl="sibTrans2D1" presStyleIdx="0" presStyleCnt="4"/>
      <dgm:spPr/>
    </dgm:pt>
    <dgm:pt modelId="{EFB871E3-4E66-4C8D-A4B8-BF6467A0ED32}" type="pres">
      <dgm:prSet presAssocID="{D050E71A-9DD3-4229-A387-9751966AC0A0}" presName="connectorText" presStyleLbl="sibTrans2D1" presStyleIdx="0" presStyleCnt="4"/>
      <dgm:spPr/>
    </dgm:pt>
    <dgm:pt modelId="{7383B2A8-CA4B-44D6-BB26-68D9418A4814}" type="pres">
      <dgm:prSet presAssocID="{201A92CC-331C-4A08-9D48-D34CB4F1D5A6}" presName="node" presStyleLbl="node1" presStyleIdx="1" presStyleCnt="5" custScaleX="161171">
        <dgm:presLayoutVars>
          <dgm:bulletEnabled val="1"/>
        </dgm:presLayoutVars>
      </dgm:prSet>
      <dgm:spPr/>
    </dgm:pt>
    <dgm:pt modelId="{9C6CD1BB-A565-491C-B701-13241D9F9E08}" type="pres">
      <dgm:prSet presAssocID="{CD4B4F7A-CA14-4ED2-921B-E1460CFCD34A}" presName="sibTrans" presStyleLbl="sibTrans2D1" presStyleIdx="1" presStyleCnt="4"/>
      <dgm:spPr/>
    </dgm:pt>
    <dgm:pt modelId="{07F96DE8-BB61-4A70-A387-253556AA5525}" type="pres">
      <dgm:prSet presAssocID="{CD4B4F7A-CA14-4ED2-921B-E1460CFCD34A}" presName="connectorText" presStyleLbl="sibTrans2D1" presStyleIdx="1" presStyleCnt="4"/>
      <dgm:spPr/>
    </dgm:pt>
    <dgm:pt modelId="{8B877F25-184A-412C-9465-0FFF61F43B6C}" type="pres">
      <dgm:prSet presAssocID="{DE050784-6E32-4D24-8374-C5B9C713AB5F}" presName="node" presStyleLbl="node1" presStyleIdx="2" presStyleCnt="5" custScaleX="161171">
        <dgm:presLayoutVars>
          <dgm:bulletEnabled val="1"/>
        </dgm:presLayoutVars>
      </dgm:prSet>
      <dgm:spPr/>
    </dgm:pt>
    <dgm:pt modelId="{D1728BCE-1CB8-4363-A019-AB7005ABD902}" type="pres">
      <dgm:prSet presAssocID="{202F5DE0-FFEE-4B74-AEE6-4F70832BE778}" presName="sibTrans" presStyleLbl="sibTrans2D1" presStyleIdx="2" presStyleCnt="4"/>
      <dgm:spPr/>
    </dgm:pt>
    <dgm:pt modelId="{1F925A0A-F200-4954-BD09-845C7BBE0744}" type="pres">
      <dgm:prSet presAssocID="{202F5DE0-FFEE-4B74-AEE6-4F70832BE778}" presName="connectorText" presStyleLbl="sibTrans2D1" presStyleIdx="2" presStyleCnt="4"/>
      <dgm:spPr/>
    </dgm:pt>
    <dgm:pt modelId="{7EA432D3-9589-4098-B746-5D5A49F70C79}" type="pres">
      <dgm:prSet presAssocID="{976968EF-ED94-4ADE-814B-0F26EA2AE063}" presName="node" presStyleLbl="node1" presStyleIdx="3" presStyleCnt="5" custScaleX="161171">
        <dgm:presLayoutVars>
          <dgm:bulletEnabled val="1"/>
        </dgm:presLayoutVars>
      </dgm:prSet>
      <dgm:spPr/>
    </dgm:pt>
    <dgm:pt modelId="{892BD82D-5DC4-4D4B-9163-C962B5637B89}" type="pres">
      <dgm:prSet presAssocID="{DC62B2E1-F6BE-44DA-A68F-1E00D949900E}" presName="sibTrans" presStyleLbl="sibTrans2D1" presStyleIdx="3" presStyleCnt="4"/>
      <dgm:spPr/>
    </dgm:pt>
    <dgm:pt modelId="{73F792C7-B718-4F0F-A046-2CD287FC1889}" type="pres">
      <dgm:prSet presAssocID="{DC62B2E1-F6BE-44DA-A68F-1E00D949900E}" presName="connectorText" presStyleLbl="sibTrans2D1" presStyleIdx="3" presStyleCnt="4"/>
      <dgm:spPr/>
    </dgm:pt>
    <dgm:pt modelId="{F07E8D0B-2250-4DBC-B989-E0396916AA23}" type="pres">
      <dgm:prSet presAssocID="{C8D8F28B-5EEB-415A-8B99-0520EEA7698F}" presName="node" presStyleLbl="node1" presStyleIdx="4" presStyleCnt="5" custScaleX="161171">
        <dgm:presLayoutVars>
          <dgm:bulletEnabled val="1"/>
        </dgm:presLayoutVars>
      </dgm:prSet>
      <dgm:spPr/>
    </dgm:pt>
  </dgm:ptLst>
  <dgm:cxnLst>
    <dgm:cxn modelId="{326C9806-1391-47B9-8E8B-750CE667B5E3}" srcId="{3D8F6693-DFD8-4BEC-ACF2-D59EEF1700EA}" destId="{DE050784-6E32-4D24-8374-C5B9C713AB5F}" srcOrd="2" destOrd="0" parTransId="{B6BF0158-61DD-4E73-875E-DA25F62ABE8D}" sibTransId="{202F5DE0-FFEE-4B74-AEE6-4F70832BE778}"/>
    <dgm:cxn modelId="{1B25830F-E18F-4E95-B688-1826FB8C1A73}" type="presOf" srcId="{395B779A-E4B6-4AB2-8C31-8EEE1C798B06}" destId="{7EA432D3-9589-4098-B746-5D5A49F70C79}" srcOrd="0" destOrd="1" presId="urn:microsoft.com/office/officeart/2005/8/layout/process2"/>
    <dgm:cxn modelId="{3F93C413-B4BA-4EC3-8D76-3790284ABBFC}" type="presOf" srcId="{DC62B2E1-F6BE-44DA-A68F-1E00D949900E}" destId="{892BD82D-5DC4-4D4B-9163-C962B5637B89}" srcOrd="0" destOrd="0" presId="urn:microsoft.com/office/officeart/2005/8/layout/process2"/>
    <dgm:cxn modelId="{2B271B16-A0BE-4F3A-A11F-697CB5FD5B28}" srcId="{3D8F6693-DFD8-4BEC-ACF2-D59EEF1700EA}" destId="{201A92CC-331C-4A08-9D48-D34CB4F1D5A6}" srcOrd="1" destOrd="0" parTransId="{16BEC478-3794-41B5-86AE-E1D35CC89280}" sibTransId="{CD4B4F7A-CA14-4ED2-921B-E1460CFCD34A}"/>
    <dgm:cxn modelId="{387B9422-B3EC-443A-BBC7-2419646F5298}" type="presOf" srcId="{CD4B4F7A-CA14-4ED2-921B-E1460CFCD34A}" destId="{07F96DE8-BB61-4A70-A387-253556AA5525}" srcOrd="1" destOrd="0" presId="urn:microsoft.com/office/officeart/2005/8/layout/process2"/>
    <dgm:cxn modelId="{45BD3023-E5C6-476F-9CCD-5044077B9647}" type="presOf" srcId="{8CBAD42A-0DB7-4835-8358-CBD4FCE76F79}" destId="{7EA432D3-9589-4098-B746-5D5A49F70C79}" srcOrd="0" destOrd="3" presId="urn:microsoft.com/office/officeart/2005/8/layout/process2"/>
    <dgm:cxn modelId="{9EDFCD32-0A17-49A1-8FC1-22314A96B352}" type="presOf" srcId="{D050E71A-9DD3-4229-A387-9751966AC0A0}" destId="{EFB871E3-4E66-4C8D-A4B8-BF6467A0ED32}" srcOrd="1" destOrd="0" presId="urn:microsoft.com/office/officeart/2005/8/layout/process2"/>
    <dgm:cxn modelId="{BA47B734-7CE1-46A6-85B8-A933467FAE90}" srcId="{976968EF-ED94-4ADE-814B-0F26EA2AE063}" destId="{395B779A-E4B6-4AB2-8C31-8EEE1C798B06}" srcOrd="0" destOrd="0" parTransId="{2598F0AC-AD1F-413C-9521-7E8AC4060DDD}" sibTransId="{CA009BA0-6035-47E0-B3A7-56A3DF61A2B3}"/>
    <dgm:cxn modelId="{D282FF43-48A5-4310-97BA-27B7D389A8E9}" srcId="{976968EF-ED94-4ADE-814B-0F26EA2AE063}" destId="{F1E6B215-7F05-4514-8448-6D5931A7975A}" srcOrd="1" destOrd="0" parTransId="{B4FFF3BF-659A-4FD7-9D35-1364A531FD8D}" sibTransId="{570042BE-4889-46C7-BC32-DF31F05CF671}"/>
    <dgm:cxn modelId="{D684A06D-4F05-47E9-96F5-C36394E6CF20}" type="presOf" srcId="{202F5DE0-FFEE-4B74-AEE6-4F70832BE778}" destId="{1F925A0A-F200-4954-BD09-845C7BBE0744}" srcOrd="1" destOrd="0" presId="urn:microsoft.com/office/officeart/2005/8/layout/process2"/>
    <dgm:cxn modelId="{74791970-C931-4329-9C3F-FBA9901EA20E}" type="presOf" srcId="{DE050784-6E32-4D24-8374-C5B9C713AB5F}" destId="{8B877F25-184A-412C-9465-0FFF61F43B6C}" srcOrd="0" destOrd="0" presId="urn:microsoft.com/office/officeart/2005/8/layout/process2"/>
    <dgm:cxn modelId="{20C8D159-98C7-40E3-917B-9FE785C6D557}" srcId="{3D8F6693-DFD8-4BEC-ACF2-D59EEF1700EA}" destId="{976968EF-ED94-4ADE-814B-0F26EA2AE063}" srcOrd="3" destOrd="0" parTransId="{4E395C33-FF5B-43BB-ABC2-41059378139D}" sibTransId="{DC62B2E1-F6BE-44DA-A68F-1E00D949900E}"/>
    <dgm:cxn modelId="{58C7077B-6945-4BA3-A88C-6767D5F55985}" srcId="{C8D8F28B-5EEB-415A-8B99-0520EEA7698F}" destId="{3FB265F5-ED94-41EB-A5C8-F5A663520274}" srcOrd="0" destOrd="0" parTransId="{92171A63-3455-4BD9-BB74-4EFA40913A6C}" sibTransId="{E4484B8A-8237-426B-B43C-9766AFA50DE7}"/>
    <dgm:cxn modelId="{77C5D57E-AE23-4F7F-9CC9-91EFF3C8BD77}" type="presOf" srcId="{F1E6B215-7F05-4514-8448-6D5931A7975A}" destId="{7EA432D3-9589-4098-B746-5D5A49F70C79}" srcOrd="0" destOrd="2" presId="urn:microsoft.com/office/officeart/2005/8/layout/process2"/>
    <dgm:cxn modelId="{E7D92883-5141-48C6-9019-3974BFF5D46A}" type="presOf" srcId="{976968EF-ED94-4ADE-814B-0F26EA2AE063}" destId="{7EA432D3-9589-4098-B746-5D5A49F70C79}" srcOrd="0" destOrd="0" presId="urn:microsoft.com/office/officeart/2005/8/layout/process2"/>
    <dgm:cxn modelId="{84AF0C88-B425-41F9-BCED-132C43B40394}" type="presOf" srcId="{DC62B2E1-F6BE-44DA-A68F-1E00D949900E}" destId="{73F792C7-B718-4F0F-A046-2CD287FC1889}" srcOrd="1" destOrd="0" presId="urn:microsoft.com/office/officeart/2005/8/layout/process2"/>
    <dgm:cxn modelId="{1A8A9290-F144-4B0C-9D52-869D84858737}" type="presOf" srcId="{3FB265F5-ED94-41EB-A5C8-F5A663520274}" destId="{F07E8D0B-2250-4DBC-B989-E0396916AA23}" srcOrd="0" destOrd="1" presId="urn:microsoft.com/office/officeart/2005/8/layout/process2"/>
    <dgm:cxn modelId="{CEEC4096-3050-4226-900C-67D3A33A1040}" type="presOf" srcId="{201A92CC-331C-4A08-9D48-D34CB4F1D5A6}" destId="{7383B2A8-CA4B-44D6-BB26-68D9418A4814}" srcOrd="0" destOrd="0" presId="urn:microsoft.com/office/officeart/2005/8/layout/process2"/>
    <dgm:cxn modelId="{15F8F1A0-28C7-4C74-BF80-2B3238BF0A4F}" srcId="{976968EF-ED94-4ADE-814B-0F26EA2AE063}" destId="{8CBAD42A-0DB7-4835-8358-CBD4FCE76F79}" srcOrd="2" destOrd="0" parTransId="{730BD508-F31B-49C3-95CF-936D4E7B3828}" sibTransId="{E9E8495B-1CD1-47C8-94DC-A9EAEEAFD693}"/>
    <dgm:cxn modelId="{DFC236A4-B833-4D72-9BE4-F0862B6C299F}" type="presOf" srcId="{B97D870F-0C21-4702-8345-D25BD69B187F}" destId="{7383B2A8-CA4B-44D6-BB26-68D9418A4814}" srcOrd="0" destOrd="1" presId="urn:microsoft.com/office/officeart/2005/8/layout/process2"/>
    <dgm:cxn modelId="{76BC16A7-36CC-4B39-96AC-31647AD7EB14}" type="presOf" srcId="{C8D8F28B-5EEB-415A-8B99-0520EEA7698F}" destId="{F07E8D0B-2250-4DBC-B989-E0396916AA23}" srcOrd="0" destOrd="0" presId="urn:microsoft.com/office/officeart/2005/8/layout/process2"/>
    <dgm:cxn modelId="{4C86BFAD-23E2-48B4-B796-5F255B3C64CE}" type="presOf" srcId="{CD4B4F7A-CA14-4ED2-921B-E1460CFCD34A}" destId="{9C6CD1BB-A565-491C-B701-13241D9F9E08}" srcOrd="0" destOrd="0" presId="urn:microsoft.com/office/officeart/2005/8/layout/process2"/>
    <dgm:cxn modelId="{E02FB9B3-76C5-4926-AF33-ACEECF9A0A8A}" srcId="{3D8F6693-DFD8-4BEC-ACF2-D59EEF1700EA}" destId="{C8D8F28B-5EEB-415A-8B99-0520EEA7698F}" srcOrd="4" destOrd="0" parTransId="{C9F0AD5E-9877-4FCA-BD80-66AECAC0D00B}" sibTransId="{E23BE743-97C7-49EE-8D3E-BDE990F4837C}"/>
    <dgm:cxn modelId="{937B69B8-A236-4164-8444-9F99051BA9AD}" type="presOf" srcId="{D050E71A-9DD3-4229-A387-9751966AC0A0}" destId="{C3BC1ADD-0FAA-4148-990A-78C856D61362}" srcOrd="0" destOrd="0" presId="urn:microsoft.com/office/officeart/2005/8/layout/process2"/>
    <dgm:cxn modelId="{F207D0C7-10F6-4652-969E-914BCE260D1E}" type="presOf" srcId="{85AFE0CF-2150-4DF9-9798-F05808B654F6}" destId="{77004682-1538-4963-8152-5675BA1EB357}" srcOrd="0" destOrd="0" presId="urn:microsoft.com/office/officeart/2005/8/layout/process2"/>
    <dgm:cxn modelId="{B353EDD3-4ED1-4B29-B3EE-BFA3F502D76F}" type="presOf" srcId="{3D8F6693-DFD8-4BEC-ACF2-D59EEF1700EA}" destId="{BDE8900A-B69E-498E-8030-6F449D99B679}" srcOrd="0" destOrd="0" presId="urn:microsoft.com/office/officeart/2005/8/layout/process2"/>
    <dgm:cxn modelId="{A9F4A5E6-7D3E-475A-A515-82F75AAFC96C}" srcId="{3D8F6693-DFD8-4BEC-ACF2-D59EEF1700EA}" destId="{85AFE0CF-2150-4DF9-9798-F05808B654F6}" srcOrd="0" destOrd="0" parTransId="{905B1000-5A49-4100-ADFF-468598061433}" sibTransId="{D050E71A-9DD3-4229-A387-9751966AC0A0}"/>
    <dgm:cxn modelId="{FCAFABED-D3E4-4C58-B044-623C8FE66AE5}" srcId="{201A92CC-331C-4A08-9D48-D34CB4F1D5A6}" destId="{B97D870F-0C21-4702-8345-D25BD69B187F}" srcOrd="0" destOrd="0" parTransId="{1E3AECEF-E799-40E3-A035-54FB3BE85FAC}" sibTransId="{5776FD19-3380-4DA7-AAD4-C07A35F2F536}"/>
    <dgm:cxn modelId="{E9A7FFF8-01F9-4FC7-9BC2-73B3F80FE9B9}" type="presOf" srcId="{202F5DE0-FFEE-4B74-AEE6-4F70832BE778}" destId="{D1728BCE-1CB8-4363-A019-AB7005ABD902}" srcOrd="0" destOrd="0" presId="urn:microsoft.com/office/officeart/2005/8/layout/process2"/>
    <dgm:cxn modelId="{A2D2E6EB-B838-4EF9-AC11-4FD8BB6EADCF}" type="presParOf" srcId="{BDE8900A-B69E-498E-8030-6F449D99B679}" destId="{77004682-1538-4963-8152-5675BA1EB357}" srcOrd="0" destOrd="0" presId="urn:microsoft.com/office/officeart/2005/8/layout/process2"/>
    <dgm:cxn modelId="{4E66085A-07F9-47C4-8CA8-51A1D9989231}" type="presParOf" srcId="{BDE8900A-B69E-498E-8030-6F449D99B679}" destId="{C3BC1ADD-0FAA-4148-990A-78C856D61362}" srcOrd="1" destOrd="0" presId="urn:microsoft.com/office/officeart/2005/8/layout/process2"/>
    <dgm:cxn modelId="{18FE1054-A8D0-4DD4-B53F-5E5C0E92987F}" type="presParOf" srcId="{C3BC1ADD-0FAA-4148-990A-78C856D61362}" destId="{EFB871E3-4E66-4C8D-A4B8-BF6467A0ED32}" srcOrd="0" destOrd="0" presId="urn:microsoft.com/office/officeart/2005/8/layout/process2"/>
    <dgm:cxn modelId="{D82F967F-65D0-4CC7-AA64-463EF4D4B63C}" type="presParOf" srcId="{BDE8900A-B69E-498E-8030-6F449D99B679}" destId="{7383B2A8-CA4B-44D6-BB26-68D9418A4814}" srcOrd="2" destOrd="0" presId="urn:microsoft.com/office/officeart/2005/8/layout/process2"/>
    <dgm:cxn modelId="{927B3073-8465-414A-9BFF-4380573B8679}" type="presParOf" srcId="{BDE8900A-B69E-498E-8030-6F449D99B679}" destId="{9C6CD1BB-A565-491C-B701-13241D9F9E08}" srcOrd="3" destOrd="0" presId="urn:microsoft.com/office/officeart/2005/8/layout/process2"/>
    <dgm:cxn modelId="{6AFB73FF-3317-40AC-9674-70E8D2FF3871}" type="presParOf" srcId="{9C6CD1BB-A565-491C-B701-13241D9F9E08}" destId="{07F96DE8-BB61-4A70-A387-253556AA5525}" srcOrd="0" destOrd="0" presId="urn:microsoft.com/office/officeart/2005/8/layout/process2"/>
    <dgm:cxn modelId="{5A9FDCCE-0786-4DB8-9775-508ED122C195}" type="presParOf" srcId="{BDE8900A-B69E-498E-8030-6F449D99B679}" destId="{8B877F25-184A-412C-9465-0FFF61F43B6C}" srcOrd="4" destOrd="0" presId="urn:microsoft.com/office/officeart/2005/8/layout/process2"/>
    <dgm:cxn modelId="{62B79FAC-C7DD-43B1-818D-2DCD2BCD6DB9}" type="presParOf" srcId="{BDE8900A-B69E-498E-8030-6F449D99B679}" destId="{D1728BCE-1CB8-4363-A019-AB7005ABD902}" srcOrd="5" destOrd="0" presId="urn:microsoft.com/office/officeart/2005/8/layout/process2"/>
    <dgm:cxn modelId="{44584014-E5E6-429B-A6DA-639F8BEB9E7E}" type="presParOf" srcId="{D1728BCE-1CB8-4363-A019-AB7005ABD902}" destId="{1F925A0A-F200-4954-BD09-845C7BBE0744}" srcOrd="0" destOrd="0" presId="urn:microsoft.com/office/officeart/2005/8/layout/process2"/>
    <dgm:cxn modelId="{9280C51B-92A0-451E-8A8B-DECEF73B6F48}" type="presParOf" srcId="{BDE8900A-B69E-498E-8030-6F449D99B679}" destId="{7EA432D3-9589-4098-B746-5D5A49F70C79}" srcOrd="6" destOrd="0" presId="urn:microsoft.com/office/officeart/2005/8/layout/process2"/>
    <dgm:cxn modelId="{5FF974BB-AB92-4971-A0D4-C8B8DE6D2941}" type="presParOf" srcId="{BDE8900A-B69E-498E-8030-6F449D99B679}" destId="{892BD82D-5DC4-4D4B-9163-C962B5637B89}" srcOrd="7" destOrd="0" presId="urn:microsoft.com/office/officeart/2005/8/layout/process2"/>
    <dgm:cxn modelId="{B90F0EE3-0623-4913-8739-6DACFE233493}" type="presParOf" srcId="{892BD82D-5DC4-4D4B-9163-C962B5637B89}" destId="{73F792C7-B718-4F0F-A046-2CD287FC1889}" srcOrd="0" destOrd="0" presId="urn:microsoft.com/office/officeart/2005/8/layout/process2"/>
    <dgm:cxn modelId="{E54DAD27-34FF-4CDD-AD7D-DB4ED01933C1}" type="presParOf" srcId="{BDE8900A-B69E-498E-8030-6F449D99B679}" destId="{F07E8D0B-2250-4DBC-B989-E0396916AA2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04682-1538-4963-8152-5675BA1EB357}">
      <dsp:nvSpPr>
        <dsp:cNvPr id="0" name=""/>
        <dsp:cNvSpPr/>
      </dsp:nvSpPr>
      <dsp:spPr>
        <a:xfrm>
          <a:off x="71000" y="781"/>
          <a:ext cx="3614403" cy="91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Learn Open Refine</a:t>
          </a:r>
        </a:p>
      </dsp:txBody>
      <dsp:txXfrm>
        <a:off x="97775" y="27556"/>
        <a:ext cx="3560853" cy="860626"/>
      </dsp:txXfrm>
    </dsp:sp>
    <dsp:sp modelId="{C3BC1ADD-0FAA-4148-990A-78C856D61362}">
      <dsp:nvSpPr>
        <dsp:cNvPr id="0" name=""/>
        <dsp:cNvSpPr/>
      </dsp:nvSpPr>
      <dsp:spPr>
        <a:xfrm rot="5400000">
          <a:off x="1706793" y="937812"/>
          <a:ext cx="342816" cy="411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54788" y="972094"/>
        <a:ext cx="246827" cy="239971"/>
      </dsp:txXfrm>
    </dsp:sp>
    <dsp:sp modelId="{7383B2A8-CA4B-44D6-BB26-68D9418A4814}">
      <dsp:nvSpPr>
        <dsp:cNvPr id="0" name=""/>
        <dsp:cNvSpPr/>
      </dsp:nvSpPr>
      <dsp:spPr>
        <a:xfrm>
          <a:off x="71000" y="1372046"/>
          <a:ext cx="3614403" cy="91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Format Recent Data and Historic data to meet data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Open Refine if possible and R if not</a:t>
          </a:r>
        </a:p>
      </dsp:txBody>
      <dsp:txXfrm>
        <a:off x="97775" y="1398821"/>
        <a:ext cx="3560853" cy="860626"/>
      </dsp:txXfrm>
    </dsp:sp>
    <dsp:sp modelId="{9C6CD1BB-A565-491C-B701-13241D9F9E08}">
      <dsp:nvSpPr>
        <dsp:cNvPr id="0" name=""/>
        <dsp:cNvSpPr/>
      </dsp:nvSpPr>
      <dsp:spPr>
        <a:xfrm rot="5400000">
          <a:off x="1706793" y="2309077"/>
          <a:ext cx="342816" cy="411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54788" y="2343359"/>
        <a:ext cx="246827" cy="239971"/>
      </dsp:txXfrm>
    </dsp:sp>
    <dsp:sp modelId="{8B877F25-184A-412C-9465-0FFF61F43B6C}">
      <dsp:nvSpPr>
        <dsp:cNvPr id="0" name=""/>
        <dsp:cNvSpPr/>
      </dsp:nvSpPr>
      <dsp:spPr>
        <a:xfrm>
          <a:off x="71000" y="2743311"/>
          <a:ext cx="3614403" cy="91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Append Recent Data to Historic Data</a:t>
          </a:r>
        </a:p>
      </dsp:txBody>
      <dsp:txXfrm>
        <a:off x="97775" y="2770086"/>
        <a:ext cx="3560853" cy="860626"/>
      </dsp:txXfrm>
    </dsp:sp>
    <dsp:sp modelId="{D1728BCE-1CB8-4363-A019-AB7005ABD902}">
      <dsp:nvSpPr>
        <dsp:cNvPr id="0" name=""/>
        <dsp:cNvSpPr/>
      </dsp:nvSpPr>
      <dsp:spPr>
        <a:xfrm rot="5400000">
          <a:off x="1706793" y="3680342"/>
          <a:ext cx="342816" cy="411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54788" y="3714624"/>
        <a:ext cx="246827" cy="239971"/>
      </dsp:txXfrm>
    </dsp:sp>
    <dsp:sp modelId="{7EA432D3-9589-4098-B746-5D5A49F70C79}">
      <dsp:nvSpPr>
        <dsp:cNvPr id="0" name=""/>
        <dsp:cNvSpPr/>
      </dsp:nvSpPr>
      <dsp:spPr>
        <a:xfrm>
          <a:off x="71000" y="4114576"/>
          <a:ext cx="3614403" cy="91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Munging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Use Open Refine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2 tables/week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Prioritize tables needed for reporting</a:t>
          </a:r>
        </a:p>
      </dsp:txBody>
      <dsp:txXfrm>
        <a:off x="97775" y="4141351"/>
        <a:ext cx="3560853" cy="860626"/>
      </dsp:txXfrm>
    </dsp:sp>
    <dsp:sp modelId="{892BD82D-5DC4-4D4B-9163-C962B5637B89}">
      <dsp:nvSpPr>
        <dsp:cNvPr id="0" name=""/>
        <dsp:cNvSpPr/>
      </dsp:nvSpPr>
      <dsp:spPr>
        <a:xfrm rot="5400000">
          <a:off x="1706793" y="5051607"/>
          <a:ext cx="342816" cy="411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54788" y="5085889"/>
        <a:ext cx="246827" cy="239971"/>
      </dsp:txXfrm>
    </dsp:sp>
    <dsp:sp modelId="{F07E8D0B-2250-4DBC-B989-E0396916AA23}">
      <dsp:nvSpPr>
        <dsp:cNvPr id="0" name=""/>
        <dsp:cNvSpPr/>
      </dsp:nvSpPr>
      <dsp:spPr>
        <a:xfrm>
          <a:off x="71000" y="5485841"/>
          <a:ext cx="3614403" cy="914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 Historic Data to ITS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Rough completion date 2-1-2020</a:t>
          </a:r>
        </a:p>
      </dsp:txBody>
      <dsp:txXfrm>
        <a:off x="97775" y="5512616"/>
        <a:ext cx="3560853" cy="860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43E3-CC1D-4308-97F7-EAB0ACC0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FE5E-CCC8-4D2D-B562-637FAC2D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2D9B-8940-471A-AE19-A570176B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BDC5-39B0-45B2-961D-8B126F74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2239-A7CA-4A0F-BDC6-6088415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77A4-23BA-4860-B3CD-1E45600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6629-21E1-4846-B507-FA1C442D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C865-6CEF-466A-A245-A08AF11A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8466-F3FA-48E0-A8C3-26764AD5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E4C3-405B-4FC1-9AFB-53D2273C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17A73-629B-4B33-85F2-11427206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AAE03-F20E-470F-81F5-B08FFE83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D8C2-83BF-45FE-92E4-A9012CC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BA7-1AE2-4C3E-90A6-5CB4A453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7F3-B432-44AB-80B8-8250178E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EA88-D8A1-4392-B3DA-11DD09E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AECC-5ADA-4739-86CD-107479FB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93AF-D2F7-4CA4-8AD1-B1EA8D84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AE51-9670-48D1-A59E-2C9B486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0497-AE28-4BA7-8DD3-C0094703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075-528E-49DA-B102-E4A34162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8D28-4E09-4DD8-AA37-61487C53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BE4C-8490-4893-8770-B59039F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2C85-08F1-4984-B68F-6524AE2C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AC91-05E4-42F1-956D-21D708C6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A14E-065B-4D39-B34E-D1781D41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ABA8-6D2A-42D4-8DEF-3F9B2CFE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A77A-EBFB-4FDC-9477-0964F0C11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7F1C-792E-4D9E-BC2A-18E80B27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388A-0AF7-4E7B-94F1-0C21734B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C1627-11A6-43D0-9013-91F0949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DD82-FA4F-4A64-B720-131F6234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4ED2B-22D4-4E82-93C7-A21C8DEE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35E3-B980-4017-84FD-0776301F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E406-AE89-4BF7-B11D-E75DAA35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50A4F-4FE0-4641-8B29-B7ADC1374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6C86E-A0A4-4757-AA9A-493C4028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D21A6-33F3-4DA4-9AA0-A6CD62D3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02493-47B9-4888-B74F-793B907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221A-1C05-44D9-876C-EC52AACA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41F7-0B6B-4E53-84DD-6BCF2D3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A4990-5A1B-42C5-B121-EB9F0497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1EEFF-8762-4D50-9850-857095D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523C4-5F36-4BA4-8770-9449C264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508B1-B3EE-4EF6-8238-B2777E15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7C528-5FDE-44E6-8F34-32F88D7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53E3-0A53-40AF-A824-5DC7F74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25B9-CA05-4819-85C7-40C12149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5103-C069-4B34-A5CD-22A8B433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99FC-605B-42BA-B4A6-DAE779EF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C66B0-9F14-40E7-A56E-DBDC6A5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0704-59BD-41CD-B13D-904D223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705-1A18-40D3-A1FC-C91814D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31A22-DA68-4486-9EB4-BFF89A044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DDCE-7F7F-4CC0-94E6-59A92AD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4CA-6B91-4409-BCFF-625135C1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EA87-7A65-4363-B12D-00984461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BFA6-F268-42B9-B8D4-DDB2A4B0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C76BC-7D25-40F6-AA52-ECE2D753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70B5-6EBE-47BD-8F2B-DA7DD43D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88CE-62A4-46C6-997F-87E8882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2B79-A468-4475-893F-9622E8196C8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5BA9-0F9A-467E-846C-5F017971D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03F3-6940-462F-9F5A-719A988F8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C317-712C-4176-8DB6-D2EE9888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67B062-657E-43CD-BDCB-EC8BDC7681DF}"/>
              </a:ext>
            </a:extLst>
          </p:cNvPr>
          <p:cNvGrpSpPr/>
          <p:nvPr/>
        </p:nvGrpSpPr>
        <p:grpSpPr>
          <a:xfrm>
            <a:off x="2032000" y="125835"/>
            <a:ext cx="7710412" cy="6400799"/>
            <a:chOff x="2032000" y="125835"/>
            <a:chExt cx="7710412" cy="6400799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2611B3F4-A6BD-4918-9B4C-AD90CE96F7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45689425"/>
                </p:ext>
              </p:extLst>
            </p:nvPr>
          </p:nvGraphicFramePr>
          <p:xfrm>
            <a:off x="2032000" y="125835"/>
            <a:ext cx="3756404" cy="64007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45B5A3-35E7-4BBF-B020-DC1F5C9C4EB3}"/>
                </a:ext>
              </a:extLst>
            </p:cNvPr>
            <p:cNvGrpSpPr/>
            <p:nvPr/>
          </p:nvGrpSpPr>
          <p:grpSpPr>
            <a:xfrm>
              <a:off x="5813836" y="4242953"/>
              <a:ext cx="3928576" cy="2283681"/>
              <a:chOff x="5813836" y="4242953"/>
              <a:chExt cx="3928576" cy="22836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927B58-141C-4580-8DF4-9C9F39F0E138}"/>
                  </a:ext>
                </a:extLst>
              </p:cNvPr>
              <p:cNvSpPr/>
              <p:nvPr/>
            </p:nvSpPr>
            <p:spPr>
              <a:xfrm>
                <a:off x="6138432" y="4242953"/>
                <a:ext cx="3603980" cy="94616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Pull out 2017-2019 Data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9C2B2E8-1E1E-4873-8D5D-3FC8D483B4ED}"/>
                  </a:ext>
                </a:extLst>
              </p:cNvPr>
              <p:cNvSpPr/>
              <p:nvPr/>
            </p:nvSpPr>
            <p:spPr>
              <a:xfrm>
                <a:off x="6138432" y="5624805"/>
                <a:ext cx="3598880" cy="90182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Write Reports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R Markdown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56D9FD4-143D-4F65-9DF8-F6A57427B8ED}"/>
                  </a:ext>
                </a:extLst>
              </p:cNvPr>
              <p:cNvGrpSpPr/>
              <p:nvPr/>
            </p:nvGrpSpPr>
            <p:grpSpPr>
              <a:xfrm rot="16200000">
                <a:off x="5785620" y="4574957"/>
                <a:ext cx="338596" cy="282164"/>
                <a:chOff x="1708903" y="5316630"/>
                <a:chExt cx="338596" cy="28216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DEE0D52A-0783-4483-9AC1-02BC1B6A2594}"/>
                    </a:ext>
                  </a:extLst>
                </p:cNvPr>
                <p:cNvSpPr/>
                <p:nvPr/>
              </p:nvSpPr>
              <p:spPr>
                <a:xfrm rot="5400000">
                  <a:off x="1737119" y="5288414"/>
                  <a:ext cx="282164" cy="33859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Arrow: Right 4">
                  <a:extLst>
                    <a:ext uri="{FF2B5EF4-FFF2-40B4-BE49-F238E27FC236}">
                      <a16:creationId xmlns:a16="http://schemas.microsoft.com/office/drawing/2014/main" id="{BA5FFBAA-35E2-457D-9731-50C67D7FFAED}"/>
                    </a:ext>
                  </a:extLst>
                </p:cNvPr>
                <p:cNvSpPr txBox="1"/>
                <p:nvPr/>
              </p:nvSpPr>
              <p:spPr>
                <a:xfrm>
                  <a:off x="1776623" y="5316630"/>
                  <a:ext cx="203158" cy="19751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800" kern="12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4AA0EAB-E249-4326-A0DB-DCBAEDDA023F}"/>
                  </a:ext>
                </a:extLst>
              </p:cNvPr>
              <p:cNvGrpSpPr/>
              <p:nvPr/>
            </p:nvGrpSpPr>
            <p:grpSpPr>
              <a:xfrm>
                <a:off x="7768574" y="5229920"/>
                <a:ext cx="338596" cy="282164"/>
                <a:chOff x="1708903" y="5316630"/>
                <a:chExt cx="338596" cy="28216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4BE9C34-2182-471B-AF92-673185BEF9D4}"/>
                    </a:ext>
                  </a:extLst>
                </p:cNvPr>
                <p:cNvSpPr/>
                <p:nvPr/>
              </p:nvSpPr>
              <p:spPr>
                <a:xfrm rot="5400000">
                  <a:off x="1737119" y="5288414"/>
                  <a:ext cx="282164" cy="33859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grpFill/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4">
                  <a:extLst>
                    <a:ext uri="{FF2B5EF4-FFF2-40B4-BE49-F238E27FC236}">
                      <a16:creationId xmlns:a16="http://schemas.microsoft.com/office/drawing/2014/main" id="{C8753004-A116-4466-9857-ADA0460AEA70}"/>
                    </a:ext>
                  </a:extLst>
                </p:cNvPr>
                <p:cNvSpPr txBox="1"/>
                <p:nvPr/>
              </p:nvSpPr>
              <p:spPr>
                <a:xfrm>
                  <a:off x="1776623" y="5316630"/>
                  <a:ext cx="203158" cy="197515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800" kern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85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962D187CE0F4D8E530C8BD791F9C5" ma:contentTypeVersion="11" ma:contentTypeDescription="Create a new document." ma:contentTypeScope="" ma:versionID="7e32c719f42e20799e6a97e325bb0268">
  <xsd:schema xmlns:xsd="http://www.w3.org/2001/XMLSchema" xmlns:xs="http://www.w3.org/2001/XMLSchema" xmlns:p="http://schemas.microsoft.com/office/2006/metadata/properties" xmlns:ns3="c486a653-1ab2-44b6-a540-5ece978d9f8e" xmlns:ns4="4b150afe-2d10-424b-8730-6c6c237c820f" targetNamespace="http://schemas.microsoft.com/office/2006/metadata/properties" ma:root="true" ma:fieldsID="6b43e706958d10182cdb1e45775bda00" ns3:_="" ns4:_="">
    <xsd:import namespace="c486a653-1ab2-44b6-a540-5ece978d9f8e"/>
    <xsd:import namespace="4b150afe-2d10-424b-8730-6c6c237c82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6a653-1ab2-44b6-a540-5ece978d9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50afe-2d10-424b-8730-6c6c237c8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08288-A929-480C-8662-5C9D7DEDE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86a653-1ab2-44b6-a540-5ece978d9f8e"/>
    <ds:schemaRef ds:uri="4b150afe-2d10-424b-8730-6c6c237c82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A78C5-6C49-4F17-A552-210D81F734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11E08-A970-40D1-9E06-24BF02A34AB3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b150afe-2d10-424b-8730-6c6c237c820f"/>
    <ds:schemaRef ds:uri="c486a653-1ab2-44b6-a540-5ece978d9f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Zachary M (DEC)</dc:creator>
  <cp:lastModifiedBy>Smith, Zachary M (DEC)</cp:lastModifiedBy>
  <cp:revision>4</cp:revision>
  <dcterms:created xsi:type="dcterms:W3CDTF">2019-11-14T16:32:20Z</dcterms:created>
  <dcterms:modified xsi:type="dcterms:W3CDTF">2019-11-14T17:04:23Z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0x01010077C962D187CE0F4D8E530C8BD791F9C5</vt:lpwstr>
  </property>
</Properties>
</file>